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3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D3516-D283-41CC-9370-F77D8C602DC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39681308-C3A2-4E5C-9017-9DBA4ACCEE36}">
      <dgm:prSet phldrT="[Text]"/>
      <dgm:spPr>
        <a:solidFill>
          <a:schemeClr val="accent6"/>
        </a:solidFill>
      </dgm:spPr>
      <dgm:t>
        <a:bodyPr/>
        <a:lstStyle/>
        <a:p>
          <a:r>
            <a:rPr lang="nl-NL" b="0" i="0" u="none"/>
            <a:t>Consumenten hebben geen toegang tot robotische stofzuigers  die zelf de weg leren kennen binnen het huis.</a:t>
          </a:r>
          <a:endParaRPr lang="nl-NL"/>
        </a:p>
      </dgm:t>
    </dgm:pt>
    <dgm:pt modelId="{3F9F4415-34D6-482D-AC6C-072FB4E10EC8}" type="parTrans" cxnId="{F4405B40-7EE8-4AEC-AE45-6B483B85F68D}">
      <dgm:prSet/>
      <dgm:spPr/>
      <dgm:t>
        <a:bodyPr/>
        <a:lstStyle/>
        <a:p>
          <a:endParaRPr lang="nl-NL"/>
        </a:p>
      </dgm:t>
    </dgm:pt>
    <dgm:pt modelId="{200C8F6D-C9BC-4C40-95BB-8F33B4344A6C}" type="sibTrans" cxnId="{F4405B40-7EE8-4AEC-AE45-6B483B85F68D}">
      <dgm:prSet/>
      <dgm:spPr/>
      <dgm:t>
        <a:bodyPr/>
        <a:lstStyle/>
        <a:p>
          <a:endParaRPr lang="nl-NL"/>
        </a:p>
      </dgm:t>
    </dgm:pt>
    <dgm:pt modelId="{BC361CB1-8A19-41A5-98BB-A1B1E9714641}">
      <dgm:prSet phldrT="[Text]"/>
      <dgm:spPr>
        <a:solidFill>
          <a:srgbClr val="7030A0"/>
        </a:solidFill>
      </dgm:spPr>
      <dgm:t>
        <a:bodyPr/>
        <a:lstStyle/>
        <a:p>
          <a:r>
            <a:rPr lang="nl-NL" b="0" i="0" u="none"/>
            <a:t>Huidige robotische stofzuigers zijn inefficiënt en maken huishoudens niet grondig schoon.</a:t>
          </a:r>
          <a:endParaRPr lang="nl-NL"/>
        </a:p>
      </dgm:t>
    </dgm:pt>
    <dgm:pt modelId="{827935D4-29C3-49AB-BAD0-FB4197091241}" type="parTrans" cxnId="{ACEEF614-8627-468C-BD8B-CAC68BE5482F}">
      <dgm:prSet/>
      <dgm:spPr/>
      <dgm:t>
        <a:bodyPr/>
        <a:lstStyle/>
        <a:p>
          <a:endParaRPr lang="nl-NL"/>
        </a:p>
      </dgm:t>
    </dgm:pt>
    <dgm:pt modelId="{5E5F3699-7364-4FA0-8BEB-CBC4111657A8}" type="sibTrans" cxnId="{ACEEF614-8627-468C-BD8B-CAC68BE5482F}">
      <dgm:prSet/>
      <dgm:spPr/>
      <dgm:t>
        <a:bodyPr/>
        <a:lstStyle/>
        <a:p>
          <a:endParaRPr lang="nl-NL"/>
        </a:p>
      </dgm:t>
    </dgm:pt>
    <dgm:pt modelId="{6A917C83-6C5B-4C0C-85A5-90C0277B233A}">
      <dgm:prSet phldrT="[Text]"/>
      <dgm:spPr>
        <a:solidFill>
          <a:schemeClr val="accent2"/>
        </a:solidFill>
      </dgm:spPr>
      <dgm:t>
        <a:bodyPr/>
        <a:lstStyle/>
        <a:p>
          <a:r>
            <a:rPr lang="nl-NL" b="0" i="0" u="none"/>
            <a:t>We zijn klaar om ‘zelflerende stofzuigers’ op de markt te brengen voor een optimaal schoon huishouden.</a:t>
          </a:r>
          <a:endParaRPr lang="nl-NL"/>
        </a:p>
      </dgm:t>
    </dgm:pt>
    <dgm:pt modelId="{A05CA256-6EBC-402E-9262-25E3254CB9A2}" type="parTrans" cxnId="{E822D3E3-DF3D-40B8-B153-F4127A31F326}">
      <dgm:prSet/>
      <dgm:spPr/>
      <dgm:t>
        <a:bodyPr/>
        <a:lstStyle/>
        <a:p>
          <a:endParaRPr lang="nl-NL"/>
        </a:p>
      </dgm:t>
    </dgm:pt>
    <dgm:pt modelId="{2FC40497-8044-4ABC-B8C7-4DA7E6C60A41}" type="sibTrans" cxnId="{E822D3E3-DF3D-40B8-B153-F4127A31F326}">
      <dgm:prSet/>
      <dgm:spPr/>
      <dgm:t>
        <a:bodyPr/>
        <a:lstStyle/>
        <a:p>
          <a:endParaRPr lang="nl-NL"/>
        </a:p>
      </dgm:t>
    </dgm:pt>
    <dgm:pt modelId="{BFAE9429-83BC-4A03-ABED-DEC0D67F7E03}">
      <dgm:prSet phldrT="[Text]"/>
      <dgm:spPr>
        <a:solidFill>
          <a:srgbClr val="C00000"/>
        </a:solidFill>
      </dgm:spPr>
      <dgm:t>
        <a:bodyPr/>
        <a:lstStyle/>
        <a:p>
          <a:r>
            <a:rPr lang="nl-NL" b="0" i="0" u="none"/>
            <a:t>De schoonmaakkwaliteit wordt verhoogd.</a:t>
          </a:r>
          <a:endParaRPr lang="nl-NL"/>
        </a:p>
      </dgm:t>
    </dgm:pt>
    <dgm:pt modelId="{8F44F571-08C3-4B53-A5B2-C7909E175CD0}" type="parTrans" cxnId="{3B8C356E-816A-492C-9F10-DE960D6F74C6}">
      <dgm:prSet/>
      <dgm:spPr/>
      <dgm:t>
        <a:bodyPr/>
        <a:lstStyle/>
        <a:p>
          <a:endParaRPr lang="nl-NL"/>
        </a:p>
      </dgm:t>
    </dgm:pt>
    <dgm:pt modelId="{1725C0D3-9727-451F-8B21-E73403F53EDC}" type="sibTrans" cxnId="{3B8C356E-816A-492C-9F10-DE960D6F74C6}">
      <dgm:prSet/>
      <dgm:spPr/>
      <dgm:t>
        <a:bodyPr/>
        <a:lstStyle/>
        <a:p>
          <a:endParaRPr lang="nl-NL"/>
        </a:p>
      </dgm:t>
    </dgm:pt>
    <dgm:pt modelId="{CDAAE3C6-E03F-4DE5-8F69-843777822FEE}">
      <dgm:prSet phldrT="[Text]"/>
      <dgm:spPr>
        <a:solidFill>
          <a:srgbClr val="C00000"/>
        </a:solidFill>
      </dgm:spPr>
      <dgm:t>
        <a:bodyPr/>
        <a:lstStyle/>
        <a:p>
          <a:r>
            <a:rPr lang="nl-NL" b="0" i="0" u="none"/>
            <a:t>Het huis wordt sneller schoon.</a:t>
          </a:r>
          <a:endParaRPr lang="nl-NL"/>
        </a:p>
      </dgm:t>
    </dgm:pt>
    <dgm:pt modelId="{0E819452-C6DF-4A22-9B29-4FF952D27695}" type="parTrans" cxnId="{B2DB37A2-7D0B-4D8D-AD52-C7BC0824B1E2}">
      <dgm:prSet/>
      <dgm:spPr/>
      <dgm:t>
        <a:bodyPr/>
        <a:lstStyle/>
        <a:p>
          <a:endParaRPr lang="nl-NL"/>
        </a:p>
      </dgm:t>
    </dgm:pt>
    <dgm:pt modelId="{619810E1-FF2F-41E1-A25E-D622CD86F0E4}" type="sibTrans" cxnId="{B2DB37A2-7D0B-4D8D-AD52-C7BC0824B1E2}">
      <dgm:prSet/>
      <dgm:spPr/>
      <dgm:t>
        <a:bodyPr/>
        <a:lstStyle/>
        <a:p>
          <a:endParaRPr lang="nl-NL"/>
        </a:p>
      </dgm:t>
    </dgm:pt>
    <dgm:pt modelId="{D0349E15-DCB5-4211-8F27-2C30B089B01E}">
      <dgm:prSet phldrT="[Text]"/>
      <dgm:spPr>
        <a:solidFill>
          <a:srgbClr val="C00000"/>
        </a:solidFill>
      </dgm:spPr>
      <dgm:t>
        <a:bodyPr/>
        <a:lstStyle/>
        <a:p>
          <a:r>
            <a:rPr lang="nl-NL" b="0" i="0" u="none"/>
            <a:t>Het is duurzamer</a:t>
          </a:r>
          <a:endParaRPr lang="nl-NL"/>
        </a:p>
      </dgm:t>
    </dgm:pt>
    <dgm:pt modelId="{F5CA3E77-A7CC-43E3-85C6-44E2D68F5323}" type="parTrans" cxnId="{102A796D-E1DE-4048-8DA6-1A6C26687943}">
      <dgm:prSet/>
      <dgm:spPr/>
      <dgm:t>
        <a:bodyPr/>
        <a:lstStyle/>
        <a:p>
          <a:endParaRPr lang="nl-NL"/>
        </a:p>
      </dgm:t>
    </dgm:pt>
    <dgm:pt modelId="{321F020B-6814-451C-AE65-F86BC704057B}" type="sibTrans" cxnId="{102A796D-E1DE-4048-8DA6-1A6C26687943}">
      <dgm:prSet/>
      <dgm:spPr/>
      <dgm:t>
        <a:bodyPr/>
        <a:lstStyle/>
        <a:p>
          <a:endParaRPr lang="nl-NL"/>
        </a:p>
      </dgm:t>
    </dgm:pt>
    <dgm:pt modelId="{258BCE0D-DB32-4EF3-AD4B-C7984400190C}">
      <dgm:prSet phldrT="[Text]"/>
      <dgm:spPr/>
      <dgm:t>
        <a:bodyPr/>
        <a:lstStyle/>
        <a:p>
          <a:r>
            <a:rPr lang="nl-NL" b="0" i="0" u="none"/>
            <a:t>Minder energie verbruik.</a:t>
          </a:r>
          <a:endParaRPr lang="nl-NL"/>
        </a:p>
      </dgm:t>
    </dgm:pt>
    <dgm:pt modelId="{DF6B43DB-C9CC-4DA9-AAAD-E3D7BD4BF6DE}" type="parTrans" cxnId="{F73A3DD6-035B-4336-9914-D9EF3C981B87}">
      <dgm:prSet/>
      <dgm:spPr/>
      <dgm:t>
        <a:bodyPr/>
        <a:lstStyle/>
        <a:p>
          <a:endParaRPr lang="nl-NL"/>
        </a:p>
      </dgm:t>
    </dgm:pt>
    <dgm:pt modelId="{A0EF7E5F-576C-407B-864B-F85D60498B5E}" type="sibTrans" cxnId="{F73A3DD6-035B-4336-9914-D9EF3C981B87}">
      <dgm:prSet/>
      <dgm:spPr/>
      <dgm:t>
        <a:bodyPr/>
        <a:lstStyle/>
        <a:p>
          <a:endParaRPr lang="nl-NL"/>
        </a:p>
      </dgm:t>
    </dgm:pt>
    <dgm:pt modelId="{3DC80254-B236-464F-894F-A5A8221AD3B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b="0" i="0" u="none"/>
            <a:t>Gevoel voor dag en nacht ritme.</a:t>
          </a:r>
        </a:p>
      </dgm:t>
    </dgm:pt>
    <dgm:pt modelId="{60E64102-C311-479D-B919-C373B791D249}" type="parTrans" cxnId="{7B8DC5A6-1BEA-40B5-A7CE-A13377DA8259}">
      <dgm:prSet/>
      <dgm:spPr/>
      <dgm:t>
        <a:bodyPr/>
        <a:lstStyle/>
        <a:p>
          <a:endParaRPr lang="nl-NL"/>
        </a:p>
      </dgm:t>
    </dgm:pt>
    <dgm:pt modelId="{573D71BA-A051-4D97-8696-4D9B713F7773}" type="sibTrans" cxnId="{7B8DC5A6-1BEA-40B5-A7CE-A13377DA8259}">
      <dgm:prSet/>
      <dgm:spPr/>
      <dgm:t>
        <a:bodyPr/>
        <a:lstStyle/>
        <a:p>
          <a:endParaRPr lang="nl-NL"/>
        </a:p>
      </dgm:t>
    </dgm:pt>
    <dgm:pt modelId="{DB94DE22-6720-4705-86E7-CA6C60D4D0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b="0" i="0" u="none"/>
            <a:t>Looproutes onthouden van bewoners.</a:t>
          </a:r>
        </a:p>
      </dgm:t>
    </dgm:pt>
    <dgm:pt modelId="{8CD8080C-DF19-4E31-8A25-9B72C3501007}" type="parTrans" cxnId="{BE9A25A5-10DD-4E22-B001-B9C6F0B2AAB2}">
      <dgm:prSet/>
      <dgm:spPr/>
      <dgm:t>
        <a:bodyPr/>
        <a:lstStyle/>
        <a:p>
          <a:endParaRPr lang="nl-NL"/>
        </a:p>
      </dgm:t>
    </dgm:pt>
    <dgm:pt modelId="{544631FD-9B17-4BB9-A33E-00CF9D26D80D}" type="sibTrans" cxnId="{BE9A25A5-10DD-4E22-B001-B9C6F0B2AAB2}">
      <dgm:prSet/>
      <dgm:spPr/>
      <dgm:t>
        <a:bodyPr/>
        <a:lstStyle/>
        <a:p>
          <a:endParaRPr lang="nl-NL"/>
        </a:p>
      </dgm:t>
    </dgm:pt>
    <dgm:pt modelId="{4D8D5FB7-11BE-4902-9470-5C701DB53D4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b="0" i="0" u="none"/>
            <a:t>Bewust zijn van de aanwezigen in huis.</a:t>
          </a:r>
        </a:p>
      </dgm:t>
    </dgm:pt>
    <dgm:pt modelId="{775AFA10-D835-4889-BC4D-118CD3CA92AC}" type="parTrans" cxnId="{FA3803BD-0080-46D7-89BA-81C3AE9C2AF6}">
      <dgm:prSet/>
      <dgm:spPr/>
      <dgm:t>
        <a:bodyPr/>
        <a:lstStyle/>
        <a:p>
          <a:endParaRPr lang="nl-NL"/>
        </a:p>
      </dgm:t>
    </dgm:pt>
    <dgm:pt modelId="{75ECDEDE-8FD7-4F9C-9BA7-5C26AADEE67F}" type="sibTrans" cxnId="{FA3803BD-0080-46D7-89BA-81C3AE9C2AF6}">
      <dgm:prSet/>
      <dgm:spPr/>
      <dgm:t>
        <a:bodyPr/>
        <a:lstStyle/>
        <a:p>
          <a:endParaRPr lang="nl-NL"/>
        </a:p>
      </dgm:t>
    </dgm:pt>
    <dgm:pt modelId="{0B6E1F37-4E89-4729-8016-42575E8A4E6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b="0" i="0" u="none"/>
            <a:t>Blijven leren wanneer bewoners vaak meer vuil maken.</a:t>
          </a:r>
        </a:p>
      </dgm:t>
    </dgm:pt>
    <dgm:pt modelId="{578453D9-807C-4DBA-A990-12231F54A08A}" type="parTrans" cxnId="{F67C91C1-2639-46A7-A63E-08CEA2DA4F03}">
      <dgm:prSet/>
      <dgm:spPr/>
      <dgm:t>
        <a:bodyPr/>
        <a:lstStyle/>
        <a:p>
          <a:endParaRPr lang="nl-NL"/>
        </a:p>
      </dgm:t>
    </dgm:pt>
    <dgm:pt modelId="{B1ED449A-E334-4E93-AEE4-B79C8CF477E5}" type="sibTrans" cxnId="{F67C91C1-2639-46A7-A63E-08CEA2DA4F03}">
      <dgm:prSet/>
      <dgm:spPr/>
      <dgm:t>
        <a:bodyPr/>
        <a:lstStyle/>
        <a:p>
          <a:endParaRPr lang="nl-NL"/>
        </a:p>
      </dgm:t>
    </dgm:pt>
    <dgm:pt modelId="{7F11D68E-D2C2-437C-9DF1-BB952DA26CE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b="0" i="0" u="none"/>
            <a:t> Onthouden waar het meeste vuil ligt.</a:t>
          </a:r>
        </a:p>
      </dgm:t>
    </dgm:pt>
    <dgm:pt modelId="{8A3B8104-414A-445A-BEAD-B406F7724E5D}" type="parTrans" cxnId="{EB873DCD-401D-42E3-AFA0-1D2793CECB30}">
      <dgm:prSet/>
      <dgm:spPr/>
      <dgm:t>
        <a:bodyPr/>
        <a:lstStyle/>
        <a:p>
          <a:endParaRPr lang="nl-NL"/>
        </a:p>
      </dgm:t>
    </dgm:pt>
    <dgm:pt modelId="{0AFDCB0A-AE46-4FB7-9C2A-42240945CDAB}" type="sibTrans" cxnId="{EB873DCD-401D-42E3-AFA0-1D2793CECB30}">
      <dgm:prSet/>
      <dgm:spPr/>
      <dgm:t>
        <a:bodyPr/>
        <a:lstStyle/>
        <a:p>
          <a:endParaRPr lang="nl-NL"/>
        </a:p>
      </dgm:t>
    </dgm:pt>
    <dgm:pt modelId="{4DE0B664-A9B1-4068-95AC-2D9F7DA64DC1}">
      <dgm:prSet phldrT="[Text]"/>
      <dgm:spPr/>
      <dgm:t>
        <a:bodyPr/>
        <a:lstStyle/>
        <a:p>
          <a:r>
            <a:rPr lang="nl-NL" b="0" i="0" u="none"/>
            <a:t>Minder slijtage van het product en omgeving.</a:t>
          </a:r>
          <a:endParaRPr lang="nl-NL"/>
        </a:p>
      </dgm:t>
    </dgm:pt>
    <dgm:pt modelId="{3845B516-2D1C-46B0-B963-5E369B100E50}" type="parTrans" cxnId="{A533E58D-A227-49FB-82C3-FF4A0707CC21}">
      <dgm:prSet/>
      <dgm:spPr/>
      <dgm:t>
        <a:bodyPr/>
        <a:lstStyle/>
        <a:p>
          <a:endParaRPr lang="nl-NL"/>
        </a:p>
      </dgm:t>
    </dgm:pt>
    <dgm:pt modelId="{076F9ABA-01CD-4251-8A91-43167B6F3AC9}" type="sibTrans" cxnId="{A533E58D-A227-49FB-82C3-FF4A0707CC21}">
      <dgm:prSet/>
      <dgm:spPr/>
      <dgm:t>
        <a:bodyPr/>
        <a:lstStyle/>
        <a:p>
          <a:endParaRPr lang="nl-NL"/>
        </a:p>
      </dgm:t>
    </dgm:pt>
    <dgm:pt modelId="{5EC4D59D-7B01-4355-B7A0-F137CFE4BA9A}">
      <dgm:prSet phldrT="[Text]"/>
      <dgm:spPr/>
      <dgm:t>
        <a:bodyPr/>
        <a:lstStyle/>
        <a:p>
          <a:r>
            <a:rPr lang="nl-NL" b="0" i="0" u="none"/>
            <a:t>Verlaagde kosten op lange termijn.</a:t>
          </a:r>
          <a:endParaRPr lang="nl-NL"/>
        </a:p>
      </dgm:t>
    </dgm:pt>
    <dgm:pt modelId="{D456D22D-6DCC-4D78-9B8F-7C54D86469E8}" type="parTrans" cxnId="{92BB93C6-B886-42BB-B701-0DBC47042620}">
      <dgm:prSet/>
      <dgm:spPr/>
      <dgm:t>
        <a:bodyPr/>
        <a:lstStyle/>
        <a:p>
          <a:endParaRPr lang="nl-NL"/>
        </a:p>
      </dgm:t>
    </dgm:pt>
    <dgm:pt modelId="{874109A4-A740-4402-8530-248356B5F702}" type="sibTrans" cxnId="{92BB93C6-B886-42BB-B701-0DBC47042620}">
      <dgm:prSet/>
      <dgm:spPr/>
      <dgm:t>
        <a:bodyPr/>
        <a:lstStyle/>
        <a:p>
          <a:endParaRPr lang="nl-NL"/>
        </a:p>
      </dgm:t>
    </dgm:pt>
    <dgm:pt modelId="{56F2D346-B2CD-4B59-A552-ED28F3164E76}" type="pres">
      <dgm:prSet presAssocID="{F8ED3516-D283-41CC-9370-F77D8C602DC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4826229-479E-4531-B9BF-A79CDA0618B5}" type="pres">
      <dgm:prSet presAssocID="{39681308-C3A2-4E5C-9017-9DBA4ACCEE36}" presName="hierRoot1" presStyleCnt="0">
        <dgm:presLayoutVars>
          <dgm:hierBranch val="init"/>
        </dgm:presLayoutVars>
      </dgm:prSet>
      <dgm:spPr/>
    </dgm:pt>
    <dgm:pt modelId="{DCA75B94-1631-45B1-961A-E4CD59E6387C}" type="pres">
      <dgm:prSet presAssocID="{39681308-C3A2-4E5C-9017-9DBA4ACCEE36}" presName="rootComposite1" presStyleCnt="0"/>
      <dgm:spPr/>
    </dgm:pt>
    <dgm:pt modelId="{D9590324-ED0E-4010-8873-0CE28E1D9769}" type="pres">
      <dgm:prSet presAssocID="{39681308-C3A2-4E5C-9017-9DBA4ACCEE36}" presName="rootText1" presStyleLbl="node0" presStyleIdx="0" presStyleCnt="1">
        <dgm:presLayoutVars>
          <dgm:chPref val="3"/>
        </dgm:presLayoutVars>
      </dgm:prSet>
      <dgm:spPr/>
    </dgm:pt>
    <dgm:pt modelId="{F98413C9-B5FF-4B21-A4D3-6F439486D05E}" type="pres">
      <dgm:prSet presAssocID="{39681308-C3A2-4E5C-9017-9DBA4ACCEE36}" presName="rootConnector1" presStyleLbl="node1" presStyleIdx="0" presStyleCnt="0"/>
      <dgm:spPr/>
    </dgm:pt>
    <dgm:pt modelId="{DF3742D9-7C2C-4991-AA48-94ACBC5DC4C3}" type="pres">
      <dgm:prSet presAssocID="{39681308-C3A2-4E5C-9017-9DBA4ACCEE36}" presName="hierChild2" presStyleCnt="0"/>
      <dgm:spPr/>
    </dgm:pt>
    <dgm:pt modelId="{45F20983-B03D-4166-AD4A-5D034B94087B}" type="pres">
      <dgm:prSet presAssocID="{827935D4-29C3-49AB-BAD0-FB4197091241}" presName="Name37" presStyleLbl="parChTrans1D2" presStyleIdx="0" presStyleCnt="1"/>
      <dgm:spPr/>
    </dgm:pt>
    <dgm:pt modelId="{5E0F069C-FBCB-4079-8B9A-79D5F5E4BECD}" type="pres">
      <dgm:prSet presAssocID="{BC361CB1-8A19-41A5-98BB-A1B1E9714641}" presName="hierRoot2" presStyleCnt="0">
        <dgm:presLayoutVars>
          <dgm:hierBranch val="init"/>
        </dgm:presLayoutVars>
      </dgm:prSet>
      <dgm:spPr/>
    </dgm:pt>
    <dgm:pt modelId="{47D7C9EB-D615-4789-A15B-2D055D0E8B0F}" type="pres">
      <dgm:prSet presAssocID="{BC361CB1-8A19-41A5-98BB-A1B1E9714641}" presName="rootComposite" presStyleCnt="0"/>
      <dgm:spPr/>
    </dgm:pt>
    <dgm:pt modelId="{A668B764-5E89-447D-B781-3DE42F977CDC}" type="pres">
      <dgm:prSet presAssocID="{BC361CB1-8A19-41A5-98BB-A1B1E9714641}" presName="rootText" presStyleLbl="node2" presStyleIdx="0" presStyleCnt="1">
        <dgm:presLayoutVars>
          <dgm:chPref val="3"/>
        </dgm:presLayoutVars>
      </dgm:prSet>
      <dgm:spPr/>
    </dgm:pt>
    <dgm:pt modelId="{3840A052-D023-48AC-B7A2-923357F6EEC3}" type="pres">
      <dgm:prSet presAssocID="{BC361CB1-8A19-41A5-98BB-A1B1E9714641}" presName="rootConnector" presStyleLbl="node2" presStyleIdx="0" presStyleCnt="1"/>
      <dgm:spPr/>
    </dgm:pt>
    <dgm:pt modelId="{3D42001F-A4CC-40C0-9703-D0A73A55F8B6}" type="pres">
      <dgm:prSet presAssocID="{BC361CB1-8A19-41A5-98BB-A1B1E9714641}" presName="hierChild4" presStyleCnt="0"/>
      <dgm:spPr/>
    </dgm:pt>
    <dgm:pt modelId="{4521B13B-E379-4869-B2EA-5739885E5477}" type="pres">
      <dgm:prSet presAssocID="{A05CA256-6EBC-402E-9262-25E3254CB9A2}" presName="Name37" presStyleLbl="parChTrans1D3" presStyleIdx="0" presStyleCnt="1"/>
      <dgm:spPr/>
    </dgm:pt>
    <dgm:pt modelId="{525D7ECF-F52A-4773-944D-A7950F411702}" type="pres">
      <dgm:prSet presAssocID="{6A917C83-6C5B-4C0C-85A5-90C0277B233A}" presName="hierRoot2" presStyleCnt="0">
        <dgm:presLayoutVars>
          <dgm:hierBranch val="init"/>
        </dgm:presLayoutVars>
      </dgm:prSet>
      <dgm:spPr/>
    </dgm:pt>
    <dgm:pt modelId="{3BA95F5C-5341-40C0-B101-3B73F15A3D87}" type="pres">
      <dgm:prSet presAssocID="{6A917C83-6C5B-4C0C-85A5-90C0277B233A}" presName="rootComposite" presStyleCnt="0"/>
      <dgm:spPr/>
    </dgm:pt>
    <dgm:pt modelId="{4D260C69-54BC-4B83-969C-A607EC150B48}" type="pres">
      <dgm:prSet presAssocID="{6A917C83-6C5B-4C0C-85A5-90C0277B233A}" presName="rootText" presStyleLbl="node3" presStyleIdx="0" presStyleCnt="1">
        <dgm:presLayoutVars>
          <dgm:chPref val="3"/>
        </dgm:presLayoutVars>
      </dgm:prSet>
      <dgm:spPr/>
    </dgm:pt>
    <dgm:pt modelId="{67EA1173-1143-4069-BB54-7A5E17931F99}" type="pres">
      <dgm:prSet presAssocID="{6A917C83-6C5B-4C0C-85A5-90C0277B233A}" presName="rootConnector" presStyleLbl="node3" presStyleIdx="0" presStyleCnt="1"/>
      <dgm:spPr/>
    </dgm:pt>
    <dgm:pt modelId="{7A7CC46B-D8CD-49BA-82DC-BA24F32E4F07}" type="pres">
      <dgm:prSet presAssocID="{6A917C83-6C5B-4C0C-85A5-90C0277B233A}" presName="hierChild4" presStyleCnt="0"/>
      <dgm:spPr/>
    </dgm:pt>
    <dgm:pt modelId="{CC87EC91-BEDD-4FA0-A070-43EE38A402E8}" type="pres">
      <dgm:prSet presAssocID="{8F44F571-08C3-4B53-A5B2-C7909E175CD0}" presName="Name37" presStyleLbl="parChTrans1D4" presStyleIdx="0" presStyleCnt="11"/>
      <dgm:spPr/>
    </dgm:pt>
    <dgm:pt modelId="{BDD81564-61AA-4B4E-A73A-822977610ECB}" type="pres">
      <dgm:prSet presAssocID="{BFAE9429-83BC-4A03-ABED-DEC0D67F7E03}" presName="hierRoot2" presStyleCnt="0">
        <dgm:presLayoutVars>
          <dgm:hierBranch val="init"/>
        </dgm:presLayoutVars>
      </dgm:prSet>
      <dgm:spPr/>
    </dgm:pt>
    <dgm:pt modelId="{C5A85227-A157-4861-B23D-05C905CA8FB2}" type="pres">
      <dgm:prSet presAssocID="{BFAE9429-83BC-4A03-ABED-DEC0D67F7E03}" presName="rootComposite" presStyleCnt="0"/>
      <dgm:spPr/>
    </dgm:pt>
    <dgm:pt modelId="{4369F809-B432-49B9-88BE-C1967858AB2F}" type="pres">
      <dgm:prSet presAssocID="{BFAE9429-83BC-4A03-ABED-DEC0D67F7E03}" presName="rootText" presStyleLbl="node4" presStyleIdx="0" presStyleCnt="11" custLinFactNeighborX="-75658">
        <dgm:presLayoutVars>
          <dgm:chPref val="3"/>
        </dgm:presLayoutVars>
      </dgm:prSet>
      <dgm:spPr/>
    </dgm:pt>
    <dgm:pt modelId="{DE13ADEC-750D-47F6-8A24-47862C9A3281}" type="pres">
      <dgm:prSet presAssocID="{BFAE9429-83BC-4A03-ABED-DEC0D67F7E03}" presName="rootConnector" presStyleLbl="node4" presStyleIdx="0" presStyleCnt="11"/>
      <dgm:spPr/>
    </dgm:pt>
    <dgm:pt modelId="{E5FC9FB9-8273-45CA-91FB-4AF1BCF71CA9}" type="pres">
      <dgm:prSet presAssocID="{BFAE9429-83BC-4A03-ABED-DEC0D67F7E03}" presName="hierChild4" presStyleCnt="0"/>
      <dgm:spPr/>
    </dgm:pt>
    <dgm:pt modelId="{23090D35-0BA5-4995-A840-5B780607B7B0}" type="pres">
      <dgm:prSet presAssocID="{8A3B8104-414A-445A-BEAD-B406F7724E5D}" presName="Name37" presStyleLbl="parChTrans1D4" presStyleIdx="1" presStyleCnt="11"/>
      <dgm:spPr/>
    </dgm:pt>
    <dgm:pt modelId="{C92D52E1-D4F7-4317-B8DA-30EF5B8132B3}" type="pres">
      <dgm:prSet presAssocID="{7F11D68E-D2C2-437C-9DF1-BB952DA26CE9}" presName="hierRoot2" presStyleCnt="0">
        <dgm:presLayoutVars>
          <dgm:hierBranch val="init"/>
        </dgm:presLayoutVars>
      </dgm:prSet>
      <dgm:spPr/>
    </dgm:pt>
    <dgm:pt modelId="{B7331DCD-9690-416A-8686-F0CC80A50F65}" type="pres">
      <dgm:prSet presAssocID="{7F11D68E-D2C2-437C-9DF1-BB952DA26CE9}" presName="rootComposite" presStyleCnt="0"/>
      <dgm:spPr/>
    </dgm:pt>
    <dgm:pt modelId="{C72CE82A-2559-494C-AED1-2DCA801B2844}" type="pres">
      <dgm:prSet presAssocID="{7F11D68E-D2C2-437C-9DF1-BB952DA26CE9}" presName="rootText" presStyleLbl="node4" presStyleIdx="1" presStyleCnt="11" custLinFactNeighborX="-73642">
        <dgm:presLayoutVars>
          <dgm:chPref val="3"/>
        </dgm:presLayoutVars>
      </dgm:prSet>
      <dgm:spPr/>
    </dgm:pt>
    <dgm:pt modelId="{63EAA264-E618-4819-A690-90CAD2A08911}" type="pres">
      <dgm:prSet presAssocID="{7F11D68E-D2C2-437C-9DF1-BB952DA26CE9}" presName="rootConnector" presStyleLbl="node4" presStyleIdx="1" presStyleCnt="11"/>
      <dgm:spPr/>
    </dgm:pt>
    <dgm:pt modelId="{F5F91139-BEEE-4FAC-AC65-468401149CC6}" type="pres">
      <dgm:prSet presAssocID="{7F11D68E-D2C2-437C-9DF1-BB952DA26CE9}" presName="hierChild4" presStyleCnt="0"/>
      <dgm:spPr/>
    </dgm:pt>
    <dgm:pt modelId="{39B3F2E1-8F9C-4606-B479-26E94E8B041D}" type="pres">
      <dgm:prSet presAssocID="{7F11D68E-D2C2-437C-9DF1-BB952DA26CE9}" presName="hierChild5" presStyleCnt="0"/>
      <dgm:spPr/>
    </dgm:pt>
    <dgm:pt modelId="{6B6FFF37-2656-44F3-808E-908C584FB370}" type="pres">
      <dgm:prSet presAssocID="{578453D9-807C-4DBA-A990-12231F54A08A}" presName="Name37" presStyleLbl="parChTrans1D4" presStyleIdx="2" presStyleCnt="11"/>
      <dgm:spPr/>
    </dgm:pt>
    <dgm:pt modelId="{01E39041-5261-427D-84C1-148765F19D8D}" type="pres">
      <dgm:prSet presAssocID="{0B6E1F37-4E89-4729-8016-42575E8A4E6C}" presName="hierRoot2" presStyleCnt="0">
        <dgm:presLayoutVars>
          <dgm:hierBranch val="init"/>
        </dgm:presLayoutVars>
      </dgm:prSet>
      <dgm:spPr/>
    </dgm:pt>
    <dgm:pt modelId="{B6849965-66AF-4CC7-9BD1-19D5E604EE16}" type="pres">
      <dgm:prSet presAssocID="{0B6E1F37-4E89-4729-8016-42575E8A4E6C}" presName="rootComposite" presStyleCnt="0"/>
      <dgm:spPr/>
    </dgm:pt>
    <dgm:pt modelId="{290D92C5-50DB-4BAD-8648-C3DC5CA6014A}" type="pres">
      <dgm:prSet presAssocID="{0B6E1F37-4E89-4729-8016-42575E8A4E6C}" presName="rootText" presStyleLbl="node4" presStyleIdx="2" presStyleCnt="11" custLinFactNeighborX="-73137">
        <dgm:presLayoutVars>
          <dgm:chPref val="3"/>
        </dgm:presLayoutVars>
      </dgm:prSet>
      <dgm:spPr/>
    </dgm:pt>
    <dgm:pt modelId="{A0F2DC55-BBA3-496D-AF6B-44E76E53D94A}" type="pres">
      <dgm:prSet presAssocID="{0B6E1F37-4E89-4729-8016-42575E8A4E6C}" presName="rootConnector" presStyleLbl="node4" presStyleIdx="2" presStyleCnt="11"/>
      <dgm:spPr/>
    </dgm:pt>
    <dgm:pt modelId="{2A57E4FC-D862-4296-B8C7-174820E6D1E5}" type="pres">
      <dgm:prSet presAssocID="{0B6E1F37-4E89-4729-8016-42575E8A4E6C}" presName="hierChild4" presStyleCnt="0"/>
      <dgm:spPr/>
    </dgm:pt>
    <dgm:pt modelId="{5B2E6474-791B-4A8C-9A0C-28EDC7B94DA2}" type="pres">
      <dgm:prSet presAssocID="{0B6E1F37-4E89-4729-8016-42575E8A4E6C}" presName="hierChild5" presStyleCnt="0"/>
      <dgm:spPr/>
    </dgm:pt>
    <dgm:pt modelId="{E35AAECE-CCE4-4330-AA8C-E5DB28893035}" type="pres">
      <dgm:prSet presAssocID="{BFAE9429-83BC-4A03-ABED-DEC0D67F7E03}" presName="hierChild5" presStyleCnt="0"/>
      <dgm:spPr/>
    </dgm:pt>
    <dgm:pt modelId="{F1E0DD56-A4DD-4C75-B294-D8897A855524}" type="pres">
      <dgm:prSet presAssocID="{0E819452-C6DF-4A22-9B29-4FF952D27695}" presName="Name37" presStyleLbl="parChTrans1D4" presStyleIdx="3" presStyleCnt="11"/>
      <dgm:spPr/>
    </dgm:pt>
    <dgm:pt modelId="{540587A5-9B44-4EF2-ADA7-61DD563DDDFF}" type="pres">
      <dgm:prSet presAssocID="{CDAAE3C6-E03F-4DE5-8F69-843777822FEE}" presName="hierRoot2" presStyleCnt="0">
        <dgm:presLayoutVars>
          <dgm:hierBranch val="init"/>
        </dgm:presLayoutVars>
      </dgm:prSet>
      <dgm:spPr/>
    </dgm:pt>
    <dgm:pt modelId="{6FD1EAB2-0146-4C95-B3F4-C574E5EF663C}" type="pres">
      <dgm:prSet presAssocID="{CDAAE3C6-E03F-4DE5-8F69-843777822FEE}" presName="rootComposite" presStyleCnt="0"/>
      <dgm:spPr/>
    </dgm:pt>
    <dgm:pt modelId="{EE4D7E85-D396-42E8-A55B-5AC4FC8E72BC}" type="pres">
      <dgm:prSet presAssocID="{CDAAE3C6-E03F-4DE5-8F69-843777822FEE}" presName="rootText" presStyleLbl="node4" presStyleIdx="3" presStyleCnt="11" custLinFactNeighborX="-50943">
        <dgm:presLayoutVars>
          <dgm:chPref val="3"/>
        </dgm:presLayoutVars>
      </dgm:prSet>
      <dgm:spPr/>
    </dgm:pt>
    <dgm:pt modelId="{24D8A17C-B9EA-444A-88F0-02E454700301}" type="pres">
      <dgm:prSet presAssocID="{CDAAE3C6-E03F-4DE5-8F69-843777822FEE}" presName="rootConnector" presStyleLbl="node4" presStyleIdx="3" presStyleCnt="11"/>
      <dgm:spPr/>
    </dgm:pt>
    <dgm:pt modelId="{7F795284-FDC2-42A9-95A7-A5EC5948C036}" type="pres">
      <dgm:prSet presAssocID="{CDAAE3C6-E03F-4DE5-8F69-843777822FEE}" presName="hierChild4" presStyleCnt="0"/>
      <dgm:spPr/>
    </dgm:pt>
    <dgm:pt modelId="{0BA746C5-04BB-48D2-94DC-8418678F3224}" type="pres">
      <dgm:prSet presAssocID="{60E64102-C311-479D-B919-C373B791D249}" presName="Name37" presStyleLbl="parChTrans1D4" presStyleIdx="4" presStyleCnt="11"/>
      <dgm:spPr/>
    </dgm:pt>
    <dgm:pt modelId="{193D8FD3-3709-4843-93A2-B5D16E578DDA}" type="pres">
      <dgm:prSet presAssocID="{3DC80254-B236-464F-894F-A5A8221AD3B1}" presName="hierRoot2" presStyleCnt="0">
        <dgm:presLayoutVars>
          <dgm:hierBranch val="init"/>
        </dgm:presLayoutVars>
      </dgm:prSet>
      <dgm:spPr/>
    </dgm:pt>
    <dgm:pt modelId="{A06B51FA-71C8-4F2C-9082-5F8B1633C9C5}" type="pres">
      <dgm:prSet presAssocID="{3DC80254-B236-464F-894F-A5A8221AD3B1}" presName="rootComposite" presStyleCnt="0"/>
      <dgm:spPr/>
    </dgm:pt>
    <dgm:pt modelId="{E68AFF9E-A8A1-48C0-A95E-5A56AFC91160}" type="pres">
      <dgm:prSet presAssocID="{3DC80254-B236-464F-894F-A5A8221AD3B1}" presName="rootText" presStyleLbl="node4" presStyleIdx="4" presStyleCnt="11" custLinFactNeighborX="-36820" custLinFactNeighborY="-34299">
        <dgm:presLayoutVars>
          <dgm:chPref val="3"/>
        </dgm:presLayoutVars>
      </dgm:prSet>
      <dgm:spPr/>
    </dgm:pt>
    <dgm:pt modelId="{2E001294-1854-4111-BC68-FE13EE6B00EC}" type="pres">
      <dgm:prSet presAssocID="{3DC80254-B236-464F-894F-A5A8221AD3B1}" presName="rootConnector" presStyleLbl="node4" presStyleIdx="4" presStyleCnt="11"/>
      <dgm:spPr/>
    </dgm:pt>
    <dgm:pt modelId="{3E2E6B2D-8D11-4394-BE69-694788A6E501}" type="pres">
      <dgm:prSet presAssocID="{3DC80254-B236-464F-894F-A5A8221AD3B1}" presName="hierChild4" presStyleCnt="0"/>
      <dgm:spPr/>
    </dgm:pt>
    <dgm:pt modelId="{D2E7F600-B279-4797-9361-BC8C4D765964}" type="pres">
      <dgm:prSet presAssocID="{3DC80254-B236-464F-894F-A5A8221AD3B1}" presName="hierChild5" presStyleCnt="0"/>
      <dgm:spPr/>
    </dgm:pt>
    <dgm:pt modelId="{AA3CD26D-D40C-419E-B66D-00EAAA729947}" type="pres">
      <dgm:prSet presAssocID="{8CD8080C-DF19-4E31-8A25-9B72C3501007}" presName="Name37" presStyleLbl="parChTrans1D4" presStyleIdx="5" presStyleCnt="11"/>
      <dgm:spPr/>
    </dgm:pt>
    <dgm:pt modelId="{FA15E6E3-337A-49FF-A581-B112145D67DB}" type="pres">
      <dgm:prSet presAssocID="{DB94DE22-6720-4705-86E7-CA6C60D4D0F7}" presName="hierRoot2" presStyleCnt="0">
        <dgm:presLayoutVars>
          <dgm:hierBranch val="init"/>
        </dgm:presLayoutVars>
      </dgm:prSet>
      <dgm:spPr/>
    </dgm:pt>
    <dgm:pt modelId="{FC2F5B39-323D-4BBD-B8E3-A40617B05089}" type="pres">
      <dgm:prSet presAssocID="{DB94DE22-6720-4705-86E7-CA6C60D4D0F7}" presName="rootComposite" presStyleCnt="0"/>
      <dgm:spPr/>
    </dgm:pt>
    <dgm:pt modelId="{A78A6F62-E4A8-4748-B232-979A871E3AFF}" type="pres">
      <dgm:prSet presAssocID="{DB94DE22-6720-4705-86E7-CA6C60D4D0F7}" presName="rootText" presStyleLbl="node4" presStyleIdx="5" presStyleCnt="11" custLinFactNeighborX="-36316" custLinFactNeighborY="-65571">
        <dgm:presLayoutVars>
          <dgm:chPref val="3"/>
        </dgm:presLayoutVars>
      </dgm:prSet>
      <dgm:spPr/>
    </dgm:pt>
    <dgm:pt modelId="{F4D1E8C0-4CFA-44AF-AA47-F48F68BAEAB0}" type="pres">
      <dgm:prSet presAssocID="{DB94DE22-6720-4705-86E7-CA6C60D4D0F7}" presName="rootConnector" presStyleLbl="node4" presStyleIdx="5" presStyleCnt="11"/>
      <dgm:spPr/>
    </dgm:pt>
    <dgm:pt modelId="{E6A82C02-C01C-4220-9E84-CEB9D0172943}" type="pres">
      <dgm:prSet presAssocID="{DB94DE22-6720-4705-86E7-CA6C60D4D0F7}" presName="hierChild4" presStyleCnt="0"/>
      <dgm:spPr/>
    </dgm:pt>
    <dgm:pt modelId="{3A09E61B-BF7B-4DDD-BE95-145FA52A8A66}" type="pres">
      <dgm:prSet presAssocID="{DB94DE22-6720-4705-86E7-CA6C60D4D0F7}" presName="hierChild5" presStyleCnt="0"/>
      <dgm:spPr/>
    </dgm:pt>
    <dgm:pt modelId="{0F80BD25-8D65-4F00-B7D6-6E7480C7ACCA}" type="pres">
      <dgm:prSet presAssocID="{775AFA10-D835-4889-BC4D-118CD3CA92AC}" presName="Name37" presStyleLbl="parChTrans1D4" presStyleIdx="6" presStyleCnt="11"/>
      <dgm:spPr/>
    </dgm:pt>
    <dgm:pt modelId="{54D10DBF-AEE6-4719-9FD7-7F6E0DBA4946}" type="pres">
      <dgm:prSet presAssocID="{4D8D5FB7-11BE-4902-9470-5C701DB53D49}" presName="hierRoot2" presStyleCnt="0">
        <dgm:presLayoutVars>
          <dgm:hierBranch val="init"/>
        </dgm:presLayoutVars>
      </dgm:prSet>
      <dgm:spPr/>
    </dgm:pt>
    <dgm:pt modelId="{07355991-62D2-45C1-98D6-256676A905E6}" type="pres">
      <dgm:prSet presAssocID="{4D8D5FB7-11BE-4902-9470-5C701DB53D49}" presName="rootComposite" presStyleCnt="0"/>
      <dgm:spPr/>
    </dgm:pt>
    <dgm:pt modelId="{34BA257E-011E-48C8-94D2-4105E74B91D0}" type="pres">
      <dgm:prSet presAssocID="{4D8D5FB7-11BE-4902-9470-5C701DB53D49}" presName="rootText" presStyleLbl="node4" presStyleIdx="6" presStyleCnt="11" custLinFactNeighborX="-36316" custLinFactNeighborY="-98861">
        <dgm:presLayoutVars>
          <dgm:chPref val="3"/>
        </dgm:presLayoutVars>
      </dgm:prSet>
      <dgm:spPr/>
    </dgm:pt>
    <dgm:pt modelId="{A01F2C28-2E3C-4C22-8892-1A7AF7ECC63F}" type="pres">
      <dgm:prSet presAssocID="{4D8D5FB7-11BE-4902-9470-5C701DB53D49}" presName="rootConnector" presStyleLbl="node4" presStyleIdx="6" presStyleCnt="11"/>
      <dgm:spPr/>
    </dgm:pt>
    <dgm:pt modelId="{132F190F-AA45-4198-843C-575D2B5F4797}" type="pres">
      <dgm:prSet presAssocID="{4D8D5FB7-11BE-4902-9470-5C701DB53D49}" presName="hierChild4" presStyleCnt="0"/>
      <dgm:spPr/>
    </dgm:pt>
    <dgm:pt modelId="{17620905-DF78-41EF-999F-556BFB232461}" type="pres">
      <dgm:prSet presAssocID="{4D8D5FB7-11BE-4902-9470-5C701DB53D49}" presName="hierChild5" presStyleCnt="0"/>
      <dgm:spPr/>
    </dgm:pt>
    <dgm:pt modelId="{44282693-2D88-43F8-A5BB-FF0C205D751A}" type="pres">
      <dgm:prSet presAssocID="{CDAAE3C6-E03F-4DE5-8F69-843777822FEE}" presName="hierChild5" presStyleCnt="0"/>
      <dgm:spPr/>
    </dgm:pt>
    <dgm:pt modelId="{788F3037-F691-4B4C-AE82-042BE449FE6B}" type="pres">
      <dgm:prSet presAssocID="{F5CA3E77-A7CC-43E3-85C6-44E2D68F5323}" presName="Name37" presStyleLbl="parChTrans1D4" presStyleIdx="7" presStyleCnt="11"/>
      <dgm:spPr/>
    </dgm:pt>
    <dgm:pt modelId="{E26E69F1-4DF0-4B65-9C85-720F9E1A121D}" type="pres">
      <dgm:prSet presAssocID="{D0349E15-DCB5-4211-8F27-2C30B089B01E}" presName="hierRoot2" presStyleCnt="0">
        <dgm:presLayoutVars>
          <dgm:hierBranch val="init"/>
        </dgm:presLayoutVars>
      </dgm:prSet>
      <dgm:spPr/>
    </dgm:pt>
    <dgm:pt modelId="{8E2A7B9A-A5A2-475C-9AF5-04364B0D7C3C}" type="pres">
      <dgm:prSet presAssocID="{D0349E15-DCB5-4211-8F27-2C30B089B01E}" presName="rootComposite" presStyleCnt="0"/>
      <dgm:spPr/>
    </dgm:pt>
    <dgm:pt modelId="{A8C69EF8-94EB-47B7-B46D-E3E1E83227FC}" type="pres">
      <dgm:prSet presAssocID="{D0349E15-DCB5-4211-8F27-2C30B089B01E}" presName="rootText" presStyleLbl="node4" presStyleIdx="7" presStyleCnt="11" custLinFactNeighborX="-12604">
        <dgm:presLayoutVars>
          <dgm:chPref val="3"/>
        </dgm:presLayoutVars>
      </dgm:prSet>
      <dgm:spPr/>
    </dgm:pt>
    <dgm:pt modelId="{6CE673E3-81EE-4566-849D-F68AE62F0FB9}" type="pres">
      <dgm:prSet presAssocID="{D0349E15-DCB5-4211-8F27-2C30B089B01E}" presName="rootConnector" presStyleLbl="node4" presStyleIdx="7" presStyleCnt="11"/>
      <dgm:spPr/>
    </dgm:pt>
    <dgm:pt modelId="{5AF92A12-F15D-49FA-99E0-50868710AE88}" type="pres">
      <dgm:prSet presAssocID="{D0349E15-DCB5-4211-8F27-2C30B089B01E}" presName="hierChild4" presStyleCnt="0"/>
      <dgm:spPr/>
    </dgm:pt>
    <dgm:pt modelId="{6A16BDEE-31D4-40CE-84BB-A17A9A6DF79D}" type="pres">
      <dgm:prSet presAssocID="{DF6B43DB-C9CC-4DA9-AAAD-E3D7BD4BF6DE}" presName="Name37" presStyleLbl="parChTrans1D4" presStyleIdx="8" presStyleCnt="11"/>
      <dgm:spPr/>
    </dgm:pt>
    <dgm:pt modelId="{3BEAD310-0946-4CCB-B005-7953D7D14EED}" type="pres">
      <dgm:prSet presAssocID="{258BCE0D-DB32-4EF3-AD4B-C7984400190C}" presName="hierRoot2" presStyleCnt="0">
        <dgm:presLayoutVars>
          <dgm:hierBranch val="init"/>
        </dgm:presLayoutVars>
      </dgm:prSet>
      <dgm:spPr/>
    </dgm:pt>
    <dgm:pt modelId="{C5F0367A-9C2E-4099-AEBD-156AFF993600}" type="pres">
      <dgm:prSet presAssocID="{258BCE0D-DB32-4EF3-AD4B-C7984400190C}" presName="rootComposite" presStyleCnt="0"/>
      <dgm:spPr/>
    </dgm:pt>
    <dgm:pt modelId="{7B2AD691-FF51-43B0-A805-B342B6F549B2}" type="pres">
      <dgm:prSet presAssocID="{258BCE0D-DB32-4EF3-AD4B-C7984400190C}" presName="rootText" presStyleLbl="node4" presStyleIdx="8" presStyleCnt="11" custLinFactNeighborX="1018" custLinFactNeighborY="-34299">
        <dgm:presLayoutVars>
          <dgm:chPref val="3"/>
        </dgm:presLayoutVars>
      </dgm:prSet>
      <dgm:spPr/>
    </dgm:pt>
    <dgm:pt modelId="{CC68CDB8-01B3-4135-9E31-2467CADF2533}" type="pres">
      <dgm:prSet presAssocID="{258BCE0D-DB32-4EF3-AD4B-C7984400190C}" presName="rootConnector" presStyleLbl="node4" presStyleIdx="8" presStyleCnt="11"/>
      <dgm:spPr/>
    </dgm:pt>
    <dgm:pt modelId="{5DDCB87F-98C3-4B5D-9101-EA696BDB3AF6}" type="pres">
      <dgm:prSet presAssocID="{258BCE0D-DB32-4EF3-AD4B-C7984400190C}" presName="hierChild4" presStyleCnt="0"/>
      <dgm:spPr/>
    </dgm:pt>
    <dgm:pt modelId="{2B2730BE-444C-4755-ADCF-22A6B7BED021}" type="pres">
      <dgm:prSet presAssocID="{258BCE0D-DB32-4EF3-AD4B-C7984400190C}" presName="hierChild5" presStyleCnt="0"/>
      <dgm:spPr/>
    </dgm:pt>
    <dgm:pt modelId="{358E960D-B7C9-41C2-BEE5-568575909AA6}" type="pres">
      <dgm:prSet presAssocID="{3845B516-2D1C-46B0-B963-5E369B100E50}" presName="Name37" presStyleLbl="parChTrans1D4" presStyleIdx="9" presStyleCnt="11"/>
      <dgm:spPr/>
    </dgm:pt>
    <dgm:pt modelId="{92E2492B-25F7-4AA3-803D-E37AAD154735}" type="pres">
      <dgm:prSet presAssocID="{4DE0B664-A9B1-4068-95AC-2D9F7DA64DC1}" presName="hierRoot2" presStyleCnt="0">
        <dgm:presLayoutVars>
          <dgm:hierBranch val="init"/>
        </dgm:presLayoutVars>
      </dgm:prSet>
      <dgm:spPr/>
    </dgm:pt>
    <dgm:pt modelId="{42D30A6B-E76F-4AA7-B4A8-694FF271BF97}" type="pres">
      <dgm:prSet presAssocID="{4DE0B664-A9B1-4068-95AC-2D9F7DA64DC1}" presName="rootComposite" presStyleCnt="0"/>
      <dgm:spPr/>
    </dgm:pt>
    <dgm:pt modelId="{D13A9F29-C5D9-4E16-9985-A6A412FECA21}" type="pres">
      <dgm:prSet presAssocID="{4DE0B664-A9B1-4068-95AC-2D9F7DA64DC1}" presName="rootText" presStyleLbl="node4" presStyleIdx="9" presStyleCnt="11" custLinFactNeighborX="1006" custLinFactNeighborY="-65572">
        <dgm:presLayoutVars>
          <dgm:chPref val="3"/>
        </dgm:presLayoutVars>
      </dgm:prSet>
      <dgm:spPr/>
    </dgm:pt>
    <dgm:pt modelId="{1FB3646A-C004-4DA0-A7C7-A99608919F49}" type="pres">
      <dgm:prSet presAssocID="{4DE0B664-A9B1-4068-95AC-2D9F7DA64DC1}" presName="rootConnector" presStyleLbl="node4" presStyleIdx="9" presStyleCnt="11"/>
      <dgm:spPr/>
    </dgm:pt>
    <dgm:pt modelId="{DA92FCE8-2C8A-4B44-814C-DC227EC18DBC}" type="pres">
      <dgm:prSet presAssocID="{4DE0B664-A9B1-4068-95AC-2D9F7DA64DC1}" presName="hierChild4" presStyleCnt="0"/>
      <dgm:spPr/>
    </dgm:pt>
    <dgm:pt modelId="{141EE790-CB28-41CB-9BFD-C9E88BBED8FF}" type="pres">
      <dgm:prSet presAssocID="{4DE0B664-A9B1-4068-95AC-2D9F7DA64DC1}" presName="hierChild5" presStyleCnt="0"/>
      <dgm:spPr/>
    </dgm:pt>
    <dgm:pt modelId="{7B3A6658-9E62-410E-A323-652317B4B89A}" type="pres">
      <dgm:prSet presAssocID="{D456D22D-6DCC-4D78-9B8F-7C54D86469E8}" presName="Name37" presStyleLbl="parChTrans1D4" presStyleIdx="10" presStyleCnt="11"/>
      <dgm:spPr/>
    </dgm:pt>
    <dgm:pt modelId="{9B9D9E43-92A5-489D-93B7-CBDEF20C4BC7}" type="pres">
      <dgm:prSet presAssocID="{5EC4D59D-7B01-4355-B7A0-F137CFE4BA9A}" presName="hierRoot2" presStyleCnt="0">
        <dgm:presLayoutVars>
          <dgm:hierBranch val="init"/>
        </dgm:presLayoutVars>
      </dgm:prSet>
      <dgm:spPr/>
    </dgm:pt>
    <dgm:pt modelId="{690E86E6-EB06-4A14-A6D8-B45CC39A899E}" type="pres">
      <dgm:prSet presAssocID="{5EC4D59D-7B01-4355-B7A0-F137CFE4BA9A}" presName="rootComposite" presStyleCnt="0"/>
      <dgm:spPr/>
    </dgm:pt>
    <dgm:pt modelId="{B0570172-B77D-4E00-96F9-6BEA8A914AA2}" type="pres">
      <dgm:prSet presAssocID="{5EC4D59D-7B01-4355-B7A0-F137CFE4BA9A}" presName="rootText" presStyleLbl="node4" presStyleIdx="10" presStyleCnt="11" custLinFactNeighborX="980" custLinFactNeighborY="-98861">
        <dgm:presLayoutVars>
          <dgm:chPref val="3"/>
        </dgm:presLayoutVars>
      </dgm:prSet>
      <dgm:spPr/>
    </dgm:pt>
    <dgm:pt modelId="{34EE0EEC-6D2C-4EB2-B36D-1BC851CC0C49}" type="pres">
      <dgm:prSet presAssocID="{5EC4D59D-7B01-4355-B7A0-F137CFE4BA9A}" presName="rootConnector" presStyleLbl="node4" presStyleIdx="10" presStyleCnt="11"/>
      <dgm:spPr/>
    </dgm:pt>
    <dgm:pt modelId="{FD01DCD1-1B9A-4B35-9834-BB01EFDA911A}" type="pres">
      <dgm:prSet presAssocID="{5EC4D59D-7B01-4355-B7A0-F137CFE4BA9A}" presName="hierChild4" presStyleCnt="0"/>
      <dgm:spPr/>
    </dgm:pt>
    <dgm:pt modelId="{D4C9CE81-B00E-40FA-B6B0-C20359B1FE89}" type="pres">
      <dgm:prSet presAssocID="{5EC4D59D-7B01-4355-B7A0-F137CFE4BA9A}" presName="hierChild5" presStyleCnt="0"/>
      <dgm:spPr/>
    </dgm:pt>
    <dgm:pt modelId="{4D9602F0-28CC-4BBE-846E-EABDC023E87E}" type="pres">
      <dgm:prSet presAssocID="{D0349E15-DCB5-4211-8F27-2C30B089B01E}" presName="hierChild5" presStyleCnt="0"/>
      <dgm:spPr/>
    </dgm:pt>
    <dgm:pt modelId="{B9BB6DFA-4584-47CC-B449-8D919083446E}" type="pres">
      <dgm:prSet presAssocID="{6A917C83-6C5B-4C0C-85A5-90C0277B233A}" presName="hierChild5" presStyleCnt="0"/>
      <dgm:spPr/>
    </dgm:pt>
    <dgm:pt modelId="{0FC6B4A0-AE6C-4CD9-B0CF-376E5AB552ED}" type="pres">
      <dgm:prSet presAssocID="{BC361CB1-8A19-41A5-98BB-A1B1E9714641}" presName="hierChild5" presStyleCnt="0"/>
      <dgm:spPr/>
    </dgm:pt>
    <dgm:pt modelId="{3F7E156D-700B-4F42-B10F-711D45B5DD48}" type="pres">
      <dgm:prSet presAssocID="{39681308-C3A2-4E5C-9017-9DBA4ACCEE36}" presName="hierChild3" presStyleCnt="0"/>
      <dgm:spPr/>
    </dgm:pt>
  </dgm:ptLst>
  <dgm:cxnLst>
    <dgm:cxn modelId="{85185505-8A33-46F6-B2E3-D8A6E14E553E}" type="presOf" srcId="{4DE0B664-A9B1-4068-95AC-2D9F7DA64DC1}" destId="{D13A9F29-C5D9-4E16-9985-A6A412FECA21}" srcOrd="0" destOrd="0" presId="urn:microsoft.com/office/officeart/2005/8/layout/orgChart1"/>
    <dgm:cxn modelId="{0BC91C0C-6453-47F1-B495-9CF0F1EBB0FF}" type="presOf" srcId="{BFAE9429-83BC-4A03-ABED-DEC0D67F7E03}" destId="{4369F809-B432-49B9-88BE-C1967858AB2F}" srcOrd="0" destOrd="0" presId="urn:microsoft.com/office/officeart/2005/8/layout/orgChart1"/>
    <dgm:cxn modelId="{ACEEF614-8627-468C-BD8B-CAC68BE5482F}" srcId="{39681308-C3A2-4E5C-9017-9DBA4ACCEE36}" destId="{BC361CB1-8A19-41A5-98BB-A1B1E9714641}" srcOrd="0" destOrd="0" parTransId="{827935D4-29C3-49AB-BAD0-FB4197091241}" sibTransId="{5E5F3699-7364-4FA0-8BEB-CBC4111657A8}"/>
    <dgm:cxn modelId="{B6E3111E-7A27-43FA-8A85-93F861CF2DA9}" type="presOf" srcId="{3DC80254-B236-464F-894F-A5A8221AD3B1}" destId="{E68AFF9E-A8A1-48C0-A95E-5A56AFC91160}" srcOrd="0" destOrd="0" presId="urn:microsoft.com/office/officeart/2005/8/layout/orgChart1"/>
    <dgm:cxn modelId="{C64DA01F-B76B-4973-81B6-EB9567112E1A}" type="presOf" srcId="{6A917C83-6C5B-4C0C-85A5-90C0277B233A}" destId="{4D260C69-54BC-4B83-969C-A607EC150B48}" srcOrd="0" destOrd="0" presId="urn:microsoft.com/office/officeart/2005/8/layout/orgChart1"/>
    <dgm:cxn modelId="{24A21F21-B2B9-4B57-B357-1E14F2654873}" type="presOf" srcId="{7F11D68E-D2C2-437C-9DF1-BB952DA26CE9}" destId="{C72CE82A-2559-494C-AED1-2DCA801B2844}" srcOrd="0" destOrd="0" presId="urn:microsoft.com/office/officeart/2005/8/layout/orgChart1"/>
    <dgm:cxn modelId="{68348321-C003-4ECC-86D0-51F3B23BF462}" type="presOf" srcId="{DB94DE22-6720-4705-86E7-CA6C60D4D0F7}" destId="{A78A6F62-E4A8-4748-B232-979A871E3AFF}" srcOrd="0" destOrd="0" presId="urn:microsoft.com/office/officeart/2005/8/layout/orgChart1"/>
    <dgm:cxn modelId="{BC9D8522-B347-4633-A6B4-60CE976E2A91}" type="presOf" srcId="{BFAE9429-83BC-4A03-ABED-DEC0D67F7E03}" destId="{DE13ADEC-750D-47F6-8A24-47862C9A3281}" srcOrd="1" destOrd="0" presId="urn:microsoft.com/office/officeart/2005/8/layout/orgChart1"/>
    <dgm:cxn modelId="{C033542C-C7A3-4363-8E6E-DCBDA2EDC5E4}" type="presOf" srcId="{775AFA10-D835-4889-BC4D-118CD3CA92AC}" destId="{0F80BD25-8D65-4F00-B7D6-6E7480C7ACCA}" srcOrd="0" destOrd="0" presId="urn:microsoft.com/office/officeart/2005/8/layout/orgChart1"/>
    <dgm:cxn modelId="{5753EF34-19ED-4265-89F3-4C3D7E08328B}" type="presOf" srcId="{0E819452-C6DF-4A22-9B29-4FF952D27695}" destId="{F1E0DD56-A4DD-4C75-B294-D8897A855524}" srcOrd="0" destOrd="0" presId="urn:microsoft.com/office/officeart/2005/8/layout/orgChart1"/>
    <dgm:cxn modelId="{9349E135-2A97-4AD3-84DE-9CD332B87835}" type="presOf" srcId="{0B6E1F37-4E89-4729-8016-42575E8A4E6C}" destId="{A0F2DC55-BBA3-496D-AF6B-44E76E53D94A}" srcOrd="1" destOrd="0" presId="urn:microsoft.com/office/officeart/2005/8/layout/orgChart1"/>
    <dgm:cxn modelId="{A5D09E36-E80B-44EC-9EB2-50118D7617E9}" type="presOf" srcId="{CDAAE3C6-E03F-4DE5-8F69-843777822FEE}" destId="{EE4D7E85-D396-42E8-A55B-5AC4FC8E72BC}" srcOrd="0" destOrd="0" presId="urn:microsoft.com/office/officeart/2005/8/layout/orgChart1"/>
    <dgm:cxn modelId="{F4405B40-7EE8-4AEC-AE45-6B483B85F68D}" srcId="{F8ED3516-D283-41CC-9370-F77D8C602DCE}" destId="{39681308-C3A2-4E5C-9017-9DBA4ACCEE36}" srcOrd="0" destOrd="0" parTransId="{3F9F4415-34D6-482D-AC6C-072FB4E10EC8}" sibTransId="{200C8F6D-C9BC-4C40-95BB-8F33B4344A6C}"/>
    <dgm:cxn modelId="{1EBEB45C-2980-4F85-A2B1-68B3C0515234}" type="presOf" srcId="{CDAAE3C6-E03F-4DE5-8F69-843777822FEE}" destId="{24D8A17C-B9EA-444A-88F0-02E454700301}" srcOrd="1" destOrd="0" presId="urn:microsoft.com/office/officeart/2005/8/layout/orgChart1"/>
    <dgm:cxn modelId="{E8655D67-07DC-44A4-A2F3-0A37F2B1C002}" type="presOf" srcId="{F5CA3E77-A7CC-43E3-85C6-44E2D68F5323}" destId="{788F3037-F691-4B4C-AE82-042BE449FE6B}" srcOrd="0" destOrd="0" presId="urn:microsoft.com/office/officeart/2005/8/layout/orgChart1"/>
    <dgm:cxn modelId="{3DE5B248-1C23-433C-A6FF-66F016B48B1E}" type="presOf" srcId="{F8ED3516-D283-41CC-9370-F77D8C602DCE}" destId="{56F2D346-B2CD-4B59-A552-ED28F3164E76}" srcOrd="0" destOrd="0" presId="urn:microsoft.com/office/officeart/2005/8/layout/orgChart1"/>
    <dgm:cxn modelId="{102A796D-E1DE-4048-8DA6-1A6C26687943}" srcId="{6A917C83-6C5B-4C0C-85A5-90C0277B233A}" destId="{D0349E15-DCB5-4211-8F27-2C30B089B01E}" srcOrd="2" destOrd="0" parTransId="{F5CA3E77-A7CC-43E3-85C6-44E2D68F5323}" sibTransId="{321F020B-6814-451C-AE65-F86BC704057B}"/>
    <dgm:cxn modelId="{3B8C356E-816A-492C-9F10-DE960D6F74C6}" srcId="{6A917C83-6C5B-4C0C-85A5-90C0277B233A}" destId="{BFAE9429-83BC-4A03-ABED-DEC0D67F7E03}" srcOrd="0" destOrd="0" parTransId="{8F44F571-08C3-4B53-A5B2-C7909E175CD0}" sibTransId="{1725C0D3-9727-451F-8B21-E73403F53EDC}"/>
    <dgm:cxn modelId="{3918F26E-F00C-4B14-8AFC-6792D24353E1}" type="presOf" srcId="{D0349E15-DCB5-4211-8F27-2C30B089B01E}" destId="{A8C69EF8-94EB-47B7-B46D-E3E1E83227FC}" srcOrd="0" destOrd="0" presId="urn:microsoft.com/office/officeart/2005/8/layout/orgChart1"/>
    <dgm:cxn modelId="{F5653152-8B90-4F3C-BDD3-AA5FDC18E6B1}" type="presOf" srcId="{DF6B43DB-C9CC-4DA9-AAAD-E3D7BD4BF6DE}" destId="{6A16BDEE-31D4-40CE-84BB-A17A9A6DF79D}" srcOrd="0" destOrd="0" presId="urn:microsoft.com/office/officeart/2005/8/layout/orgChart1"/>
    <dgm:cxn modelId="{9D7FF752-A8A1-4C33-9109-DC17FEAF0AA3}" type="presOf" srcId="{60E64102-C311-479D-B919-C373B791D249}" destId="{0BA746C5-04BB-48D2-94DC-8418678F3224}" srcOrd="0" destOrd="0" presId="urn:microsoft.com/office/officeart/2005/8/layout/orgChart1"/>
    <dgm:cxn modelId="{04FD1754-1A2F-48DA-9C14-6F49B900C6DE}" type="presOf" srcId="{827935D4-29C3-49AB-BAD0-FB4197091241}" destId="{45F20983-B03D-4166-AD4A-5D034B94087B}" srcOrd="0" destOrd="0" presId="urn:microsoft.com/office/officeart/2005/8/layout/orgChart1"/>
    <dgm:cxn modelId="{96FBA855-3360-4FEF-AB71-BBDE077002BE}" type="presOf" srcId="{4D8D5FB7-11BE-4902-9470-5C701DB53D49}" destId="{A01F2C28-2E3C-4C22-8892-1A7AF7ECC63F}" srcOrd="1" destOrd="0" presId="urn:microsoft.com/office/officeart/2005/8/layout/orgChart1"/>
    <dgm:cxn modelId="{C1FEE355-F10C-46A3-A5C6-D0CFF3032019}" type="presOf" srcId="{D456D22D-6DCC-4D78-9B8F-7C54D86469E8}" destId="{7B3A6658-9E62-410E-A323-652317B4B89A}" srcOrd="0" destOrd="0" presId="urn:microsoft.com/office/officeart/2005/8/layout/orgChart1"/>
    <dgm:cxn modelId="{7C3E2576-701F-4BE2-8193-EA1F8B464CF7}" type="presOf" srcId="{8F44F571-08C3-4B53-A5B2-C7909E175CD0}" destId="{CC87EC91-BEDD-4FA0-A070-43EE38A402E8}" srcOrd="0" destOrd="0" presId="urn:microsoft.com/office/officeart/2005/8/layout/orgChart1"/>
    <dgm:cxn modelId="{599A3D56-2A9B-4B30-8301-1AE865F9B297}" type="presOf" srcId="{A05CA256-6EBC-402E-9262-25E3254CB9A2}" destId="{4521B13B-E379-4869-B2EA-5739885E5477}" srcOrd="0" destOrd="0" presId="urn:microsoft.com/office/officeart/2005/8/layout/orgChart1"/>
    <dgm:cxn modelId="{77456556-216F-4DFC-A3A4-8991A70DB664}" type="presOf" srcId="{258BCE0D-DB32-4EF3-AD4B-C7984400190C}" destId="{7B2AD691-FF51-43B0-A805-B342B6F549B2}" srcOrd="0" destOrd="0" presId="urn:microsoft.com/office/officeart/2005/8/layout/orgChart1"/>
    <dgm:cxn modelId="{911C2A7B-65EC-426C-AEB3-E5E34AAADC03}" type="presOf" srcId="{39681308-C3A2-4E5C-9017-9DBA4ACCEE36}" destId="{F98413C9-B5FF-4B21-A4D3-6F439486D05E}" srcOrd="1" destOrd="0" presId="urn:microsoft.com/office/officeart/2005/8/layout/orgChart1"/>
    <dgm:cxn modelId="{C3363780-9BB3-4599-A895-6880D93D3912}" type="presOf" srcId="{578453D9-807C-4DBA-A990-12231F54A08A}" destId="{6B6FFF37-2656-44F3-808E-908C584FB370}" srcOrd="0" destOrd="0" presId="urn:microsoft.com/office/officeart/2005/8/layout/orgChart1"/>
    <dgm:cxn modelId="{38BF3982-0A8F-419D-9931-DDF672690245}" type="presOf" srcId="{258BCE0D-DB32-4EF3-AD4B-C7984400190C}" destId="{CC68CDB8-01B3-4135-9E31-2467CADF2533}" srcOrd="1" destOrd="0" presId="urn:microsoft.com/office/officeart/2005/8/layout/orgChart1"/>
    <dgm:cxn modelId="{66872B8D-F24A-4921-B276-FAF8DB983480}" type="presOf" srcId="{5EC4D59D-7B01-4355-B7A0-F137CFE4BA9A}" destId="{34EE0EEC-6D2C-4EB2-B36D-1BC851CC0C49}" srcOrd="1" destOrd="0" presId="urn:microsoft.com/office/officeart/2005/8/layout/orgChart1"/>
    <dgm:cxn modelId="{A533E58D-A227-49FB-82C3-FF4A0707CC21}" srcId="{D0349E15-DCB5-4211-8F27-2C30B089B01E}" destId="{4DE0B664-A9B1-4068-95AC-2D9F7DA64DC1}" srcOrd="1" destOrd="0" parTransId="{3845B516-2D1C-46B0-B963-5E369B100E50}" sibTransId="{076F9ABA-01CD-4251-8A91-43167B6F3AC9}"/>
    <dgm:cxn modelId="{0B562E91-56FF-430A-B222-33421534F225}" type="presOf" srcId="{39681308-C3A2-4E5C-9017-9DBA4ACCEE36}" destId="{D9590324-ED0E-4010-8873-0CE28E1D9769}" srcOrd="0" destOrd="0" presId="urn:microsoft.com/office/officeart/2005/8/layout/orgChart1"/>
    <dgm:cxn modelId="{5A2E9C93-DF84-4BD4-88E2-45C91298E2C1}" type="presOf" srcId="{DB94DE22-6720-4705-86E7-CA6C60D4D0F7}" destId="{F4D1E8C0-4CFA-44AF-AA47-F48F68BAEAB0}" srcOrd="1" destOrd="0" presId="urn:microsoft.com/office/officeart/2005/8/layout/orgChart1"/>
    <dgm:cxn modelId="{B2DB37A2-7D0B-4D8D-AD52-C7BC0824B1E2}" srcId="{6A917C83-6C5B-4C0C-85A5-90C0277B233A}" destId="{CDAAE3C6-E03F-4DE5-8F69-843777822FEE}" srcOrd="1" destOrd="0" parTransId="{0E819452-C6DF-4A22-9B29-4FF952D27695}" sibTransId="{619810E1-FF2F-41E1-A25E-D622CD86F0E4}"/>
    <dgm:cxn modelId="{80FDE0A3-0CE0-4FA1-92FE-D2E94EE4AFCF}" type="presOf" srcId="{0B6E1F37-4E89-4729-8016-42575E8A4E6C}" destId="{290D92C5-50DB-4BAD-8648-C3DC5CA6014A}" srcOrd="0" destOrd="0" presId="urn:microsoft.com/office/officeart/2005/8/layout/orgChart1"/>
    <dgm:cxn modelId="{BE9A25A5-10DD-4E22-B001-B9C6F0B2AAB2}" srcId="{CDAAE3C6-E03F-4DE5-8F69-843777822FEE}" destId="{DB94DE22-6720-4705-86E7-CA6C60D4D0F7}" srcOrd="1" destOrd="0" parTransId="{8CD8080C-DF19-4E31-8A25-9B72C3501007}" sibTransId="{544631FD-9B17-4BB9-A33E-00CF9D26D80D}"/>
    <dgm:cxn modelId="{7B8DC5A6-1BEA-40B5-A7CE-A13377DA8259}" srcId="{CDAAE3C6-E03F-4DE5-8F69-843777822FEE}" destId="{3DC80254-B236-464F-894F-A5A8221AD3B1}" srcOrd="0" destOrd="0" parTransId="{60E64102-C311-479D-B919-C373B791D249}" sibTransId="{573D71BA-A051-4D97-8696-4D9B713F7773}"/>
    <dgm:cxn modelId="{A202FDBA-9DC3-4706-B27F-54E751C62621}" type="presOf" srcId="{BC361CB1-8A19-41A5-98BB-A1B1E9714641}" destId="{3840A052-D023-48AC-B7A2-923357F6EEC3}" srcOrd="1" destOrd="0" presId="urn:microsoft.com/office/officeart/2005/8/layout/orgChart1"/>
    <dgm:cxn modelId="{FC4D21BB-901E-4183-AE6F-719CBE81DF77}" type="presOf" srcId="{5EC4D59D-7B01-4355-B7A0-F137CFE4BA9A}" destId="{B0570172-B77D-4E00-96F9-6BEA8A914AA2}" srcOrd="0" destOrd="0" presId="urn:microsoft.com/office/officeart/2005/8/layout/orgChart1"/>
    <dgm:cxn modelId="{83AC86BB-075C-4C83-8CFB-1814062981F3}" type="presOf" srcId="{4D8D5FB7-11BE-4902-9470-5C701DB53D49}" destId="{34BA257E-011E-48C8-94D2-4105E74B91D0}" srcOrd="0" destOrd="0" presId="urn:microsoft.com/office/officeart/2005/8/layout/orgChart1"/>
    <dgm:cxn modelId="{FA3803BD-0080-46D7-89BA-81C3AE9C2AF6}" srcId="{CDAAE3C6-E03F-4DE5-8F69-843777822FEE}" destId="{4D8D5FB7-11BE-4902-9470-5C701DB53D49}" srcOrd="2" destOrd="0" parTransId="{775AFA10-D835-4889-BC4D-118CD3CA92AC}" sibTransId="{75ECDEDE-8FD7-4F9C-9BA7-5C26AADEE67F}"/>
    <dgm:cxn modelId="{6CD40FBD-B1A8-4CF3-AA01-2F728542813B}" type="presOf" srcId="{7F11D68E-D2C2-437C-9DF1-BB952DA26CE9}" destId="{63EAA264-E618-4819-A690-90CAD2A08911}" srcOrd="1" destOrd="0" presId="urn:microsoft.com/office/officeart/2005/8/layout/orgChart1"/>
    <dgm:cxn modelId="{C4A054C0-DA48-4120-8024-21EB70C83FA9}" type="presOf" srcId="{BC361CB1-8A19-41A5-98BB-A1B1E9714641}" destId="{A668B764-5E89-447D-B781-3DE42F977CDC}" srcOrd="0" destOrd="0" presId="urn:microsoft.com/office/officeart/2005/8/layout/orgChart1"/>
    <dgm:cxn modelId="{F67C91C1-2639-46A7-A63E-08CEA2DA4F03}" srcId="{BFAE9429-83BC-4A03-ABED-DEC0D67F7E03}" destId="{0B6E1F37-4E89-4729-8016-42575E8A4E6C}" srcOrd="1" destOrd="0" parTransId="{578453D9-807C-4DBA-A990-12231F54A08A}" sibTransId="{B1ED449A-E334-4E93-AEE4-B79C8CF477E5}"/>
    <dgm:cxn modelId="{17A408C4-C98F-4CB8-9008-A4C59B31748C}" type="presOf" srcId="{3DC80254-B236-464F-894F-A5A8221AD3B1}" destId="{2E001294-1854-4111-BC68-FE13EE6B00EC}" srcOrd="1" destOrd="0" presId="urn:microsoft.com/office/officeart/2005/8/layout/orgChart1"/>
    <dgm:cxn modelId="{92BB93C6-B886-42BB-B701-0DBC47042620}" srcId="{D0349E15-DCB5-4211-8F27-2C30B089B01E}" destId="{5EC4D59D-7B01-4355-B7A0-F137CFE4BA9A}" srcOrd="2" destOrd="0" parTransId="{D456D22D-6DCC-4D78-9B8F-7C54D86469E8}" sibTransId="{874109A4-A740-4402-8530-248356B5F702}"/>
    <dgm:cxn modelId="{BB3FBCC8-A21B-4805-8555-60A1189B1380}" type="presOf" srcId="{3845B516-2D1C-46B0-B963-5E369B100E50}" destId="{358E960D-B7C9-41C2-BEE5-568575909AA6}" srcOrd="0" destOrd="0" presId="urn:microsoft.com/office/officeart/2005/8/layout/orgChart1"/>
    <dgm:cxn modelId="{EB873DCD-401D-42E3-AFA0-1D2793CECB30}" srcId="{BFAE9429-83BC-4A03-ABED-DEC0D67F7E03}" destId="{7F11D68E-D2C2-437C-9DF1-BB952DA26CE9}" srcOrd="0" destOrd="0" parTransId="{8A3B8104-414A-445A-BEAD-B406F7724E5D}" sibTransId="{0AFDCB0A-AE46-4FB7-9C2A-42240945CDAB}"/>
    <dgm:cxn modelId="{F73A3DD6-035B-4336-9914-D9EF3C981B87}" srcId="{D0349E15-DCB5-4211-8F27-2C30B089B01E}" destId="{258BCE0D-DB32-4EF3-AD4B-C7984400190C}" srcOrd="0" destOrd="0" parTransId="{DF6B43DB-C9CC-4DA9-AAAD-E3D7BD4BF6DE}" sibTransId="{A0EF7E5F-576C-407B-864B-F85D60498B5E}"/>
    <dgm:cxn modelId="{F32DFED8-6D94-4DA7-B023-CFF451D4643C}" type="presOf" srcId="{8A3B8104-414A-445A-BEAD-B406F7724E5D}" destId="{23090D35-0BA5-4995-A840-5B780607B7B0}" srcOrd="0" destOrd="0" presId="urn:microsoft.com/office/officeart/2005/8/layout/orgChart1"/>
    <dgm:cxn modelId="{19E5C9D9-F421-4DC8-B4F8-0602D4EAB0A3}" type="presOf" srcId="{8CD8080C-DF19-4E31-8A25-9B72C3501007}" destId="{AA3CD26D-D40C-419E-B66D-00EAAA729947}" srcOrd="0" destOrd="0" presId="urn:microsoft.com/office/officeart/2005/8/layout/orgChart1"/>
    <dgm:cxn modelId="{AC7F4FDA-43BF-48D0-9C24-DA8992E0322B}" type="presOf" srcId="{D0349E15-DCB5-4211-8F27-2C30B089B01E}" destId="{6CE673E3-81EE-4566-849D-F68AE62F0FB9}" srcOrd="1" destOrd="0" presId="urn:microsoft.com/office/officeart/2005/8/layout/orgChart1"/>
    <dgm:cxn modelId="{379169E1-DFA6-439F-865F-B2B57026BF4C}" type="presOf" srcId="{6A917C83-6C5B-4C0C-85A5-90C0277B233A}" destId="{67EA1173-1143-4069-BB54-7A5E17931F99}" srcOrd="1" destOrd="0" presId="urn:microsoft.com/office/officeart/2005/8/layout/orgChart1"/>
    <dgm:cxn modelId="{320D95E3-6260-4FA3-A982-CD685BD6DAEC}" type="presOf" srcId="{4DE0B664-A9B1-4068-95AC-2D9F7DA64DC1}" destId="{1FB3646A-C004-4DA0-A7C7-A99608919F49}" srcOrd="1" destOrd="0" presId="urn:microsoft.com/office/officeart/2005/8/layout/orgChart1"/>
    <dgm:cxn modelId="{E822D3E3-DF3D-40B8-B153-F4127A31F326}" srcId="{BC361CB1-8A19-41A5-98BB-A1B1E9714641}" destId="{6A917C83-6C5B-4C0C-85A5-90C0277B233A}" srcOrd="0" destOrd="0" parTransId="{A05CA256-6EBC-402E-9262-25E3254CB9A2}" sibTransId="{2FC40497-8044-4ABC-B8C7-4DA7E6C60A41}"/>
    <dgm:cxn modelId="{18C41AF6-FC9F-44CC-91EF-E5E6318792F7}" type="presParOf" srcId="{56F2D346-B2CD-4B59-A552-ED28F3164E76}" destId="{D4826229-479E-4531-B9BF-A79CDA0618B5}" srcOrd="0" destOrd="0" presId="urn:microsoft.com/office/officeart/2005/8/layout/orgChart1"/>
    <dgm:cxn modelId="{39E0952B-8D05-453D-8283-F73085D91301}" type="presParOf" srcId="{D4826229-479E-4531-B9BF-A79CDA0618B5}" destId="{DCA75B94-1631-45B1-961A-E4CD59E6387C}" srcOrd="0" destOrd="0" presId="urn:microsoft.com/office/officeart/2005/8/layout/orgChart1"/>
    <dgm:cxn modelId="{E03DA70E-88DA-4745-85BF-22C75E486A79}" type="presParOf" srcId="{DCA75B94-1631-45B1-961A-E4CD59E6387C}" destId="{D9590324-ED0E-4010-8873-0CE28E1D9769}" srcOrd="0" destOrd="0" presId="urn:microsoft.com/office/officeart/2005/8/layout/orgChart1"/>
    <dgm:cxn modelId="{1CFB47E5-BD62-4337-BB8C-203F8D94A45C}" type="presParOf" srcId="{DCA75B94-1631-45B1-961A-E4CD59E6387C}" destId="{F98413C9-B5FF-4B21-A4D3-6F439486D05E}" srcOrd="1" destOrd="0" presId="urn:microsoft.com/office/officeart/2005/8/layout/orgChart1"/>
    <dgm:cxn modelId="{E80F020B-0EE9-4A92-B478-CBFF5E3F9611}" type="presParOf" srcId="{D4826229-479E-4531-B9BF-A79CDA0618B5}" destId="{DF3742D9-7C2C-4991-AA48-94ACBC5DC4C3}" srcOrd="1" destOrd="0" presId="urn:microsoft.com/office/officeart/2005/8/layout/orgChart1"/>
    <dgm:cxn modelId="{410788BA-46AA-4DC6-9715-A0EC4BF5A78B}" type="presParOf" srcId="{DF3742D9-7C2C-4991-AA48-94ACBC5DC4C3}" destId="{45F20983-B03D-4166-AD4A-5D034B94087B}" srcOrd="0" destOrd="0" presId="urn:microsoft.com/office/officeart/2005/8/layout/orgChart1"/>
    <dgm:cxn modelId="{B234DB6F-B6E7-4FE7-AA4D-F184F50080A2}" type="presParOf" srcId="{DF3742D9-7C2C-4991-AA48-94ACBC5DC4C3}" destId="{5E0F069C-FBCB-4079-8B9A-79D5F5E4BECD}" srcOrd="1" destOrd="0" presId="urn:microsoft.com/office/officeart/2005/8/layout/orgChart1"/>
    <dgm:cxn modelId="{B97F3C76-BE7B-48DF-A149-4D805193CA40}" type="presParOf" srcId="{5E0F069C-FBCB-4079-8B9A-79D5F5E4BECD}" destId="{47D7C9EB-D615-4789-A15B-2D055D0E8B0F}" srcOrd="0" destOrd="0" presId="urn:microsoft.com/office/officeart/2005/8/layout/orgChart1"/>
    <dgm:cxn modelId="{07B556E4-198C-4BD9-A2CE-140F03B2FDF8}" type="presParOf" srcId="{47D7C9EB-D615-4789-A15B-2D055D0E8B0F}" destId="{A668B764-5E89-447D-B781-3DE42F977CDC}" srcOrd="0" destOrd="0" presId="urn:microsoft.com/office/officeart/2005/8/layout/orgChart1"/>
    <dgm:cxn modelId="{EDC1F872-DECC-4901-9BCD-342C5E32FBAA}" type="presParOf" srcId="{47D7C9EB-D615-4789-A15B-2D055D0E8B0F}" destId="{3840A052-D023-48AC-B7A2-923357F6EEC3}" srcOrd="1" destOrd="0" presId="urn:microsoft.com/office/officeart/2005/8/layout/orgChart1"/>
    <dgm:cxn modelId="{85103083-5601-40ED-BE60-E2F9D3533458}" type="presParOf" srcId="{5E0F069C-FBCB-4079-8B9A-79D5F5E4BECD}" destId="{3D42001F-A4CC-40C0-9703-D0A73A55F8B6}" srcOrd="1" destOrd="0" presId="urn:microsoft.com/office/officeart/2005/8/layout/orgChart1"/>
    <dgm:cxn modelId="{1A3E91BC-D599-4511-9E79-0C68AB885B85}" type="presParOf" srcId="{3D42001F-A4CC-40C0-9703-D0A73A55F8B6}" destId="{4521B13B-E379-4869-B2EA-5739885E5477}" srcOrd="0" destOrd="0" presId="urn:microsoft.com/office/officeart/2005/8/layout/orgChart1"/>
    <dgm:cxn modelId="{64410D29-40EE-412F-9513-20A797DB1769}" type="presParOf" srcId="{3D42001F-A4CC-40C0-9703-D0A73A55F8B6}" destId="{525D7ECF-F52A-4773-944D-A7950F411702}" srcOrd="1" destOrd="0" presId="urn:microsoft.com/office/officeart/2005/8/layout/orgChart1"/>
    <dgm:cxn modelId="{1238CFED-C4FF-4689-8D9D-FD2C71203C2C}" type="presParOf" srcId="{525D7ECF-F52A-4773-944D-A7950F411702}" destId="{3BA95F5C-5341-40C0-B101-3B73F15A3D87}" srcOrd="0" destOrd="0" presId="urn:microsoft.com/office/officeart/2005/8/layout/orgChart1"/>
    <dgm:cxn modelId="{4510F559-EBC9-4EDE-BA5A-4A44D408550F}" type="presParOf" srcId="{3BA95F5C-5341-40C0-B101-3B73F15A3D87}" destId="{4D260C69-54BC-4B83-969C-A607EC150B48}" srcOrd="0" destOrd="0" presId="urn:microsoft.com/office/officeart/2005/8/layout/orgChart1"/>
    <dgm:cxn modelId="{59B279C8-066D-4D4D-A086-C7557E7F5492}" type="presParOf" srcId="{3BA95F5C-5341-40C0-B101-3B73F15A3D87}" destId="{67EA1173-1143-4069-BB54-7A5E17931F99}" srcOrd="1" destOrd="0" presId="urn:microsoft.com/office/officeart/2005/8/layout/orgChart1"/>
    <dgm:cxn modelId="{65CBC6E4-789F-4EE6-BEC6-960858608C73}" type="presParOf" srcId="{525D7ECF-F52A-4773-944D-A7950F411702}" destId="{7A7CC46B-D8CD-49BA-82DC-BA24F32E4F07}" srcOrd="1" destOrd="0" presId="urn:microsoft.com/office/officeart/2005/8/layout/orgChart1"/>
    <dgm:cxn modelId="{E8EDB494-DCCB-4284-BA2E-7304D3AAA5D6}" type="presParOf" srcId="{7A7CC46B-D8CD-49BA-82DC-BA24F32E4F07}" destId="{CC87EC91-BEDD-4FA0-A070-43EE38A402E8}" srcOrd="0" destOrd="0" presId="urn:microsoft.com/office/officeart/2005/8/layout/orgChart1"/>
    <dgm:cxn modelId="{63ECFA52-4966-4EA5-8537-A70A2DEFCDCA}" type="presParOf" srcId="{7A7CC46B-D8CD-49BA-82DC-BA24F32E4F07}" destId="{BDD81564-61AA-4B4E-A73A-822977610ECB}" srcOrd="1" destOrd="0" presId="urn:microsoft.com/office/officeart/2005/8/layout/orgChart1"/>
    <dgm:cxn modelId="{0A15B793-AA1F-4DD3-981A-39F2B7AB45AE}" type="presParOf" srcId="{BDD81564-61AA-4B4E-A73A-822977610ECB}" destId="{C5A85227-A157-4861-B23D-05C905CA8FB2}" srcOrd="0" destOrd="0" presId="urn:microsoft.com/office/officeart/2005/8/layout/orgChart1"/>
    <dgm:cxn modelId="{0DDF6178-FEFF-47A7-89E1-6114C8BD0AEA}" type="presParOf" srcId="{C5A85227-A157-4861-B23D-05C905CA8FB2}" destId="{4369F809-B432-49B9-88BE-C1967858AB2F}" srcOrd="0" destOrd="0" presId="urn:microsoft.com/office/officeart/2005/8/layout/orgChart1"/>
    <dgm:cxn modelId="{C5828C56-7CD1-4408-AE0F-79049C6640BB}" type="presParOf" srcId="{C5A85227-A157-4861-B23D-05C905CA8FB2}" destId="{DE13ADEC-750D-47F6-8A24-47862C9A3281}" srcOrd="1" destOrd="0" presId="urn:microsoft.com/office/officeart/2005/8/layout/orgChart1"/>
    <dgm:cxn modelId="{1032364B-DB7D-4FDE-BC5C-1113399DD74E}" type="presParOf" srcId="{BDD81564-61AA-4B4E-A73A-822977610ECB}" destId="{E5FC9FB9-8273-45CA-91FB-4AF1BCF71CA9}" srcOrd="1" destOrd="0" presId="urn:microsoft.com/office/officeart/2005/8/layout/orgChart1"/>
    <dgm:cxn modelId="{E297C690-4F32-425B-A52B-E514281CAC03}" type="presParOf" srcId="{E5FC9FB9-8273-45CA-91FB-4AF1BCF71CA9}" destId="{23090D35-0BA5-4995-A840-5B780607B7B0}" srcOrd="0" destOrd="0" presId="urn:microsoft.com/office/officeart/2005/8/layout/orgChart1"/>
    <dgm:cxn modelId="{ED8E01E1-6C2F-4919-8E57-1CCBEF934793}" type="presParOf" srcId="{E5FC9FB9-8273-45CA-91FB-4AF1BCF71CA9}" destId="{C92D52E1-D4F7-4317-B8DA-30EF5B8132B3}" srcOrd="1" destOrd="0" presId="urn:microsoft.com/office/officeart/2005/8/layout/orgChart1"/>
    <dgm:cxn modelId="{275948E7-B00E-458D-B436-014A51713EE9}" type="presParOf" srcId="{C92D52E1-D4F7-4317-B8DA-30EF5B8132B3}" destId="{B7331DCD-9690-416A-8686-F0CC80A50F65}" srcOrd="0" destOrd="0" presId="urn:microsoft.com/office/officeart/2005/8/layout/orgChart1"/>
    <dgm:cxn modelId="{E4A1C461-2798-402D-8D9B-E00AC2903795}" type="presParOf" srcId="{B7331DCD-9690-416A-8686-F0CC80A50F65}" destId="{C72CE82A-2559-494C-AED1-2DCA801B2844}" srcOrd="0" destOrd="0" presId="urn:microsoft.com/office/officeart/2005/8/layout/orgChart1"/>
    <dgm:cxn modelId="{1F3B4B98-77C9-4325-B492-25EB0A738EEB}" type="presParOf" srcId="{B7331DCD-9690-416A-8686-F0CC80A50F65}" destId="{63EAA264-E618-4819-A690-90CAD2A08911}" srcOrd="1" destOrd="0" presId="urn:microsoft.com/office/officeart/2005/8/layout/orgChart1"/>
    <dgm:cxn modelId="{4CCB228B-D813-4D54-89FE-DD4B4D353B2A}" type="presParOf" srcId="{C92D52E1-D4F7-4317-B8DA-30EF5B8132B3}" destId="{F5F91139-BEEE-4FAC-AC65-468401149CC6}" srcOrd="1" destOrd="0" presId="urn:microsoft.com/office/officeart/2005/8/layout/orgChart1"/>
    <dgm:cxn modelId="{140418C0-DC59-40B2-B7FB-1977D4F728C9}" type="presParOf" srcId="{C92D52E1-D4F7-4317-B8DA-30EF5B8132B3}" destId="{39B3F2E1-8F9C-4606-B479-26E94E8B041D}" srcOrd="2" destOrd="0" presId="urn:microsoft.com/office/officeart/2005/8/layout/orgChart1"/>
    <dgm:cxn modelId="{FD2E7AD2-C75A-44AA-BE1F-4A41D7A855A7}" type="presParOf" srcId="{E5FC9FB9-8273-45CA-91FB-4AF1BCF71CA9}" destId="{6B6FFF37-2656-44F3-808E-908C584FB370}" srcOrd="2" destOrd="0" presId="urn:microsoft.com/office/officeart/2005/8/layout/orgChart1"/>
    <dgm:cxn modelId="{34A5C0A2-A4CB-4585-B98D-24C844861513}" type="presParOf" srcId="{E5FC9FB9-8273-45CA-91FB-4AF1BCF71CA9}" destId="{01E39041-5261-427D-84C1-148765F19D8D}" srcOrd="3" destOrd="0" presId="urn:microsoft.com/office/officeart/2005/8/layout/orgChart1"/>
    <dgm:cxn modelId="{3074D9EF-EB72-4FC5-815D-D2EA8018CAE1}" type="presParOf" srcId="{01E39041-5261-427D-84C1-148765F19D8D}" destId="{B6849965-66AF-4CC7-9BD1-19D5E604EE16}" srcOrd="0" destOrd="0" presId="urn:microsoft.com/office/officeart/2005/8/layout/orgChart1"/>
    <dgm:cxn modelId="{7F7289C5-49A4-497A-A43D-576A9840DBDA}" type="presParOf" srcId="{B6849965-66AF-4CC7-9BD1-19D5E604EE16}" destId="{290D92C5-50DB-4BAD-8648-C3DC5CA6014A}" srcOrd="0" destOrd="0" presId="urn:microsoft.com/office/officeart/2005/8/layout/orgChart1"/>
    <dgm:cxn modelId="{4CAD8828-B8C4-463D-ADB7-E2FF90A656B6}" type="presParOf" srcId="{B6849965-66AF-4CC7-9BD1-19D5E604EE16}" destId="{A0F2DC55-BBA3-496D-AF6B-44E76E53D94A}" srcOrd="1" destOrd="0" presId="urn:microsoft.com/office/officeart/2005/8/layout/orgChart1"/>
    <dgm:cxn modelId="{D76B2AF9-7319-483C-A7FF-11014AB2C875}" type="presParOf" srcId="{01E39041-5261-427D-84C1-148765F19D8D}" destId="{2A57E4FC-D862-4296-B8C7-174820E6D1E5}" srcOrd="1" destOrd="0" presId="urn:microsoft.com/office/officeart/2005/8/layout/orgChart1"/>
    <dgm:cxn modelId="{7B01F933-11A3-4D0B-97B5-60C14037915C}" type="presParOf" srcId="{01E39041-5261-427D-84C1-148765F19D8D}" destId="{5B2E6474-791B-4A8C-9A0C-28EDC7B94DA2}" srcOrd="2" destOrd="0" presId="urn:microsoft.com/office/officeart/2005/8/layout/orgChart1"/>
    <dgm:cxn modelId="{C782922C-4656-4FF5-9C74-5CB99D5374B6}" type="presParOf" srcId="{BDD81564-61AA-4B4E-A73A-822977610ECB}" destId="{E35AAECE-CCE4-4330-AA8C-E5DB28893035}" srcOrd="2" destOrd="0" presId="urn:microsoft.com/office/officeart/2005/8/layout/orgChart1"/>
    <dgm:cxn modelId="{A44E3EB7-BB71-41C7-907B-79B6D3010468}" type="presParOf" srcId="{7A7CC46B-D8CD-49BA-82DC-BA24F32E4F07}" destId="{F1E0DD56-A4DD-4C75-B294-D8897A855524}" srcOrd="2" destOrd="0" presId="urn:microsoft.com/office/officeart/2005/8/layout/orgChart1"/>
    <dgm:cxn modelId="{6D4F1980-9729-43ED-9F60-0C29C744D741}" type="presParOf" srcId="{7A7CC46B-D8CD-49BA-82DC-BA24F32E4F07}" destId="{540587A5-9B44-4EF2-ADA7-61DD563DDDFF}" srcOrd="3" destOrd="0" presId="urn:microsoft.com/office/officeart/2005/8/layout/orgChart1"/>
    <dgm:cxn modelId="{0B0EAB57-36C2-4C8C-BEF0-5C03586E858F}" type="presParOf" srcId="{540587A5-9B44-4EF2-ADA7-61DD563DDDFF}" destId="{6FD1EAB2-0146-4C95-B3F4-C574E5EF663C}" srcOrd="0" destOrd="0" presId="urn:microsoft.com/office/officeart/2005/8/layout/orgChart1"/>
    <dgm:cxn modelId="{DC3463AB-7D00-4EDD-8945-F24E7939C8C2}" type="presParOf" srcId="{6FD1EAB2-0146-4C95-B3F4-C574E5EF663C}" destId="{EE4D7E85-D396-42E8-A55B-5AC4FC8E72BC}" srcOrd="0" destOrd="0" presId="urn:microsoft.com/office/officeart/2005/8/layout/orgChart1"/>
    <dgm:cxn modelId="{914AA530-1DA0-4AD5-8BB5-6511411F5610}" type="presParOf" srcId="{6FD1EAB2-0146-4C95-B3F4-C574E5EF663C}" destId="{24D8A17C-B9EA-444A-88F0-02E454700301}" srcOrd="1" destOrd="0" presId="urn:microsoft.com/office/officeart/2005/8/layout/orgChart1"/>
    <dgm:cxn modelId="{C4BCC8A1-D012-4F77-817E-CB71B90812D9}" type="presParOf" srcId="{540587A5-9B44-4EF2-ADA7-61DD563DDDFF}" destId="{7F795284-FDC2-42A9-95A7-A5EC5948C036}" srcOrd="1" destOrd="0" presId="urn:microsoft.com/office/officeart/2005/8/layout/orgChart1"/>
    <dgm:cxn modelId="{FAB0A9C2-BE74-49B2-89A7-60F2F0DFACDB}" type="presParOf" srcId="{7F795284-FDC2-42A9-95A7-A5EC5948C036}" destId="{0BA746C5-04BB-48D2-94DC-8418678F3224}" srcOrd="0" destOrd="0" presId="urn:microsoft.com/office/officeart/2005/8/layout/orgChart1"/>
    <dgm:cxn modelId="{A605CCF4-6F20-4FC3-B90E-52B80870853C}" type="presParOf" srcId="{7F795284-FDC2-42A9-95A7-A5EC5948C036}" destId="{193D8FD3-3709-4843-93A2-B5D16E578DDA}" srcOrd="1" destOrd="0" presId="urn:microsoft.com/office/officeart/2005/8/layout/orgChart1"/>
    <dgm:cxn modelId="{97DEBD4C-4F66-4F50-9BCF-D4EDC388A080}" type="presParOf" srcId="{193D8FD3-3709-4843-93A2-B5D16E578DDA}" destId="{A06B51FA-71C8-4F2C-9082-5F8B1633C9C5}" srcOrd="0" destOrd="0" presId="urn:microsoft.com/office/officeart/2005/8/layout/orgChart1"/>
    <dgm:cxn modelId="{D9D0A8DD-705D-4085-A146-865AE31A0E3B}" type="presParOf" srcId="{A06B51FA-71C8-4F2C-9082-5F8B1633C9C5}" destId="{E68AFF9E-A8A1-48C0-A95E-5A56AFC91160}" srcOrd="0" destOrd="0" presId="urn:microsoft.com/office/officeart/2005/8/layout/orgChart1"/>
    <dgm:cxn modelId="{80C4679F-B7D9-4CE8-BCFB-AC1766B4F2D7}" type="presParOf" srcId="{A06B51FA-71C8-4F2C-9082-5F8B1633C9C5}" destId="{2E001294-1854-4111-BC68-FE13EE6B00EC}" srcOrd="1" destOrd="0" presId="urn:microsoft.com/office/officeart/2005/8/layout/orgChart1"/>
    <dgm:cxn modelId="{A8A37A7D-96D8-4DEC-8BF4-2E05C27292DB}" type="presParOf" srcId="{193D8FD3-3709-4843-93A2-B5D16E578DDA}" destId="{3E2E6B2D-8D11-4394-BE69-694788A6E501}" srcOrd="1" destOrd="0" presId="urn:microsoft.com/office/officeart/2005/8/layout/orgChart1"/>
    <dgm:cxn modelId="{EB80221A-63B4-4394-A842-E34249A1E0F3}" type="presParOf" srcId="{193D8FD3-3709-4843-93A2-B5D16E578DDA}" destId="{D2E7F600-B279-4797-9361-BC8C4D765964}" srcOrd="2" destOrd="0" presId="urn:microsoft.com/office/officeart/2005/8/layout/orgChart1"/>
    <dgm:cxn modelId="{9786766B-4535-40F0-B9B7-382B060D6B6C}" type="presParOf" srcId="{7F795284-FDC2-42A9-95A7-A5EC5948C036}" destId="{AA3CD26D-D40C-419E-B66D-00EAAA729947}" srcOrd="2" destOrd="0" presId="urn:microsoft.com/office/officeart/2005/8/layout/orgChart1"/>
    <dgm:cxn modelId="{3CF70636-22BE-411A-AB3D-1A3603E33B4A}" type="presParOf" srcId="{7F795284-FDC2-42A9-95A7-A5EC5948C036}" destId="{FA15E6E3-337A-49FF-A581-B112145D67DB}" srcOrd="3" destOrd="0" presId="urn:microsoft.com/office/officeart/2005/8/layout/orgChart1"/>
    <dgm:cxn modelId="{A66F3C59-FB48-4E3C-93A3-2516F76B20A6}" type="presParOf" srcId="{FA15E6E3-337A-49FF-A581-B112145D67DB}" destId="{FC2F5B39-323D-4BBD-B8E3-A40617B05089}" srcOrd="0" destOrd="0" presId="urn:microsoft.com/office/officeart/2005/8/layout/orgChart1"/>
    <dgm:cxn modelId="{E704B196-6DBC-4B20-9076-BEFBF40309F2}" type="presParOf" srcId="{FC2F5B39-323D-4BBD-B8E3-A40617B05089}" destId="{A78A6F62-E4A8-4748-B232-979A871E3AFF}" srcOrd="0" destOrd="0" presId="urn:microsoft.com/office/officeart/2005/8/layout/orgChart1"/>
    <dgm:cxn modelId="{627ED991-537E-4698-954C-A855225A849E}" type="presParOf" srcId="{FC2F5B39-323D-4BBD-B8E3-A40617B05089}" destId="{F4D1E8C0-4CFA-44AF-AA47-F48F68BAEAB0}" srcOrd="1" destOrd="0" presId="urn:microsoft.com/office/officeart/2005/8/layout/orgChart1"/>
    <dgm:cxn modelId="{279B0792-DD27-4230-AC09-EF358579AFE8}" type="presParOf" srcId="{FA15E6E3-337A-49FF-A581-B112145D67DB}" destId="{E6A82C02-C01C-4220-9E84-CEB9D0172943}" srcOrd="1" destOrd="0" presId="urn:microsoft.com/office/officeart/2005/8/layout/orgChart1"/>
    <dgm:cxn modelId="{ABE28012-3B0C-49A7-814E-A52F805626AF}" type="presParOf" srcId="{FA15E6E3-337A-49FF-A581-B112145D67DB}" destId="{3A09E61B-BF7B-4DDD-BE95-145FA52A8A66}" srcOrd="2" destOrd="0" presId="urn:microsoft.com/office/officeart/2005/8/layout/orgChart1"/>
    <dgm:cxn modelId="{ED16AC96-D442-452E-816E-B5E2E7FE1E48}" type="presParOf" srcId="{7F795284-FDC2-42A9-95A7-A5EC5948C036}" destId="{0F80BD25-8D65-4F00-B7D6-6E7480C7ACCA}" srcOrd="4" destOrd="0" presId="urn:microsoft.com/office/officeart/2005/8/layout/orgChart1"/>
    <dgm:cxn modelId="{4FC0A51B-3A20-4F4D-82F2-F0688E25F823}" type="presParOf" srcId="{7F795284-FDC2-42A9-95A7-A5EC5948C036}" destId="{54D10DBF-AEE6-4719-9FD7-7F6E0DBA4946}" srcOrd="5" destOrd="0" presId="urn:microsoft.com/office/officeart/2005/8/layout/orgChart1"/>
    <dgm:cxn modelId="{71ED2163-8A50-4734-9F0F-8520FBA0947E}" type="presParOf" srcId="{54D10DBF-AEE6-4719-9FD7-7F6E0DBA4946}" destId="{07355991-62D2-45C1-98D6-256676A905E6}" srcOrd="0" destOrd="0" presId="urn:microsoft.com/office/officeart/2005/8/layout/orgChart1"/>
    <dgm:cxn modelId="{C4289D39-9D78-4FF2-B4AF-B9908FE63291}" type="presParOf" srcId="{07355991-62D2-45C1-98D6-256676A905E6}" destId="{34BA257E-011E-48C8-94D2-4105E74B91D0}" srcOrd="0" destOrd="0" presId="urn:microsoft.com/office/officeart/2005/8/layout/orgChart1"/>
    <dgm:cxn modelId="{CB43B3CD-D077-46BD-A149-F15FBB32924A}" type="presParOf" srcId="{07355991-62D2-45C1-98D6-256676A905E6}" destId="{A01F2C28-2E3C-4C22-8892-1A7AF7ECC63F}" srcOrd="1" destOrd="0" presId="urn:microsoft.com/office/officeart/2005/8/layout/orgChart1"/>
    <dgm:cxn modelId="{438C2905-E842-426E-8EA3-5291B87E7BFA}" type="presParOf" srcId="{54D10DBF-AEE6-4719-9FD7-7F6E0DBA4946}" destId="{132F190F-AA45-4198-843C-575D2B5F4797}" srcOrd="1" destOrd="0" presId="urn:microsoft.com/office/officeart/2005/8/layout/orgChart1"/>
    <dgm:cxn modelId="{116BA6E0-B916-4AAB-9136-005D2ABF0746}" type="presParOf" srcId="{54D10DBF-AEE6-4719-9FD7-7F6E0DBA4946}" destId="{17620905-DF78-41EF-999F-556BFB232461}" srcOrd="2" destOrd="0" presId="urn:microsoft.com/office/officeart/2005/8/layout/orgChart1"/>
    <dgm:cxn modelId="{9BC22F5E-64E3-417A-95D4-7C436388BB23}" type="presParOf" srcId="{540587A5-9B44-4EF2-ADA7-61DD563DDDFF}" destId="{44282693-2D88-43F8-A5BB-FF0C205D751A}" srcOrd="2" destOrd="0" presId="urn:microsoft.com/office/officeart/2005/8/layout/orgChart1"/>
    <dgm:cxn modelId="{306CBA97-B3B5-4BF1-9AB6-9F37328CFE9E}" type="presParOf" srcId="{7A7CC46B-D8CD-49BA-82DC-BA24F32E4F07}" destId="{788F3037-F691-4B4C-AE82-042BE449FE6B}" srcOrd="4" destOrd="0" presId="urn:microsoft.com/office/officeart/2005/8/layout/orgChart1"/>
    <dgm:cxn modelId="{44A3F538-076B-44DD-BF83-A44EFD8B7D95}" type="presParOf" srcId="{7A7CC46B-D8CD-49BA-82DC-BA24F32E4F07}" destId="{E26E69F1-4DF0-4B65-9C85-720F9E1A121D}" srcOrd="5" destOrd="0" presId="urn:microsoft.com/office/officeart/2005/8/layout/orgChart1"/>
    <dgm:cxn modelId="{5A16050C-0FF8-43BF-97DB-02F54913F4A6}" type="presParOf" srcId="{E26E69F1-4DF0-4B65-9C85-720F9E1A121D}" destId="{8E2A7B9A-A5A2-475C-9AF5-04364B0D7C3C}" srcOrd="0" destOrd="0" presId="urn:microsoft.com/office/officeart/2005/8/layout/orgChart1"/>
    <dgm:cxn modelId="{3740B730-F716-466F-AE7C-F0458E60AFC8}" type="presParOf" srcId="{8E2A7B9A-A5A2-475C-9AF5-04364B0D7C3C}" destId="{A8C69EF8-94EB-47B7-B46D-E3E1E83227FC}" srcOrd="0" destOrd="0" presId="urn:microsoft.com/office/officeart/2005/8/layout/orgChart1"/>
    <dgm:cxn modelId="{038BF3DB-2E79-415A-822B-D61E4933C84B}" type="presParOf" srcId="{8E2A7B9A-A5A2-475C-9AF5-04364B0D7C3C}" destId="{6CE673E3-81EE-4566-849D-F68AE62F0FB9}" srcOrd="1" destOrd="0" presId="urn:microsoft.com/office/officeart/2005/8/layout/orgChart1"/>
    <dgm:cxn modelId="{0774D657-291D-41CD-9D15-47B4B58D2FD2}" type="presParOf" srcId="{E26E69F1-4DF0-4B65-9C85-720F9E1A121D}" destId="{5AF92A12-F15D-49FA-99E0-50868710AE88}" srcOrd="1" destOrd="0" presId="urn:microsoft.com/office/officeart/2005/8/layout/orgChart1"/>
    <dgm:cxn modelId="{DF6FF419-A582-436B-84E9-78F84A068A42}" type="presParOf" srcId="{5AF92A12-F15D-49FA-99E0-50868710AE88}" destId="{6A16BDEE-31D4-40CE-84BB-A17A9A6DF79D}" srcOrd="0" destOrd="0" presId="urn:microsoft.com/office/officeart/2005/8/layout/orgChart1"/>
    <dgm:cxn modelId="{81B6BF99-FEB0-4EEC-8952-DF5993AEB64B}" type="presParOf" srcId="{5AF92A12-F15D-49FA-99E0-50868710AE88}" destId="{3BEAD310-0946-4CCB-B005-7953D7D14EED}" srcOrd="1" destOrd="0" presId="urn:microsoft.com/office/officeart/2005/8/layout/orgChart1"/>
    <dgm:cxn modelId="{60F706BF-D8EC-4A39-BEEF-663962F56678}" type="presParOf" srcId="{3BEAD310-0946-4CCB-B005-7953D7D14EED}" destId="{C5F0367A-9C2E-4099-AEBD-156AFF993600}" srcOrd="0" destOrd="0" presId="urn:microsoft.com/office/officeart/2005/8/layout/orgChart1"/>
    <dgm:cxn modelId="{57410454-3158-4FAF-A9C0-4683A15EE199}" type="presParOf" srcId="{C5F0367A-9C2E-4099-AEBD-156AFF993600}" destId="{7B2AD691-FF51-43B0-A805-B342B6F549B2}" srcOrd="0" destOrd="0" presId="urn:microsoft.com/office/officeart/2005/8/layout/orgChart1"/>
    <dgm:cxn modelId="{9F64F97F-CAFF-4246-8F9B-8A66E658BAB1}" type="presParOf" srcId="{C5F0367A-9C2E-4099-AEBD-156AFF993600}" destId="{CC68CDB8-01B3-4135-9E31-2467CADF2533}" srcOrd="1" destOrd="0" presId="urn:microsoft.com/office/officeart/2005/8/layout/orgChart1"/>
    <dgm:cxn modelId="{E5D312A1-C69B-4442-B857-7085CEBFE199}" type="presParOf" srcId="{3BEAD310-0946-4CCB-B005-7953D7D14EED}" destId="{5DDCB87F-98C3-4B5D-9101-EA696BDB3AF6}" srcOrd="1" destOrd="0" presId="urn:microsoft.com/office/officeart/2005/8/layout/orgChart1"/>
    <dgm:cxn modelId="{DF7B786A-CE6B-4D4A-8177-A837C89F8FE7}" type="presParOf" srcId="{3BEAD310-0946-4CCB-B005-7953D7D14EED}" destId="{2B2730BE-444C-4755-ADCF-22A6B7BED021}" srcOrd="2" destOrd="0" presId="urn:microsoft.com/office/officeart/2005/8/layout/orgChart1"/>
    <dgm:cxn modelId="{86D0CB10-27DE-4EEC-BA89-7975A50C8D72}" type="presParOf" srcId="{5AF92A12-F15D-49FA-99E0-50868710AE88}" destId="{358E960D-B7C9-41C2-BEE5-568575909AA6}" srcOrd="2" destOrd="0" presId="urn:microsoft.com/office/officeart/2005/8/layout/orgChart1"/>
    <dgm:cxn modelId="{BEFCA42D-6C67-47D4-9109-B34BEF050892}" type="presParOf" srcId="{5AF92A12-F15D-49FA-99E0-50868710AE88}" destId="{92E2492B-25F7-4AA3-803D-E37AAD154735}" srcOrd="3" destOrd="0" presId="urn:microsoft.com/office/officeart/2005/8/layout/orgChart1"/>
    <dgm:cxn modelId="{824E76E0-2BB2-4A6D-ACC9-3CE94B551479}" type="presParOf" srcId="{92E2492B-25F7-4AA3-803D-E37AAD154735}" destId="{42D30A6B-E76F-4AA7-B4A8-694FF271BF97}" srcOrd="0" destOrd="0" presId="urn:microsoft.com/office/officeart/2005/8/layout/orgChart1"/>
    <dgm:cxn modelId="{3AD2F6A3-394E-4A0C-89CF-ECD1B51ACA3A}" type="presParOf" srcId="{42D30A6B-E76F-4AA7-B4A8-694FF271BF97}" destId="{D13A9F29-C5D9-4E16-9985-A6A412FECA21}" srcOrd="0" destOrd="0" presId="urn:microsoft.com/office/officeart/2005/8/layout/orgChart1"/>
    <dgm:cxn modelId="{28921F52-1CD9-4445-BA1C-0832921E2EFF}" type="presParOf" srcId="{42D30A6B-E76F-4AA7-B4A8-694FF271BF97}" destId="{1FB3646A-C004-4DA0-A7C7-A99608919F49}" srcOrd="1" destOrd="0" presId="urn:microsoft.com/office/officeart/2005/8/layout/orgChart1"/>
    <dgm:cxn modelId="{87765056-5BB6-4F51-B09D-0CAF31BF83DB}" type="presParOf" srcId="{92E2492B-25F7-4AA3-803D-E37AAD154735}" destId="{DA92FCE8-2C8A-4B44-814C-DC227EC18DBC}" srcOrd="1" destOrd="0" presId="urn:microsoft.com/office/officeart/2005/8/layout/orgChart1"/>
    <dgm:cxn modelId="{5C37ABE5-7334-4972-9130-FDCEA4BE61A3}" type="presParOf" srcId="{92E2492B-25F7-4AA3-803D-E37AAD154735}" destId="{141EE790-CB28-41CB-9BFD-C9E88BBED8FF}" srcOrd="2" destOrd="0" presId="urn:microsoft.com/office/officeart/2005/8/layout/orgChart1"/>
    <dgm:cxn modelId="{E3216F31-B95C-4C1C-A742-3BC2F0534B6E}" type="presParOf" srcId="{5AF92A12-F15D-49FA-99E0-50868710AE88}" destId="{7B3A6658-9E62-410E-A323-652317B4B89A}" srcOrd="4" destOrd="0" presId="urn:microsoft.com/office/officeart/2005/8/layout/orgChart1"/>
    <dgm:cxn modelId="{04278D55-9E9B-4016-8DA8-BA39E7F1A79F}" type="presParOf" srcId="{5AF92A12-F15D-49FA-99E0-50868710AE88}" destId="{9B9D9E43-92A5-489D-93B7-CBDEF20C4BC7}" srcOrd="5" destOrd="0" presId="urn:microsoft.com/office/officeart/2005/8/layout/orgChart1"/>
    <dgm:cxn modelId="{C47EAE0B-741D-4C6A-8BC3-0EB826917318}" type="presParOf" srcId="{9B9D9E43-92A5-489D-93B7-CBDEF20C4BC7}" destId="{690E86E6-EB06-4A14-A6D8-B45CC39A899E}" srcOrd="0" destOrd="0" presId="urn:microsoft.com/office/officeart/2005/8/layout/orgChart1"/>
    <dgm:cxn modelId="{57F8E95F-6EF3-45B0-BB58-1C428E9B42BF}" type="presParOf" srcId="{690E86E6-EB06-4A14-A6D8-B45CC39A899E}" destId="{B0570172-B77D-4E00-96F9-6BEA8A914AA2}" srcOrd="0" destOrd="0" presId="urn:microsoft.com/office/officeart/2005/8/layout/orgChart1"/>
    <dgm:cxn modelId="{D50F836E-47C7-4FF8-AAC5-62006E738CE9}" type="presParOf" srcId="{690E86E6-EB06-4A14-A6D8-B45CC39A899E}" destId="{34EE0EEC-6D2C-4EB2-B36D-1BC851CC0C49}" srcOrd="1" destOrd="0" presId="urn:microsoft.com/office/officeart/2005/8/layout/orgChart1"/>
    <dgm:cxn modelId="{4906D7C9-2FBB-4E9C-93D6-2E9C9A29A20F}" type="presParOf" srcId="{9B9D9E43-92A5-489D-93B7-CBDEF20C4BC7}" destId="{FD01DCD1-1B9A-4B35-9834-BB01EFDA911A}" srcOrd="1" destOrd="0" presId="urn:microsoft.com/office/officeart/2005/8/layout/orgChart1"/>
    <dgm:cxn modelId="{863130F6-3F4E-409B-8BCC-295BE3F07949}" type="presParOf" srcId="{9B9D9E43-92A5-489D-93B7-CBDEF20C4BC7}" destId="{D4C9CE81-B00E-40FA-B6B0-C20359B1FE89}" srcOrd="2" destOrd="0" presId="urn:microsoft.com/office/officeart/2005/8/layout/orgChart1"/>
    <dgm:cxn modelId="{67CC4444-973C-4C31-B623-89A4FFB6E80B}" type="presParOf" srcId="{E26E69F1-4DF0-4B65-9C85-720F9E1A121D}" destId="{4D9602F0-28CC-4BBE-846E-EABDC023E87E}" srcOrd="2" destOrd="0" presId="urn:microsoft.com/office/officeart/2005/8/layout/orgChart1"/>
    <dgm:cxn modelId="{EA1ED074-8395-4EDA-80E6-6F8C67945F03}" type="presParOf" srcId="{525D7ECF-F52A-4773-944D-A7950F411702}" destId="{B9BB6DFA-4584-47CC-B449-8D919083446E}" srcOrd="2" destOrd="0" presId="urn:microsoft.com/office/officeart/2005/8/layout/orgChart1"/>
    <dgm:cxn modelId="{81919D68-C3B3-46FD-97B9-48312AD61176}" type="presParOf" srcId="{5E0F069C-FBCB-4079-8B9A-79D5F5E4BECD}" destId="{0FC6B4A0-AE6C-4CD9-B0CF-376E5AB552ED}" srcOrd="2" destOrd="0" presId="urn:microsoft.com/office/officeart/2005/8/layout/orgChart1"/>
    <dgm:cxn modelId="{AE62F55B-B39B-4283-8163-06D589B3A0B4}" type="presParOf" srcId="{D4826229-479E-4531-B9BF-A79CDA0618B5}" destId="{3F7E156D-700B-4F42-B10F-711D45B5DD4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A6658-9E62-410E-A323-652317B4B89A}">
      <dsp:nvSpPr>
        <dsp:cNvPr id="0" name=""/>
        <dsp:cNvSpPr/>
      </dsp:nvSpPr>
      <dsp:spPr>
        <a:xfrm>
          <a:off x="5361193" y="3976545"/>
          <a:ext cx="431827" cy="2093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3412"/>
              </a:lnTo>
              <a:lnTo>
                <a:pt x="431827" y="2093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8E960D-B7C9-41C2-BEE5-568575909AA6}">
      <dsp:nvSpPr>
        <dsp:cNvPr id="0" name=""/>
        <dsp:cNvSpPr/>
      </dsp:nvSpPr>
      <dsp:spPr>
        <a:xfrm>
          <a:off x="5361193" y="3976545"/>
          <a:ext cx="432220" cy="1272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2247"/>
              </a:lnTo>
              <a:lnTo>
                <a:pt x="432220" y="12722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6BDEE-31D4-40CE-84BB-A17A9A6DF79D}">
      <dsp:nvSpPr>
        <dsp:cNvPr id="0" name=""/>
        <dsp:cNvSpPr/>
      </dsp:nvSpPr>
      <dsp:spPr>
        <a:xfrm>
          <a:off x="5361193" y="3976545"/>
          <a:ext cx="432401" cy="435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853"/>
              </a:lnTo>
              <a:lnTo>
                <a:pt x="432401" y="435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F3037-F691-4B4C-AE82-042BE449FE6B}">
      <dsp:nvSpPr>
        <dsp:cNvPr id="0" name=""/>
        <dsp:cNvSpPr/>
      </dsp:nvSpPr>
      <dsp:spPr>
        <a:xfrm>
          <a:off x="4327913" y="2903926"/>
          <a:ext cx="1637572" cy="317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626"/>
              </a:lnTo>
              <a:lnTo>
                <a:pt x="1637572" y="158626"/>
              </a:lnTo>
              <a:lnTo>
                <a:pt x="1637572" y="317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0BD25-8D65-4F00-B7D6-6E7480C7ACCA}">
      <dsp:nvSpPr>
        <dsp:cNvPr id="0" name=""/>
        <dsp:cNvSpPr/>
      </dsp:nvSpPr>
      <dsp:spPr>
        <a:xfrm>
          <a:off x="2954009" y="3976545"/>
          <a:ext cx="447584" cy="2093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3412"/>
              </a:lnTo>
              <a:lnTo>
                <a:pt x="447584" y="2093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CD26D-D40C-419E-B66D-00EAAA729947}">
      <dsp:nvSpPr>
        <dsp:cNvPr id="0" name=""/>
        <dsp:cNvSpPr/>
      </dsp:nvSpPr>
      <dsp:spPr>
        <a:xfrm>
          <a:off x="2954009" y="3976545"/>
          <a:ext cx="447584" cy="1272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2254"/>
              </a:lnTo>
              <a:lnTo>
                <a:pt x="447584" y="12722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A746C5-04BB-48D2-94DC-8418678F3224}">
      <dsp:nvSpPr>
        <dsp:cNvPr id="0" name=""/>
        <dsp:cNvSpPr/>
      </dsp:nvSpPr>
      <dsp:spPr>
        <a:xfrm>
          <a:off x="2954009" y="3976545"/>
          <a:ext cx="439970" cy="435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853"/>
              </a:lnTo>
              <a:lnTo>
                <a:pt x="439970" y="4358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0DD56-A4DD-4C75-B294-D8897A855524}">
      <dsp:nvSpPr>
        <dsp:cNvPr id="0" name=""/>
        <dsp:cNvSpPr/>
      </dsp:nvSpPr>
      <dsp:spPr>
        <a:xfrm>
          <a:off x="3558301" y="2903926"/>
          <a:ext cx="769611" cy="317253"/>
        </a:xfrm>
        <a:custGeom>
          <a:avLst/>
          <a:gdLst/>
          <a:ahLst/>
          <a:cxnLst/>
          <a:rect l="0" t="0" r="0" b="0"/>
          <a:pathLst>
            <a:path>
              <a:moveTo>
                <a:pt x="769611" y="0"/>
              </a:moveTo>
              <a:lnTo>
                <a:pt x="769611" y="158626"/>
              </a:lnTo>
              <a:lnTo>
                <a:pt x="0" y="158626"/>
              </a:lnTo>
              <a:lnTo>
                <a:pt x="0" y="317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FFF37-2656-44F3-808E-908C584FB370}">
      <dsp:nvSpPr>
        <dsp:cNvPr id="0" name=""/>
        <dsp:cNvSpPr/>
      </dsp:nvSpPr>
      <dsp:spPr>
        <a:xfrm>
          <a:off x="752647" y="3976545"/>
          <a:ext cx="264695" cy="1767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555"/>
              </a:lnTo>
              <a:lnTo>
                <a:pt x="264695" y="17675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90D35-0BA5-4995-A840-5B780607B7B0}">
      <dsp:nvSpPr>
        <dsp:cNvPr id="0" name=""/>
        <dsp:cNvSpPr/>
      </dsp:nvSpPr>
      <dsp:spPr>
        <a:xfrm>
          <a:off x="752647" y="3976545"/>
          <a:ext cx="257065" cy="694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936"/>
              </a:lnTo>
              <a:lnTo>
                <a:pt x="257065" y="6949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7EC91-BEDD-4FA0-A070-43EE38A402E8}">
      <dsp:nvSpPr>
        <dsp:cNvPr id="0" name=""/>
        <dsp:cNvSpPr/>
      </dsp:nvSpPr>
      <dsp:spPr>
        <a:xfrm>
          <a:off x="1356940" y="2903926"/>
          <a:ext cx="2970973" cy="317253"/>
        </a:xfrm>
        <a:custGeom>
          <a:avLst/>
          <a:gdLst/>
          <a:ahLst/>
          <a:cxnLst/>
          <a:rect l="0" t="0" r="0" b="0"/>
          <a:pathLst>
            <a:path>
              <a:moveTo>
                <a:pt x="2970973" y="0"/>
              </a:moveTo>
              <a:lnTo>
                <a:pt x="2970973" y="158626"/>
              </a:lnTo>
              <a:lnTo>
                <a:pt x="0" y="158626"/>
              </a:lnTo>
              <a:lnTo>
                <a:pt x="0" y="317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1B13B-E379-4869-B2EA-5739885E5477}">
      <dsp:nvSpPr>
        <dsp:cNvPr id="0" name=""/>
        <dsp:cNvSpPr/>
      </dsp:nvSpPr>
      <dsp:spPr>
        <a:xfrm>
          <a:off x="4282193" y="1831307"/>
          <a:ext cx="91440" cy="3172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2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20983-B03D-4166-AD4A-5D034B94087B}">
      <dsp:nvSpPr>
        <dsp:cNvPr id="0" name=""/>
        <dsp:cNvSpPr/>
      </dsp:nvSpPr>
      <dsp:spPr>
        <a:xfrm>
          <a:off x="4282193" y="758688"/>
          <a:ext cx="91440" cy="3172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7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90324-ED0E-4010-8873-0CE28E1D9769}">
      <dsp:nvSpPr>
        <dsp:cNvPr id="0" name=""/>
        <dsp:cNvSpPr/>
      </dsp:nvSpPr>
      <dsp:spPr>
        <a:xfrm>
          <a:off x="3572548" y="3322"/>
          <a:ext cx="1510731" cy="75536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Consumenten hebben geen toegang tot robotische stofzuigers  die zelf de weg leren kennen binnen het huis.</a:t>
          </a:r>
          <a:endParaRPr lang="nl-NL" sz="1000" kern="1200"/>
        </a:p>
      </dsp:txBody>
      <dsp:txXfrm>
        <a:off x="3572548" y="3322"/>
        <a:ext cx="1510731" cy="755365"/>
      </dsp:txXfrm>
    </dsp:sp>
    <dsp:sp modelId="{A668B764-5E89-447D-B781-3DE42F977CDC}">
      <dsp:nvSpPr>
        <dsp:cNvPr id="0" name=""/>
        <dsp:cNvSpPr/>
      </dsp:nvSpPr>
      <dsp:spPr>
        <a:xfrm>
          <a:off x="3572548" y="1075941"/>
          <a:ext cx="1510731" cy="755365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Huidige robotische stofzuigers zijn inefficiënt en maken huishoudens niet grondig schoon.</a:t>
          </a:r>
          <a:endParaRPr lang="nl-NL" sz="1000" kern="1200"/>
        </a:p>
      </dsp:txBody>
      <dsp:txXfrm>
        <a:off x="3572548" y="1075941"/>
        <a:ext cx="1510731" cy="755365"/>
      </dsp:txXfrm>
    </dsp:sp>
    <dsp:sp modelId="{4D260C69-54BC-4B83-969C-A607EC150B48}">
      <dsp:nvSpPr>
        <dsp:cNvPr id="0" name=""/>
        <dsp:cNvSpPr/>
      </dsp:nvSpPr>
      <dsp:spPr>
        <a:xfrm>
          <a:off x="3572548" y="2148560"/>
          <a:ext cx="1510731" cy="75536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We zijn klaar om ‘zelflerende stofzuigers’ op de markt te brengen voor een optimaal schoon huishouden.</a:t>
          </a:r>
          <a:endParaRPr lang="nl-NL" sz="1000" kern="1200"/>
        </a:p>
      </dsp:txBody>
      <dsp:txXfrm>
        <a:off x="3572548" y="2148560"/>
        <a:ext cx="1510731" cy="755365"/>
      </dsp:txXfrm>
    </dsp:sp>
    <dsp:sp modelId="{4369F809-B432-49B9-88BE-C1967858AB2F}">
      <dsp:nvSpPr>
        <dsp:cNvPr id="0" name=""/>
        <dsp:cNvSpPr/>
      </dsp:nvSpPr>
      <dsp:spPr>
        <a:xfrm>
          <a:off x="601574" y="3221179"/>
          <a:ext cx="1510731" cy="755365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De schoonmaakkwaliteit wordt verhoogd.</a:t>
          </a:r>
          <a:endParaRPr lang="nl-NL" sz="1000" kern="1200"/>
        </a:p>
      </dsp:txBody>
      <dsp:txXfrm>
        <a:off x="601574" y="3221179"/>
        <a:ext cx="1510731" cy="755365"/>
      </dsp:txXfrm>
    </dsp:sp>
    <dsp:sp modelId="{C72CE82A-2559-494C-AED1-2DCA801B2844}">
      <dsp:nvSpPr>
        <dsp:cNvPr id="0" name=""/>
        <dsp:cNvSpPr/>
      </dsp:nvSpPr>
      <dsp:spPr>
        <a:xfrm>
          <a:off x="1009713" y="4293798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1000" b="0" i="0" u="none" kern="1200"/>
            <a:t> Onthouden waar het meeste vuil ligt.</a:t>
          </a:r>
        </a:p>
      </dsp:txBody>
      <dsp:txXfrm>
        <a:off x="1009713" y="4293798"/>
        <a:ext cx="1510731" cy="755365"/>
      </dsp:txXfrm>
    </dsp:sp>
    <dsp:sp modelId="{290D92C5-50DB-4BAD-8648-C3DC5CA6014A}">
      <dsp:nvSpPr>
        <dsp:cNvPr id="0" name=""/>
        <dsp:cNvSpPr/>
      </dsp:nvSpPr>
      <dsp:spPr>
        <a:xfrm>
          <a:off x="1017342" y="5366417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1000" b="0" i="0" u="none" kern="1200"/>
            <a:t>Blijven leren wanneer bewoners vaak meer vuil maken.</a:t>
          </a:r>
        </a:p>
      </dsp:txBody>
      <dsp:txXfrm>
        <a:off x="1017342" y="5366417"/>
        <a:ext cx="1510731" cy="755365"/>
      </dsp:txXfrm>
    </dsp:sp>
    <dsp:sp modelId="{EE4D7E85-D396-42E8-A55B-5AC4FC8E72BC}">
      <dsp:nvSpPr>
        <dsp:cNvPr id="0" name=""/>
        <dsp:cNvSpPr/>
      </dsp:nvSpPr>
      <dsp:spPr>
        <a:xfrm>
          <a:off x="2802936" y="3221179"/>
          <a:ext cx="1510731" cy="755365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Het huis wordt sneller schoon.</a:t>
          </a:r>
          <a:endParaRPr lang="nl-NL" sz="1000" kern="1200"/>
        </a:p>
      </dsp:txBody>
      <dsp:txXfrm>
        <a:off x="2802936" y="3221179"/>
        <a:ext cx="1510731" cy="755365"/>
      </dsp:txXfrm>
    </dsp:sp>
    <dsp:sp modelId="{E68AFF9E-A8A1-48C0-A95E-5A56AFC91160}">
      <dsp:nvSpPr>
        <dsp:cNvPr id="0" name=""/>
        <dsp:cNvSpPr/>
      </dsp:nvSpPr>
      <dsp:spPr>
        <a:xfrm>
          <a:off x="3393979" y="4034715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1000" b="0" i="0" u="none" kern="1200"/>
            <a:t>Gevoel voor dag en nacht ritme.</a:t>
          </a:r>
        </a:p>
      </dsp:txBody>
      <dsp:txXfrm>
        <a:off x="3393979" y="4034715"/>
        <a:ext cx="1510731" cy="755365"/>
      </dsp:txXfrm>
    </dsp:sp>
    <dsp:sp modelId="{A78A6F62-E4A8-4748-B232-979A871E3AFF}">
      <dsp:nvSpPr>
        <dsp:cNvPr id="0" name=""/>
        <dsp:cNvSpPr/>
      </dsp:nvSpPr>
      <dsp:spPr>
        <a:xfrm>
          <a:off x="3401593" y="4871117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1000" b="0" i="0" u="none" kern="1200"/>
            <a:t>Looproutes onthouden van bewoners.</a:t>
          </a:r>
        </a:p>
      </dsp:txBody>
      <dsp:txXfrm>
        <a:off x="3401593" y="4871117"/>
        <a:ext cx="1510731" cy="755365"/>
      </dsp:txXfrm>
    </dsp:sp>
    <dsp:sp modelId="{34BA257E-011E-48C8-94D2-4105E74B91D0}">
      <dsp:nvSpPr>
        <dsp:cNvPr id="0" name=""/>
        <dsp:cNvSpPr/>
      </dsp:nvSpPr>
      <dsp:spPr>
        <a:xfrm>
          <a:off x="3401593" y="5692274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1000" b="0" i="0" u="none" kern="1200"/>
            <a:t>Bewust zijn van de aanwezigen in huis.</a:t>
          </a:r>
        </a:p>
      </dsp:txBody>
      <dsp:txXfrm>
        <a:off x="3401593" y="5692274"/>
        <a:ext cx="1510731" cy="755365"/>
      </dsp:txXfrm>
    </dsp:sp>
    <dsp:sp modelId="{A8C69EF8-94EB-47B7-B46D-E3E1E83227FC}">
      <dsp:nvSpPr>
        <dsp:cNvPr id="0" name=""/>
        <dsp:cNvSpPr/>
      </dsp:nvSpPr>
      <dsp:spPr>
        <a:xfrm>
          <a:off x="5210120" y="3221179"/>
          <a:ext cx="1510731" cy="755365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Het is duurzamer</a:t>
          </a:r>
          <a:endParaRPr lang="nl-NL" sz="1000" kern="1200"/>
        </a:p>
      </dsp:txBody>
      <dsp:txXfrm>
        <a:off x="5210120" y="3221179"/>
        <a:ext cx="1510731" cy="755365"/>
      </dsp:txXfrm>
    </dsp:sp>
    <dsp:sp modelId="{7B2AD691-FF51-43B0-A805-B342B6F549B2}">
      <dsp:nvSpPr>
        <dsp:cNvPr id="0" name=""/>
        <dsp:cNvSpPr/>
      </dsp:nvSpPr>
      <dsp:spPr>
        <a:xfrm>
          <a:off x="5793594" y="4034715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Minder energie verbruik.</a:t>
          </a:r>
          <a:endParaRPr lang="nl-NL" sz="1000" kern="1200"/>
        </a:p>
      </dsp:txBody>
      <dsp:txXfrm>
        <a:off x="5793594" y="4034715"/>
        <a:ext cx="1510731" cy="755365"/>
      </dsp:txXfrm>
    </dsp:sp>
    <dsp:sp modelId="{D13A9F29-C5D9-4E16-9985-A6A412FECA21}">
      <dsp:nvSpPr>
        <dsp:cNvPr id="0" name=""/>
        <dsp:cNvSpPr/>
      </dsp:nvSpPr>
      <dsp:spPr>
        <a:xfrm>
          <a:off x="5793413" y="4871109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Minder slijtage van het product en omgeving.</a:t>
          </a:r>
          <a:endParaRPr lang="nl-NL" sz="1000" kern="1200"/>
        </a:p>
      </dsp:txBody>
      <dsp:txXfrm>
        <a:off x="5793413" y="4871109"/>
        <a:ext cx="1510731" cy="755365"/>
      </dsp:txXfrm>
    </dsp:sp>
    <dsp:sp modelId="{B0570172-B77D-4E00-96F9-6BEA8A914AA2}">
      <dsp:nvSpPr>
        <dsp:cNvPr id="0" name=""/>
        <dsp:cNvSpPr/>
      </dsp:nvSpPr>
      <dsp:spPr>
        <a:xfrm>
          <a:off x="5793020" y="5692274"/>
          <a:ext cx="1510731" cy="7553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b="0" i="0" u="none" kern="1200"/>
            <a:t>Verlaagde kosten op lange termijn.</a:t>
          </a:r>
          <a:endParaRPr lang="nl-NL" sz="1000" kern="1200"/>
        </a:p>
      </dsp:txBody>
      <dsp:txXfrm>
        <a:off x="5793020" y="5692274"/>
        <a:ext cx="1510731" cy="755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85D34-A30C-4CC2-8E83-2A006D8B2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A343441-DEA9-49E2-950B-2FAD7E5D5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40064F-39DD-43D8-B094-9E2012CB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8EC409-1671-4A95-9C94-779D2EAD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DA4A3C-8BFA-491D-872D-4A6D86F2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348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88A62-68B2-4A81-AC6D-A7DA135D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8079871-2A0F-4A6A-A23A-2BC80E206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CB213E-33C3-4D3A-83A1-298459D9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C35259-BAD5-44C6-B739-83BC5E59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5E9849-3950-44A4-B52A-B9E8C9AD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136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B96717D-C75E-478C-B3AB-36E1734F5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114D51-4717-4B68-911C-915365750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7CAFFD-8C54-4F68-B684-77D20177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CE2D4D-4197-4D65-854F-CD49E317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BB21AB-6D13-4713-8FE4-6FF1F534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117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027B4-2377-4B0B-B468-F77975D5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E2F7C4-EFA0-46C3-98B0-D98B1E5D5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066FD3-6871-4C9F-9CEC-2FC467C9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BADDE8-DD63-4647-8727-066C1BCC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6A9800-4418-4A5B-9E4A-019858DE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37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37113-D9F1-4147-B9B2-543A99D2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353844-41C6-416A-AC85-0DCD32E24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F74C88-F169-4CE3-9A23-A708EF1E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831F0B-44D5-41D5-B0CF-13309E38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25AD3E-FB00-4096-AD4A-3E597F2E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959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45C7C-692B-4AA4-8A37-5F116861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282545-B320-4375-994D-74A273C41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F459B4F-D26E-4EBA-B129-2B252B88F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E348BB2-29CA-4BA9-8C27-4449F075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638F67-BEEC-4BE0-B5D6-4373EFC3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41E024E-6583-4246-96E0-B745B076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27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C828C-54DD-45EA-BD6A-64857439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A264302-A893-4421-9617-DA402588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F0DA768-5B6E-47F9-9140-156899236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890E57E-A7B4-4C23-9ECC-1E5C01E0F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2AFB08E-7F25-42EF-9EA9-482A4F53B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CA00BFC-E8D7-4CEA-A28D-252DF14E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C3E5FB6-3AA3-4D61-B8D8-ACEC072E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5EBDAC6-7136-458B-8958-2811293A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13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F316B-9BA5-4F76-A68C-B5A4CAF7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35C45DE-E77A-4693-9434-728B37F6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726BB50-226E-40A2-BE4F-FC0AD6F2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4F215D6-8617-41FB-86A5-8FDF4CFD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104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F4FF9A6-415C-4156-A26B-6B83325B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82BB94E-9F3B-47ED-BB36-102927BF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B08780-FA30-4101-A14D-3C390D72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527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60177-3B74-4F8E-A064-45EE7346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E5CF32-8A0D-4B04-A734-2C8950DB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B3F54D9-815D-4B20-9892-167AB6ADE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D87096A-CCFD-4118-B24D-AA637D76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57DE9C6-B50E-48F2-98D9-8D4099BC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085789-DD69-4729-B041-CCD6A951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250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E8EA6-C94B-49B3-B30D-610B73C7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314CF8E-5815-411F-884D-1274E9122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22FCA44-EA59-4B67-AA15-249998CAA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A597F8-56CF-4638-B64A-0646E61F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31B8B-FA51-4DCA-9CB1-47E796494F48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762AFE8-2349-465B-B76A-EBFACE66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056C880-C6D7-464D-AE62-8E37C5AF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792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983177C-094A-46FE-97EC-BDA92F02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2D9B03-CA1B-431D-B724-D258E4B41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05EB0E-CC96-45C9-8558-36CCB4CCB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1B8B-FA51-4DCA-9CB1-47E796494F48}" type="datetimeFigureOut">
              <a:rPr lang="nl-NL" smtClean="0"/>
              <a:t>17-2-2020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F36299-1ED6-407A-9308-B41C3D20F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8D7F01-BA02-4F44-BCC4-21B6F862A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7ED1-C33B-4640-A133-E3BD9120D6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68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binnen, tafel, computer, bureau&#10;&#10;Automatisch gegenereerde beschrijving">
            <a:extLst>
              <a:ext uri="{FF2B5EF4-FFF2-40B4-BE49-F238E27FC236}">
                <a16:creationId xmlns:a16="http://schemas.microsoft.com/office/drawing/2014/main" id="{586BC049-6C02-40B0-8487-ECF884F0B6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716AF2-9DF1-4AC3-A408-9A3F1E45C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Abadi" panose="020B0604020202020204" pitchFamily="34" charset="0"/>
              </a:rPr>
              <a:t>CAPTCHA </a:t>
            </a:r>
            <a:r>
              <a:rPr lang="nl-NL" dirty="0" err="1">
                <a:solidFill>
                  <a:schemeClr val="bg1"/>
                </a:solidFill>
                <a:latin typeface="Abadi" panose="020B0604020202020204" pitchFamily="34" charset="0"/>
              </a:rPr>
              <a:t>Recognition</a:t>
            </a:r>
            <a:endParaRPr lang="nl-NL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10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binnen, tafel, computer, bureau&#10;&#10;Automatisch gegenereerde beschrijving">
            <a:extLst>
              <a:ext uri="{FF2B5EF4-FFF2-40B4-BE49-F238E27FC236}">
                <a16:creationId xmlns:a16="http://schemas.microsoft.com/office/drawing/2014/main" id="{586BC049-6C02-40B0-8487-ECF884F0B6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716AF2-9DF1-4AC3-A408-9A3F1E45C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Abadi" panose="020B0604020202020204" pitchFamily="34" charset="0"/>
              </a:rPr>
              <a:t>CAPTCHA </a:t>
            </a:r>
            <a:r>
              <a:rPr lang="nl-NL" dirty="0" err="1">
                <a:solidFill>
                  <a:schemeClr val="bg1"/>
                </a:solidFill>
                <a:latin typeface="Abadi" panose="020B0604020202020204" pitchFamily="34" charset="0"/>
              </a:rPr>
              <a:t>Recognition</a:t>
            </a:r>
            <a:endParaRPr lang="nl-NL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59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binnen, tafel, computer, bureau&#10;&#10;Automatisch gegenereerde beschrijving">
            <a:extLst>
              <a:ext uri="{FF2B5EF4-FFF2-40B4-BE49-F238E27FC236}">
                <a16:creationId xmlns:a16="http://schemas.microsoft.com/office/drawing/2014/main" id="{586BC049-6C02-40B0-8487-ECF884F0B6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716AF2-9DF1-4AC3-A408-9A3F1E45C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Abadi" panose="020B0604020202020204" pitchFamily="34" charset="0"/>
              </a:rPr>
              <a:t>CAPTCHA </a:t>
            </a:r>
            <a:r>
              <a:rPr lang="nl-NL" dirty="0" err="1">
                <a:solidFill>
                  <a:schemeClr val="bg1"/>
                </a:solidFill>
                <a:latin typeface="Abadi" panose="020B0604020202020204" pitchFamily="34" charset="0"/>
              </a:rPr>
              <a:t>Recognition</a:t>
            </a:r>
            <a:endParaRPr lang="nl-NL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41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binnen, tafel, computer, bureau&#10;&#10;Automatisch gegenereerde beschrijving">
            <a:extLst>
              <a:ext uri="{FF2B5EF4-FFF2-40B4-BE49-F238E27FC236}">
                <a16:creationId xmlns:a16="http://schemas.microsoft.com/office/drawing/2014/main" id="{586BC049-6C02-40B0-8487-ECF884F0B6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716AF2-9DF1-4AC3-A408-9A3F1E45C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Abadi" panose="020B0604020202020204" pitchFamily="34" charset="0"/>
              </a:rPr>
              <a:t>CAPTCHA </a:t>
            </a:r>
            <a:r>
              <a:rPr lang="nl-NL" dirty="0" err="1">
                <a:solidFill>
                  <a:schemeClr val="bg1"/>
                </a:solidFill>
                <a:latin typeface="Abadi" panose="020B0604020202020204" pitchFamily="34" charset="0"/>
              </a:rPr>
              <a:t>Recognition</a:t>
            </a:r>
            <a:endParaRPr lang="nl-NL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0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binnen, tafel, computer, bureau&#10;&#10;Automatisch gegenereerde beschrijving">
            <a:extLst>
              <a:ext uri="{FF2B5EF4-FFF2-40B4-BE49-F238E27FC236}">
                <a16:creationId xmlns:a16="http://schemas.microsoft.com/office/drawing/2014/main" id="{586BC049-6C02-40B0-8487-ECF884F0B6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000"/>
            <a:ext cx="12192000" cy="812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716AF2-9DF1-4AC3-A408-9A3F1E45C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Abadi" panose="020B0604020202020204" pitchFamily="34" charset="0"/>
              </a:rPr>
              <a:t>CAPTCHA </a:t>
            </a:r>
            <a:r>
              <a:rPr lang="nl-NL" dirty="0" err="1">
                <a:solidFill>
                  <a:schemeClr val="bg1"/>
                </a:solidFill>
                <a:latin typeface="Abadi" panose="020B0604020202020204" pitchFamily="34" charset="0"/>
              </a:rPr>
              <a:t>Recognition</a:t>
            </a:r>
            <a:endParaRPr lang="nl-NL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1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F0B705E-5275-4CA1-B1F7-4FCED68EB8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4160741"/>
              </p:ext>
            </p:extLst>
          </p:nvPr>
        </p:nvGraphicFramePr>
        <p:xfrm>
          <a:off x="1805748" y="140530"/>
          <a:ext cx="9033510" cy="719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0700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127</Words>
  <Application>Microsoft Office PowerPoint</Application>
  <PresentationFormat>Breedbeeld</PresentationFormat>
  <Paragraphs>19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Abadi</vt:lpstr>
      <vt:lpstr>Arial</vt:lpstr>
      <vt:lpstr>Calibri</vt:lpstr>
      <vt:lpstr>Calibri Light</vt:lpstr>
      <vt:lpstr>Kantoorthema</vt:lpstr>
      <vt:lpstr>CAPTCHA Recognition</vt:lpstr>
      <vt:lpstr>CAPTCHA Recognition</vt:lpstr>
      <vt:lpstr>CAPTCHA Recognition</vt:lpstr>
      <vt:lpstr>CAPTCHA Recognition</vt:lpstr>
      <vt:lpstr>CAPTCHA Recognition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Kay Verhaegh</dc:creator>
  <cp:lastModifiedBy>Kay Verhaegh</cp:lastModifiedBy>
  <cp:revision>9</cp:revision>
  <dcterms:created xsi:type="dcterms:W3CDTF">2020-02-12T09:52:08Z</dcterms:created>
  <dcterms:modified xsi:type="dcterms:W3CDTF">2020-02-17T13:09:14Z</dcterms:modified>
</cp:coreProperties>
</file>