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65" r:id="rId4"/>
    <p:sldId id="266" r:id="rId5"/>
    <p:sldId id="270" r:id="rId6"/>
    <p:sldId id="267" r:id="rId7"/>
    <p:sldId id="268" r:id="rId8"/>
    <p:sldId id="269" r:id="rId9"/>
    <p:sldId id="264" r:id="rId10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94" autoAdjust="0"/>
  </p:normalViewPr>
  <p:slideViewPr>
    <p:cSldViewPr snapToGrid="0" showGuides="1">
      <p:cViewPr varScale="1">
        <p:scale>
          <a:sx n="42" d="100"/>
          <a:sy n="42" d="100"/>
        </p:scale>
        <p:origin x="102" y="1278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18-4-2019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1" y="388531"/>
            <a:ext cx="8293993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18/04/2019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18/04/2019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18/04/2019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18-4-2019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18/04/2019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Path</a:t>
            </a:r>
            <a:r>
              <a:rPr lang="nl-NL" dirty="0"/>
              <a:t> planner voor inventaris met autonome drone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Team: 1 / SPRINT 2</a:t>
            </a: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Backlog</a:t>
            </a:r>
            <a:r>
              <a:rPr lang="nl-NL" dirty="0"/>
              <a:t>: sprint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Backlog</a:t>
            </a:r>
            <a:r>
              <a:rPr lang="nl-NL" dirty="0"/>
              <a:t>: sprint 2 (gerealiseerd)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UI converteren naar realistische 2D visualisatie</a:t>
            </a:r>
          </a:p>
          <a:p>
            <a:r>
              <a:rPr lang="nl-NL" dirty="0"/>
              <a:t>Vliegpaden valideren met obstakels</a:t>
            </a:r>
          </a:p>
          <a:p>
            <a:r>
              <a:rPr lang="nl-NL" dirty="0" err="1"/>
              <a:t>Mockup</a:t>
            </a:r>
            <a:r>
              <a:rPr lang="nl-NL" dirty="0"/>
              <a:t> drone voor het simuleren van vlucht data</a:t>
            </a:r>
          </a:p>
          <a:p>
            <a:r>
              <a:rPr lang="nl-NL" dirty="0"/>
              <a:t>Drone data verwerken en weergeven in grafieken</a:t>
            </a:r>
          </a:p>
          <a:p>
            <a:r>
              <a:rPr lang="nl-NL" dirty="0"/>
              <a:t>Authenticatie en beveiliging</a:t>
            </a:r>
          </a:p>
          <a:p>
            <a:r>
              <a:rPr lang="nl-NL" dirty="0"/>
              <a:t>Verschillende drone configuraties ondersteunen</a:t>
            </a:r>
          </a:p>
          <a:p>
            <a:r>
              <a:rPr lang="nl-NL" dirty="0"/>
              <a:t>Keuze tussen verschillende datastreams drone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3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88828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Backlog</a:t>
            </a:r>
            <a:r>
              <a:rPr lang="nl-NL" dirty="0"/>
              <a:t>: sprint 2 (niet gerealiseerd)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Alerts voor afwijkingen tijdens vlucht</a:t>
            </a:r>
          </a:p>
          <a:p>
            <a:r>
              <a:rPr lang="nl-NL" dirty="0"/>
              <a:t>Live camera feed</a:t>
            </a:r>
          </a:p>
          <a:p>
            <a:r>
              <a:rPr lang="nl-NL" dirty="0"/>
              <a:t>Aanmaken eigen kaarten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75821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</p:spPr>
        <p:txBody>
          <a:bodyPr/>
          <a:lstStyle/>
          <a:p>
            <a:r>
              <a:rPr lang="nl-NL" dirty="0"/>
              <a:t>Overzicht architectuur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Container diagram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5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31835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</p:spPr>
        <p:txBody>
          <a:bodyPr/>
          <a:lstStyle/>
          <a:p>
            <a:r>
              <a:rPr lang="nl-NL" dirty="0"/>
              <a:t>UI: realistische 2D visualisatie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Leaflet</a:t>
            </a:r>
          </a:p>
          <a:p>
            <a:pPr lvl="1"/>
            <a:r>
              <a:rPr lang="nl-NL" dirty="0" err="1"/>
              <a:t>JavaScript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voor interactieve kaarten</a:t>
            </a:r>
          </a:p>
          <a:p>
            <a:pPr lvl="1"/>
            <a:r>
              <a:rPr lang="nl-NL" dirty="0"/>
              <a:t>Geïntegreerd in front-end als </a:t>
            </a:r>
            <a:r>
              <a:rPr lang="nl-NL" dirty="0" err="1"/>
              <a:t>Angular</a:t>
            </a:r>
            <a:r>
              <a:rPr lang="nl-NL" dirty="0"/>
              <a:t> Directive</a:t>
            </a:r>
          </a:p>
          <a:p>
            <a:pPr lvl="1"/>
            <a:r>
              <a:rPr lang="nl-NL" dirty="0"/>
              <a:t>Ondersteuning voor bestaande </a:t>
            </a:r>
            <a:r>
              <a:rPr lang="nl-NL" dirty="0" err="1"/>
              <a:t>plugins</a:t>
            </a:r>
            <a:r>
              <a:rPr lang="nl-NL" dirty="0"/>
              <a:t> (live data, </a:t>
            </a:r>
            <a:r>
              <a:rPr lang="nl-NL" dirty="0" err="1"/>
              <a:t>drawing</a:t>
            </a:r>
            <a:r>
              <a:rPr lang="nl-NL" dirty="0"/>
              <a:t>, </a:t>
            </a:r>
            <a:r>
              <a:rPr lang="nl-NL" dirty="0" err="1"/>
              <a:t>heatmaps</a:t>
            </a:r>
            <a:r>
              <a:rPr lang="nl-NL" dirty="0"/>
              <a:t> …)</a:t>
            </a:r>
          </a:p>
          <a:p>
            <a:pPr lvl="1"/>
            <a:endParaRPr lang="nl-NL" dirty="0"/>
          </a:p>
          <a:p>
            <a:r>
              <a:rPr lang="nl-NL" dirty="0"/>
              <a:t>Features</a:t>
            </a:r>
          </a:p>
          <a:p>
            <a:pPr lvl="1"/>
            <a:r>
              <a:rPr lang="nl-NL" dirty="0"/>
              <a:t>Ondersteuning voor mobile (</a:t>
            </a:r>
            <a:r>
              <a:rPr lang="nl-NL" dirty="0" err="1"/>
              <a:t>touch</a:t>
            </a:r>
            <a:r>
              <a:rPr lang="nl-NL" dirty="0"/>
              <a:t>, </a:t>
            </a:r>
            <a:r>
              <a:rPr lang="nl-NL" dirty="0" err="1"/>
              <a:t>gestures</a:t>
            </a:r>
            <a:r>
              <a:rPr lang="nl-NL" dirty="0"/>
              <a:t>, </a:t>
            </a:r>
            <a:r>
              <a:rPr lang="nl-NL" dirty="0" err="1"/>
              <a:t>scaling</a:t>
            </a:r>
            <a:r>
              <a:rPr lang="nl-NL" dirty="0"/>
              <a:t> …)</a:t>
            </a:r>
          </a:p>
          <a:p>
            <a:pPr lvl="1"/>
            <a:r>
              <a:rPr lang="nl-NL" dirty="0"/>
              <a:t>Kaarten interactief aanpassen</a:t>
            </a:r>
          </a:p>
          <a:p>
            <a:pPr lvl="2"/>
            <a:r>
              <a:rPr lang="nl-NL" dirty="0"/>
              <a:t>Vliegpaden, obstakels, scan zones</a:t>
            </a:r>
          </a:p>
          <a:p>
            <a:pPr lvl="1"/>
            <a:r>
              <a:rPr lang="nl-NL" dirty="0" err="1"/>
              <a:t>Panning</a:t>
            </a:r>
            <a:r>
              <a:rPr lang="nl-NL" dirty="0"/>
              <a:t> &amp; zoom </a:t>
            </a:r>
            <a:r>
              <a:rPr lang="nl-NL" dirty="0" err="1"/>
              <a:t>besturingsselementen</a:t>
            </a:r>
            <a:endParaRPr lang="nl-NL" dirty="0"/>
          </a:p>
          <a:p>
            <a:pPr lvl="1"/>
            <a:r>
              <a:rPr lang="nl-NL" dirty="0"/>
              <a:t>Instelbare schaalverhouding en coördinatenstelsels</a:t>
            </a:r>
          </a:p>
          <a:p>
            <a:pPr lvl="1"/>
            <a:r>
              <a:rPr lang="nl-NL" dirty="0"/>
              <a:t>Live visualisatie van de drone (positie, oriëntatie/richting)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6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88045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</p:spPr>
        <p:txBody>
          <a:bodyPr/>
          <a:lstStyle/>
          <a:p>
            <a:r>
              <a:rPr lang="nl-NL" dirty="0"/>
              <a:t>Vliegpaden valideren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Pathfinding</a:t>
            </a:r>
            <a:endParaRPr lang="nl-NL" dirty="0"/>
          </a:p>
          <a:p>
            <a:pPr lvl="1"/>
            <a:r>
              <a:rPr lang="nl-NL" dirty="0"/>
              <a:t>A* algoritme</a:t>
            </a:r>
          </a:p>
          <a:p>
            <a:pPr lvl="1"/>
            <a:r>
              <a:rPr lang="nl-NL" dirty="0"/>
              <a:t>Collision </a:t>
            </a:r>
            <a:r>
              <a:rPr lang="nl-NL" dirty="0" err="1"/>
              <a:t>detection</a:t>
            </a:r>
            <a:endParaRPr lang="nl-NL" dirty="0"/>
          </a:p>
          <a:p>
            <a:pPr lvl="2"/>
            <a:r>
              <a:rPr lang="nl-NL" dirty="0"/>
              <a:t>corrigeren van onmogelijke paden door obstakels</a:t>
            </a:r>
          </a:p>
          <a:p>
            <a:pPr lvl="1"/>
            <a:r>
              <a:rPr lang="nl-NL" dirty="0"/>
              <a:t>Backend service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20637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</p:spPr>
        <p:txBody>
          <a:bodyPr/>
          <a:lstStyle/>
          <a:p>
            <a:r>
              <a:rPr lang="nl-NL" dirty="0"/>
              <a:t>Vliegpaden valideren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Pathfinding</a:t>
            </a:r>
            <a:endParaRPr lang="nl-NL" dirty="0"/>
          </a:p>
          <a:p>
            <a:pPr lvl="1"/>
            <a:r>
              <a:rPr lang="nl-NL" dirty="0"/>
              <a:t>A* algoritme</a:t>
            </a:r>
          </a:p>
          <a:p>
            <a:pPr lvl="1"/>
            <a:r>
              <a:rPr lang="nl-NL" dirty="0"/>
              <a:t>Collision </a:t>
            </a:r>
            <a:r>
              <a:rPr lang="nl-NL" dirty="0" err="1"/>
              <a:t>detection</a:t>
            </a:r>
            <a:endParaRPr lang="nl-NL" dirty="0"/>
          </a:p>
          <a:p>
            <a:pPr lvl="2"/>
            <a:r>
              <a:rPr lang="nl-NL" dirty="0"/>
              <a:t>corrigeren van onmogelijke paden door obstakels</a:t>
            </a:r>
          </a:p>
          <a:p>
            <a:pPr lvl="1"/>
            <a:r>
              <a:rPr lang="nl-NL" dirty="0"/>
              <a:t>Backend service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8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84193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nl-NL" sz="2400" dirty="0" err="1"/>
              <a:t>Ghent</a:t>
            </a:r>
            <a:r>
              <a:rPr lang="nl-NL" sz="2400" dirty="0"/>
              <a:t> University</a:t>
            </a:r>
            <a:br>
              <a:rPr lang="nl-NL" sz="2400" dirty="0"/>
            </a:br>
            <a:r>
              <a:rPr lang="nl-NL" sz="2400" dirty="0"/>
              <a:t>@</a:t>
            </a:r>
            <a:r>
              <a:rPr lang="nl-NL" sz="2400" dirty="0" err="1"/>
              <a:t>ugent</a:t>
            </a:r>
            <a:br>
              <a:rPr lang="nl-NL" sz="2400" dirty="0"/>
            </a:br>
            <a:r>
              <a:rPr lang="nl-NL" sz="2400" dirty="0" err="1"/>
              <a:t>Ghent</a:t>
            </a:r>
            <a:r>
              <a:rPr lang="nl-NL" sz="2400" dirty="0"/>
              <a:t> University</a:t>
            </a:r>
          </a:p>
          <a:p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z="3500" dirty="0"/>
              <a:t>&lt; naam presentator &gt;</a:t>
            </a:r>
            <a:br>
              <a:rPr lang="nl-BE" dirty="0"/>
            </a:br>
            <a:r>
              <a:rPr lang="nl-BE" dirty="0"/>
              <a:t>&lt; functie &gt;</a:t>
            </a:r>
            <a:br>
              <a:rPr lang="nl-BE" dirty="0"/>
            </a:br>
            <a:br>
              <a:rPr lang="nl-BE" dirty="0"/>
            </a:br>
            <a:r>
              <a:rPr lang="nl-BE" cap="all" dirty="0"/>
              <a:t>&lt; directie, afdeling of dienst &gt;</a:t>
            </a:r>
            <a:br>
              <a:rPr lang="nl-BE" cap="all" dirty="0"/>
            </a:br>
            <a:br>
              <a:rPr lang="nl-BE" dirty="0"/>
            </a:br>
            <a:r>
              <a:rPr lang="nl-BE" dirty="0"/>
              <a:t>E	&lt;voornaam&gt;.&lt;achternaam&gt;@ugent.be</a:t>
            </a:r>
            <a:br>
              <a:rPr lang="nl-BE" dirty="0"/>
            </a:br>
            <a:r>
              <a:rPr lang="nl-BE" dirty="0"/>
              <a:t>T	+32 9 000 00 00</a:t>
            </a:r>
            <a:br>
              <a:rPr lang="nl-BE" dirty="0"/>
            </a:br>
            <a:r>
              <a:rPr lang="nl-BE" dirty="0"/>
              <a:t>M	+32 400 00 00 00</a:t>
            </a:r>
            <a:br>
              <a:rPr lang="nl-BE" dirty="0"/>
            </a:br>
            <a:br>
              <a:rPr lang="nl-BE" dirty="0"/>
            </a:br>
            <a:r>
              <a:rPr lang="nl-BE" dirty="0"/>
              <a:t>www.ugent.be</a:t>
            </a:r>
            <a:br>
              <a:rPr lang="nl-BE" dirty="0"/>
            </a:br>
            <a:br>
              <a:rPr lang="nl-BE" dirty="0"/>
            </a:br>
            <a:endParaRPr lang="nl-BE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9" y="3175459"/>
            <a:ext cx="280417" cy="335281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8" y="3592583"/>
            <a:ext cx="280417" cy="356617"/>
          </a:xfrm>
          <a:prstGeom prst="rect">
            <a:avLst/>
          </a:prstGeom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9" y="4117291"/>
            <a:ext cx="280417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presentatie_sprint2</Template>
  <TotalTime>31</TotalTime>
  <Words>199</Words>
  <Application>Microsoft Office PowerPoint</Application>
  <PresentationFormat>Aangepast</PresentationFormat>
  <Paragraphs>56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Calibri</vt:lpstr>
      <vt:lpstr>Kantoorthema</vt:lpstr>
      <vt:lpstr>Path planner voor inventaris met autonome drone</vt:lpstr>
      <vt:lpstr>Backlog: sprint 2</vt:lpstr>
      <vt:lpstr>Backlog: sprint 2 (gerealiseerd)</vt:lpstr>
      <vt:lpstr>Backlog: sprint 2 (niet gerealiseerd)</vt:lpstr>
      <vt:lpstr>Overzicht architectuur</vt:lpstr>
      <vt:lpstr>UI: realistische 2D visualisatie</vt:lpstr>
      <vt:lpstr>Vliegpaden valideren</vt:lpstr>
      <vt:lpstr>Vliegpaden valideren</vt:lpstr>
      <vt:lpstr>&lt; naam presentator &gt; &lt; functie &gt;  &lt; directie, afdeling of dienst &gt;  E &lt;voornaam&gt;.&lt;achternaam&gt;@ugent.be T +32 9 000 00 00 M +32 400 00 00 00  www.ugent.be  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planner voor inventaris met autonome drone</dc:title>
  <dc:creator>Wouter Stemgée</dc:creator>
  <cp:lastModifiedBy>Wouter Stemgée</cp:lastModifiedBy>
  <cp:revision>6</cp:revision>
  <dcterms:created xsi:type="dcterms:W3CDTF">2019-04-18T16:27:40Z</dcterms:created>
  <dcterms:modified xsi:type="dcterms:W3CDTF">2019-04-18T16:58:50Z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lpwstr>13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mt 13">
    <vt:lpwstr>socmed pictos &gt; normal view</vt:lpwstr>
  </property>
</Properties>
</file>