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51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8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95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041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10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757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00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87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4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4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11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66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850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155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75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081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C504-D83C-4116-9844-A6572258A1B1}" type="datetimeFigureOut">
              <a:rPr lang="nl-BE" smtClean="0"/>
              <a:t>9/03/2019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500B42-3C58-49A4-830E-49EE8A2D33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4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D63C0-DD86-4548-A798-077553525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76D23A-0C23-434B-A056-0A338E30D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0517" y="4839411"/>
            <a:ext cx="9144000" cy="1655762"/>
          </a:xfrm>
        </p:spPr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60D989B-DE9C-4792-8450-2BB09FC5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44" y="512077"/>
            <a:ext cx="7190912" cy="40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8DB9D-2360-4F0B-BA62-5048130F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E39A1E6-5D1D-4DD8-8274-5505B1F4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48" y="497151"/>
            <a:ext cx="7971446" cy="5610686"/>
          </a:xfrm>
        </p:spPr>
      </p:pic>
    </p:spTree>
    <p:extLst>
      <p:ext uri="{BB962C8B-B14F-4D97-AF65-F5344CB8AC3E}">
        <p14:creationId xmlns:p14="http://schemas.microsoft.com/office/powerpoint/2010/main" val="3541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EB16-5E5F-4BB3-BE5C-1EDBB9E7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bereikt tijdens sprint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030E55-1878-474B-8F46-30F1E7F8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954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2D7ED-8BF2-40A3-827F-885765FA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D7CD23C-084D-469B-ADB7-A0F7E02D1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20" y="0"/>
            <a:ext cx="12223020" cy="6858000"/>
          </a:xfrm>
        </p:spPr>
      </p:pic>
    </p:spTree>
    <p:extLst>
      <p:ext uri="{BB962C8B-B14F-4D97-AF65-F5344CB8AC3E}">
        <p14:creationId xmlns:p14="http://schemas.microsoft.com/office/powerpoint/2010/main" val="413362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E534A-5EC0-4AAC-BBDE-C69C57A2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2E43CDF-F9FE-4183-984B-80B4845A5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5600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72A1-EA45-4DE1-B083-A362B0E7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AC6A736-B717-4FB4-AB69-F53CF889A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28296"/>
            <a:ext cx="8596139" cy="3376538"/>
          </a:xfrm>
        </p:spPr>
      </p:pic>
    </p:spTree>
    <p:extLst>
      <p:ext uri="{BB962C8B-B14F-4D97-AF65-F5344CB8AC3E}">
        <p14:creationId xmlns:p14="http://schemas.microsoft.com/office/powerpoint/2010/main" val="110891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3E69F-9E6F-47AC-99D6-A3AF409E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Doelstelling die niet behaald werd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F81BEF-3077-4011-92F4-68180866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Communictie</a:t>
            </a:r>
            <a:r>
              <a:rPr lang="nl-BE" dirty="0"/>
              <a:t> met </a:t>
            </a:r>
            <a:r>
              <a:rPr lang="nl-BE" dirty="0" err="1"/>
              <a:t>mockup</a:t>
            </a:r>
            <a:r>
              <a:rPr lang="nl-BE" dirty="0"/>
              <a:t> via MQTT</a:t>
            </a:r>
          </a:p>
          <a:p>
            <a:r>
              <a:rPr lang="nl-BE" dirty="0"/>
              <a:t>Reden: complexiteit onderschat met tijdstekort als gevolg</a:t>
            </a:r>
          </a:p>
        </p:txBody>
      </p:sp>
    </p:spTree>
    <p:extLst>
      <p:ext uri="{BB962C8B-B14F-4D97-AF65-F5344CB8AC3E}">
        <p14:creationId xmlns:p14="http://schemas.microsoft.com/office/powerpoint/2010/main" val="30311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D6D0-65ED-4C8B-B494-2B23B31B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Doelstellingen voor sprint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79726F-2EB8-4430-AA27-1E392CA0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Communicatie met </a:t>
            </a:r>
            <a:r>
              <a:rPr lang="nl-BE" dirty="0" err="1"/>
              <a:t>mockup</a:t>
            </a:r>
            <a:r>
              <a:rPr lang="nl-BE" dirty="0"/>
              <a:t> via MQTT</a:t>
            </a:r>
          </a:p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354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F24C-4CCE-4C84-8B02-D9360209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2E02E0-FC20-41E0-8203-648C97A1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726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3898</TotalTime>
  <Words>40</Words>
  <Application>Microsoft Office PowerPoint</Application>
  <PresentationFormat>Breedbeeld</PresentationFormat>
  <Paragraphs>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PowerPoint-presentatie</vt:lpstr>
      <vt:lpstr>PowerPoint-presentatie</vt:lpstr>
      <vt:lpstr>bereikt tijdens sprint 1</vt:lpstr>
      <vt:lpstr>PowerPoint-presentatie</vt:lpstr>
      <vt:lpstr>PowerPoint-presentatie</vt:lpstr>
      <vt:lpstr>PowerPoint-presentatie</vt:lpstr>
      <vt:lpstr>Doelstelling die niet behaald werd</vt:lpstr>
      <vt:lpstr>Doelstellingen voor sprint 2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Dokter everaert</dc:creator>
  <cp:lastModifiedBy>Dokter everaert</cp:lastModifiedBy>
  <cp:revision>6</cp:revision>
  <dcterms:created xsi:type="dcterms:W3CDTF">2019-03-09T15:02:50Z</dcterms:created>
  <dcterms:modified xsi:type="dcterms:W3CDTF">2019-03-12T08:01:18Z</dcterms:modified>
</cp:coreProperties>
</file>