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65" r:id="rId4"/>
    <p:sldId id="266" r:id="rId5"/>
    <p:sldId id="270" r:id="rId6"/>
    <p:sldId id="275" r:id="rId7"/>
    <p:sldId id="267" r:id="rId8"/>
    <p:sldId id="273" r:id="rId9"/>
    <p:sldId id="271" r:id="rId10"/>
    <p:sldId id="269" r:id="rId11"/>
    <p:sldId id="272" r:id="rId12"/>
    <p:sldId id="274" r:id="rId13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94" autoAdjust="0"/>
  </p:normalViewPr>
  <p:slideViewPr>
    <p:cSldViewPr snapToGrid="0" showGuides="1">
      <p:cViewPr varScale="1">
        <p:scale>
          <a:sx n="115" d="100"/>
          <a:sy n="115" d="100"/>
        </p:scale>
        <p:origin x="204" y="126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55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24-4-2019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56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3" y="2286000"/>
            <a:ext cx="15183367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36" indent="0" algn="ctr">
              <a:buNone/>
              <a:defRPr sz="2844"/>
            </a:lvl2pPr>
            <a:lvl3pPr marL="1300270" indent="0" algn="ctr">
              <a:buNone/>
              <a:defRPr sz="2560"/>
            </a:lvl3pPr>
            <a:lvl4pPr marL="1950406" indent="0" algn="ctr">
              <a:buNone/>
              <a:defRPr sz="2275"/>
            </a:lvl4pPr>
            <a:lvl5pPr marL="2600542" indent="0" algn="ctr">
              <a:buNone/>
              <a:defRPr sz="2275"/>
            </a:lvl5pPr>
            <a:lvl6pPr marL="3250677" indent="0" algn="ctr">
              <a:buNone/>
              <a:defRPr sz="2275"/>
            </a:lvl6pPr>
            <a:lvl7pPr marL="3900813" indent="0" algn="ctr">
              <a:buNone/>
              <a:defRPr sz="2275"/>
            </a:lvl7pPr>
            <a:lvl8pPr marL="4550949" indent="0" algn="ctr">
              <a:buNone/>
              <a:defRPr sz="2275"/>
            </a:lvl8pPr>
            <a:lvl9pPr marL="520108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2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2" y="388531"/>
            <a:ext cx="8293992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560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" y="0"/>
            <a:ext cx="5572799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56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3" y="3246120"/>
            <a:ext cx="15183367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2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11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56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16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167">
              <a:lnSpc>
                <a:spcPct val="120000"/>
              </a:lnSpc>
              <a:defRPr/>
            </a:lvl3pPr>
            <a:lvl4pPr marL="2328688" indent="-550822" defTabSz="1912795">
              <a:lnSpc>
                <a:spcPct val="120000"/>
              </a:lnSpc>
              <a:tabLst/>
              <a:defRPr/>
            </a:lvl4pPr>
            <a:lvl5pPr marL="2962053" indent="-442881" defTabSz="457167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24/04/2019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24/04/2019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299999" cy="6498000"/>
          </a:xfrm>
        </p:spPr>
        <p:txBody>
          <a:bodyPr/>
          <a:lstStyle>
            <a:lvl1pPr marL="85719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11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1999" cy="6696000"/>
          </a:xfrm>
        </p:spPr>
        <p:txBody>
          <a:bodyPr/>
          <a:lstStyle>
            <a:lvl1pPr defTabSz="45716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167">
              <a:lnSpc>
                <a:spcPct val="120000"/>
              </a:lnSpc>
              <a:defRPr/>
            </a:lvl3pPr>
            <a:lvl4pPr defTabSz="457167">
              <a:lnSpc>
                <a:spcPct val="120000"/>
              </a:lnSpc>
              <a:defRPr/>
            </a:lvl4pPr>
            <a:lvl5pPr defTabSz="457167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24/04/2019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40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24-4-2019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560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19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560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6007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3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2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" y="0"/>
            <a:ext cx="5572799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9" y="136033"/>
            <a:ext cx="15705281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11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24/04/2019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41" y="8994423"/>
            <a:ext cx="8353563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11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8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8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5" y="7878850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6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270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35" indent="-450815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00" indent="-450815" algn="l" defTabSz="45716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643" indent="-449967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343" indent="-550822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130" indent="-1158790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5745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5881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015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151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6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0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06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42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77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13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49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083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pvop4.ugent.be:8081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Path</a:t>
            </a:r>
            <a:r>
              <a:rPr lang="nl-NL" dirty="0"/>
              <a:t> planner voor inventaris met autonome drone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– drone1 / sprint2</a:t>
            </a: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 err="1"/>
              <a:t>Mockup</a:t>
            </a:r>
            <a:r>
              <a:rPr lang="nl-NL" dirty="0"/>
              <a:t> Drone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Python</a:t>
            </a:r>
          </a:p>
          <a:p>
            <a:r>
              <a:rPr lang="nl-NL" dirty="0"/>
              <a:t>Ontvangen van commando signalen	</a:t>
            </a:r>
          </a:p>
          <a:p>
            <a:pPr lvl="1"/>
            <a:r>
              <a:rPr lang="nl-NL" dirty="0"/>
              <a:t>Start, stop, pauzeer</a:t>
            </a:r>
          </a:p>
          <a:p>
            <a:pPr lvl="1"/>
            <a:r>
              <a:rPr lang="nl-NL" dirty="0"/>
              <a:t>Vliegen naar een coördinaat</a:t>
            </a:r>
          </a:p>
          <a:p>
            <a:pPr lvl="1"/>
            <a:r>
              <a:rPr lang="nl-NL" dirty="0"/>
              <a:t>Scannen van een locatie</a:t>
            </a:r>
          </a:p>
          <a:p>
            <a:r>
              <a:rPr lang="nl-NL" dirty="0"/>
              <a:t>Versturen van data</a:t>
            </a:r>
          </a:p>
          <a:p>
            <a:pPr lvl="1"/>
            <a:r>
              <a:rPr lang="nl-NL" dirty="0"/>
              <a:t>Vlucht data (positie, oriëntatie…)</a:t>
            </a:r>
          </a:p>
          <a:p>
            <a:pPr lvl="1"/>
            <a:r>
              <a:rPr lang="nl-NL" dirty="0"/>
              <a:t>Gescande items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10</a:t>
            </a:fld>
            <a:endParaRPr lang="nl-BE" noProof="0" dirty="0"/>
          </a:p>
        </p:txBody>
      </p:sp>
      <p:pic>
        <p:nvPicPr>
          <p:cNvPr id="5" name="Picture 2" descr="Afbeeldingsresultaat voor a* gif">
            <a:extLst>
              <a:ext uri="{FF2B5EF4-FFF2-40B4-BE49-F238E27FC236}">
                <a16:creationId xmlns:a16="http://schemas.microsoft.com/office/drawing/2014/main" id="{C08C1F8C-C3B2-47D0-BB31-0095B436CD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9075040"/>
            <a:ext cx="270320" cy="26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93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Node-RED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6" y="1277263"/>
            <a:ext cx="15676574" cy="3846287"/>
          </a:xfrm>
        </p:spPr>
        <p:txBody>
          <a:bodyPr>
            <a:normAutofit/>
          </a:bodyPr>
          <a:lstStyle/>
          <a:p>
            <a:r>
              <a:rPr lang="nl-NL" dirty="0"/>
              <a:t>Flow-gebaseerd visueel programmeren voor </a:t>
            </a:r>
            <a:r>
              <a:rPr lang="nl-NL" dirty="0" err="1"/>
              <a:t>IoT</a:t>
            </a:r>
            <a:r>
              <a:rPr lang="nl-NL" dirty="0"/>
              <a:t> </a:t>
            </a:r>
          </a:p>
          <a:p>
            <a:r>
              <a:rPr lang="nl-NL" dirty="0"/>
              <a:t>Werkt in de browser, gebouwd op Node.js</a:t>
            </a:r>
          </a:p>
          <a:p>
            <a:r>
              <a:rPr lang="nl-NL" dirty="0"/>
              <a:t>Ondersteuning MQTT, HTTP, </a:t>
            </a:r>
            <a:r>
              <a:rPr lang="nl-NL" dirty="0" err="1"/>
              <a:t>WebSocket</a:t>
            </a:r>
            <a:r>
              <a:rPr lang="nl-NL" dirty="0"/>
              <a:t> eindpunten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11</a:t>
            </a:fld>
            <a:endParaRPr lang="nl-BE" noProof="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B2BFA83-A741-4BBF-A8FF-164A77DDA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44" b="56066"/>
          <a:stretch/>
        </p:blipFill>
        <p:spPr>
          <a:xfrm>
            <a:off x="6400799" y="5907318"/>
            <a:ext cx="10967320" cy="3846287"/>
          </a:xfrm>
          <a:prstGeom prst="rect">
            <a:avLst/>
          </a:prstGeom>
        </p:spPr>
      </p:pic>
      <p:pic>
        <p:nvPicPr>
          <p:cNvPr id="2050" name="Picture 2" descr="Afbeeldingsresultaat voor node red">
            <a:extLst>
              <a:ext uri="{FF2B5EF4-FFF2-40B4-BE49-F238E27FC236}">
                <a16:creationId xmlns:a16="http://schemas.microsoft.com/office/drawing/2014/main" id="{6B22F2F1-B9CC-4E3D-89D7-32292CF9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34" y="4641208"/>
            <a:ext cx="4569197" cy="253221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80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demonstratie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12</a:t>
            </a:fld>
            <a:endParaRPr lang="nl-BE" noProof="0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85D9ED3E-679B-46A6-BF99-738A02E212E3}"/>
              </a:ext>
            </a:extLst>
          </p:cNvPr>
          <p:cNvSpPr/>
          <p:nvPr/>
        </p:nvSpPr>
        <p:spPr>
          <a:xfrm>
            <a:off x="6385333" y="4633661"/>
            <a:ext cx="4368504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hlinkClick r:id="rId2"/>
              </a:rPr>
              <a:t>http://bpvop4.ugent.be:8081/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742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Backlog</a:t>
            </a:r>
            <a:r>
              <a:rPr lang="nl-NL" dirty="0"/>
              <a:t>: sprint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Backlog</a:t>
            </a:r>
            <a:r>
              <a:rPr lang="nl-NL" dirty="0"/>
              <a:t>: sprint 2 (gerealiseerd </a:t>
            </a:r>
            <a:r>
              <a:rPr lang="nl-NL" dirty="0">
                <a:sym typeface="Wingdings" panose="05000000000000000000" pitchFamily="2" charset="2"/>
              </a:rPr>
              <a:t>💪</a:t>
            </a:r>
            <a:r>
              <a:rPr lang="nl-NL" dirty="0"/>
              <a:t>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7" y="1194368"/>
            <a:ext cx="15699575" cy="6696001"/>
          </a:xfrm>
        </p:spPr>
        <p:txBody>
          <a:bodyPr>
            <a:normAutofit lnSpcReduction="10000"/>
          </a:bodyPr>
          <a:lstStyle/>
          <a:p>
            <a:r>
              <a:rPr lang="nl-NL" dirty="0"/>
              <a:t>UI converteren naar realistische 2D visualisatie </a:t>
            </a:r>
          </a:p>
          <a:p>
            <a:r>
              <a:rPr lang="nl-NL" dirty="0"/>
              <a:t>Vliegpaden valideren</a:t>
            </a:r>
          </a:p>
          <a:p>
            <a:r>
              <a:rPr lang="nl-NL" dirty="0" err="1"/>
              <a:t>Mockup</a:t>
            </a:r>
            <a:r>
              <a:rPr lang="nl-NL" dirty="0"/>
              <a:t> drone voor het simuleren van vlucht data</a:t>
            </a:r>
          </a:p>
          <a:p>
            <a:r>
              <a:rPr lang="nl-NL" dirty="0"/>
              <a:t>Drone data verwerken en weergeven in grafieken</a:t>
            </a:r>
          </a:p>
          <a:p>
            <a:r>
              <a:rPr lang="nl-NL" dirty="0"/>
              <a:t>Authenticatie en beveiliging</a:t>
            </a:r>
          </a:p>
          <a:p>
            <a:r>
              <a:rPr lang="nl-NL" dirty="0"/>
              <a:t>Verschillende drone configuraties ondersteunen</a:t>
            </a:r>
          </a:p>
          <a:p>
            <a:r>
              <a:rPr lang="nl-NL" dirty="0"/>
              <a:t>Keuze tussen verschillende datastreams drone</a:t>
            </a:r>
          </a:p>
          <a:p>
            <a:r>
              <a:rPr lang="nl-NL" dirty="0"/>
              <a:t>‘Native’ Android applicatie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3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88828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 err="1"/>
              <a:t>Backlog</a:t>
            </a:r>
            <a:r>
              <a:rPr lang="nl-NL" sz="4800" dirty="0"/>
              <a:t>: sprint 2 (niet gerealiseerd 😢)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Alerts voor afwijkingen tijdens vlucht</a:t>
            </a:r>
          </a:p>
          <a:p>
            <a:r>
              <a:rPr lang="nl-NL" dirty="0"/>
              <a:t>Live camera feed</a:t>
            </a:r>
          </a:p>
          <a:p>
            <a:r>
              <a:rPr lang="nl-NL" dirty="0"/>
              <a:t>Aanmaken eigen kaarten</a:t>
            </a:r>
          </a:p>
          <a:p>
            <a:pPr lvl="1"/>
            <a:r>
              <a:rPr lang="nl-NL" dirty="0"/>
              <a:t>Aangepaste plattegrond afbeelding</a:t>
            </a:r>
          </a:p>
          <a:p>
            <a:pPr lvl="1"/>
            <a:r>
              <a:rPr lang="nl-NL" dirty="0"/>
              <a:t>Instelbare schaal</a:t>
            </a:r>
          </a:p>
          <a:p>
            <a:pPr lvl="1"/>
            <a:r>
              <a:rPr lang="nl-NL" dirty="0"/>
              <a:t>Ankerpunten </a:t>
            </a:r>
          </a:p>
          <a:p>
            <a:pPr marL="1305676" lvl="2" indent="0">
              <a:buNone/>
            </a:pPr>
            <a:r>
              <a:rPr lang="nl-NL" dirty="0">
                <a:sym typeface="Wingdings" panose="05000000000000000000" pitchFamily="2" charset="2"/>
              </a:rPr>
              <a:t> verhouding pixels  coördinatenstelsel bepalen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75821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Overzicht technologie stack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5</a:t>
            </a:fld>
            <a:endParaRPr lang="nl-BE" noProof="0" dirty="0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B53E832E-B631-4B2C-9346-2A572DDB21DE}"/>
              </a:ext>
            </a:extLst>
          </p:cNvPr>
          <p:cNvGrpSpPr/>
          <p:nvPr/>
        </p:nvGrpSpPr>
        <p:grpSpPr>
          <a:xfrm>
            <a:off x="2679469" y="964099"/>
            <a:ext cx="12160476" cy="8789502"/>
            <a:chOff x="2679459" y="964092"/>
            <a:chExt cx="12160495" cy="8789515"/>
          </a:xfrm>
        </p:grpSpPr>
        <p:pic>
          <p:nvPicPr>
            <p:cNvPr id="8" name="Afbeelding 7">
              <a:extLst>
                <a:ext uri="{FF2B5EF4-FFF2-40B4-BE49-F238E27FC236}">
                  <a16:creationId xmlns:a16="http://schemas.microsoft.com/office/drawing/2014/main" id="{B05F02E5-CD75-45BE-A526-10F6E877E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9459" y="964092"/>
              <a:ext cx="12160495" cy="8789515"/>
            </a:xfrm>
            <a:prstGeom prst="rect">
              <a:avLst/>
            </a:prstGeom>
          </p:spPr>
        </p:pic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060CDB86-3335-4339-B765-0BD17BC96F72}"/>
                </a:ext>
              </a:extLst>
            </p:cNvPr>
            <p:cNvGrpSpPr/>
            <p:nvPr/>
          </p:nvGrpSpPr>
          <p:grpSpPr>
            <a:xfrm>
              <a:off x="4211741" y="4178040"/>
              <a:ext cx="1352059" cy="437771"/>
              <a:chOff x="4305488" y="4170652"/>
              <a:chExt cx="1352059" cy="437771"/>
            </a:xfrm>
          </p:grpSpPr>
          <p:pic>
            <p:nvPicPr>
              <p:cNvPr id="3078" name="Picture 6" descr="https://cdn.freebiesupply.com/logos/large/2x/python-3-logo-black-and-white.png">
                <a:extLst>
                  <a:ext uri="{FF2B5EF4-FFF2-40B4-BE49-F238E27FC236}">
                    <a16:creationId xmlns:a16="http://schemas.microsoft.com/office/drawing/2014/main" id="{6175F6C3-B6DF-412C-9F64-8BC6170149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22" t="1" b="10523"/>
              <a:stretch/>
            </p:blipFill>
            <p:spPr bwMode="auto">
              <a:xfrm>
                <a:off x="4690976" y="4194376"/>
                <a:ext cx="966571" cy="339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0" name="Picture 8" descr="https://cdn.freebiesupply.com/logos/large/2x/python-3-logo-png-transparent.png">
                <a:extLst>
                  <a:ext uri="{FF2B5EF4-FFF2-40B4-BE49-F238E27FC236}">
                    <a16:creationId xmlns:a16="http://schemas.microsoft.com/office/drawing/2014/main" id="{471377E7-779D-4583-8E3D-E3484F295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3055"/>
              <a:stretch/>
            </p:blipFill>
            <p:spPr bwMode="auto">
              <a:xfrm>
                <a:off x="4305488" y="4170652"/>
                <a:ext cx="406159" cy="437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1835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5097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UI: realistische 2D visualisatie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7342807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Leaflet</a:t>
            </a:r>
          </a:p>
          <a:p>
            <a:pPr lvl="1"/>
            <a:r>
              <a:rPr lang="nl-NL" dirty="0"/>
              <a:t>Javascript bibliotheek voor interactieve kaarten</a:t>
            </a:r>
          </a:p>
          <a:p>
            <a:pPr lvl="1"/>
            <a:r>
              <a:rPr lang="nl-NL" dirty="0"/>
              <a:t>Geïntegreerd in front-end als </a:t>
            </a:r>
            <a:r>
              <a:rPr lang="nl-NL" dirty="0" err="1"/>
              <a:t>Angular</a:t>
            </a:r>
            <a:r>
              <a:rPr lang="nl-NL" dirty="0"/>
              <a:t> Directive</a:t>
            </a:r>
          </a:p>
          <a:p>
            <a:pPr lvl="1"/>
            <a:r>
              <a:rPr lang="nl-NL" dirty="0"/>
              <a:t>Ondersteuning voor bestaande </a:t>
            </a:r>
            <a:r>
              <a:rPr lang="nl-NL" dirty="0" err="1"/>
              <a:t>plugins</a:t>
            </a:r>
            <a:r>
              <a:rPr lang="nl-NL" dirty="0"/>
              <a:t> (live data, </a:t>
            </a:r>
            <a:r>
              <a:rPr lang="nl-NL" dirty="0" err="1"/>
              <a:t>drawing</a:t>
            </a:r>
            <a:r>
              <a:rPr lang="nl-NL" dirty="0"/>
              <a:t>, </a:t>
            </a:r>
            <a:r>
              <a:rPr lang="nl-NL" dirty="0" err="1"/>
              <a:t>heatmaps</a:t>
            </a:r>
            <a:r>
              <a:rPr lang="nl-NL" dirty="0"/>
              <a:t> …)</a:t>
            </a:r>
          </a:p>
          <a:p>
            <a:pPr lvl="1"/>
            <a:endParaRPr lang="nl-NL" dirty="0"/>
          </a:p>
          <a:p>
            <a:r>
              <a:rPr lang="nl-NL" dirty="0"/>
              <a:t>Features</a:t>
            </a:r>
          </a:p>
          <a:p>
            <a:pPr lvl="1"/>
            <a:r>
              <a:rPr lang="nl-NL" dirty="0"/>
              <a:t>Ondersteuning voor mobile (</a:t>
            </a:r>
            <a:r>
              <a:rPr lang="nl-NL" dirty="0" err="1"/>
              <a:t>touch</a:t>
            </a:r>
            <a:r>
              <a:rPr lang="nl-NL" dirty="0"/>
              <a:t>, </a:t>
            </a:r>
            <a:r>
              <a:rPr lang="nl-NL" dirty="0" err="1"/>
              <a:t>gestures</a:t>
            </a:r>
            <a:r>
              <a:rPr lang="nl-NL" dirty="0"/>
              <a:t>, </a:t>
            </a:r>
            <a:r>
              <a:rPr lang="nl-NL" dirty="0" err="1"/>
              <a:t>scaling</a:t>
            </a:r>
            <a:r>
              <a:rPr lang="nl-NL" dirty="0"/>
              <a:t> …)</a:t>
            </a:r>
          </a:p>
          <a:p>
            <a:pPr lvl="1"/>
            <a:r>
              <a:rPr lang="nl-NL" dirty="0"/>
              <a:t>Kaarten dynamisch aanpassen</a:t>
            </a:r>
          </a:p>
          <a:p>
            <a:pPr lvl="2"/>
            <a:r>
              <a:rPr lang="nl-NL" dirty="0"/>
              <a:t>Vliegroutes, obstakels en scan zones</a:t>
            </a:r>
          </a:p>
          <a:p>
            <a:pPr lvl="1"/>
            <a:r>
              <a:rPr lang="nl-NL" dirty="0" err="1"/>
              <a:t>Panning</a:t>
            </a:r>
            <a:r>
              <a:rPr lang="nl-NL" dirty="0"/>
              <a:t> &amp; zoom </a:t>
            </a:r>
            <a:r>
              <a:rPr lang="nl-NL" dirty="0" err="1"/>
              <a:t>besturingsselementen</a:t>
            </a:r>
            <a:endParaRPr lang="nl-NL" dirty="0"/>
          </a:p>
          <a:p>
            <a:pPr lvl="1"/>
            <a:r>
              <a:rPr lang="nl-NL" dirty="0"/>
              <a:t>Instelbare schaalverhouding en coördinatenstelsels</a:t>
            </a:r>
          </a:p>
          <a:p>
            <a:pPr lvl="1"/>
            <a:r>
              <a:rPr lang="nl-NL" dirty="0"/>
              <a:t>Live visualisatie van de drone (positie, oriëntatie/richting)</a:t>
            </a:r>
          </a:p>
          <a:p>
            <a:pPr lvl="1"/>
            <a:r>
              <a:rPr lang="nl-NL" dirty="0" err="1"/>
              <a:t>GeoJSON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  <p:pic>
        <p:nvPicPr>
          <p:cNvPr id="1026" name="Picture 2" descr="Leaflet">
            <a:extLst>
              <a:ext uri="{FF2B5EF4-FFF2-40B4-BE49-F238E27FC236}">
                <a16:creationId xmlns:a16="http://schemas.microsoft.com/office/drawing/2014/main" id="{935F248C-EC78-484A-9965-3704D1915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80" y="1290345"/>
            <a:ext cx="4323749" cy="114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leaflet js">
            <a:extLst>
              <a:ext uri="{FF2B5EF4-FFF2-40B4-BE49-F238E27FC236}">
                <a16:creationId xmlns:a16="http://schemas.microsoft.com/office/drawing/2014/main" id="{20D2E6E3-A6A6-4F7D-A8BA-7CB0BF0AA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5925" y="4542364"/>
            <a:ext cx="3937000" cy="23622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45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UI: Responsieve webapplicatie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8</a:t>
            </a:fld>
            <a:endParaRPr lang="nl-BE" noProof="0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686C438A-B73E-4768-A795-647C0EC7D2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33" y="1430741"/>
            <a:ext cx="5826336" cy="7772242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FCFD0DBA-93D3-4313-9427-93351BCF5E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872" y="3575267"/>
            <a:ext cx="3165591" cy="5627716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50CC736B-AD8D-4A3F-9E48-CCDCE1CE8C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693"/>
          <a:stretch/>
        </p:blipFill>
        <p:spPr>
          <a:xfrm>
            <a:off x="431433" y="2560323"/>
            <a:ext cx="6518333" cy="43198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959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Vliegroutes valideren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Pathfinding</a:t>
            </a:r>
            <a:endParaRPr lang="nl-NL" dirty="0"/>
          </a:p>
          <a:p>
            <a:pPr lvl="1"/>
            <a:r>
              <a:rPr lang="nl-NL" dirty="0"/>
              <a:t>A*-algoritme met extra condities</a:t>
            </a:r>
          </a:p>
          <a:p>
            <a:pPr lvl="2"/>
            <a:r>
              <a:rPr lang="nl-NL" dirty="0"/>
              <a:t>Drone afmetingen</a:t>
            </a:r>
          </a:p>
          <a:p>
            <a:pPr lvl="2"/>
            <a:r>
              <a:rPr lang="nl-NL" dirty="0"/>
              <a:t>Graaf </a:t>
            </a:r>
            <a:r>
              <a:rPr lang="nl-NL" dirty="0" err="1"/>
              <a:t>herberekenen</a:t>
            </a:r>
            <a:r>
              <a:rPr lang="nl-NL" dirty="0"/>
              <a:t> bij aanpassingen kaart</a:t>
            </a:r>
          </a:p>
          <a:p>
            <a:pPr lvl="1"/>
            <a:r>
              <a:rPr lang="nl-NL" dirty="0"/>
              <a:t>Corrigeren van onmogelijke routes bij obstakels</a:t>
            </a:r>
          </a:p>
          <a:p>
            <a:pPr lvl="1"/>
            <a:r>
              <a:rPr lang="nl-NL" dirty="0"/>
              <a:t>Backend service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9</a:t>
            </a:fld>
            <a:endParaRPr lang="nl-BE" noProof="0" dirty="0"/>
          </a:p>
        </p:txBody>
      </p:sp>
      <p:pic>
        <p:nvPicPr>
          <p:cNvPr id="2052" name="Picture 4" descr="File:Astar progress animation.gif">
            <a:extLst>
              <a:ext uri="{FF2B5EF4-FFF2-40B4-BE49-F238E27FC236}">
                <a16:creationId xmlns:a16="http://schemas.microsoft.com/office/drawing/2014/main" id="{13B2B536-EDA7-441E-BFE0-C0621AAB350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31" y="4768316"/>
            <a:ext cx="4440032" cy="444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99663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presentatie_sprint2</Template>
  <TotalTime>288</TotalTime>
  <Words>252</Words>
  <Application>Microsoft Office PowerPoint</Application>
  <PresentationFormat>Aangepast</PresentationFormat>
  <Paragraphs>77</Paragraphs>
  <Slides>12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Kantoorthema</vt:lpstr>
      <vt:lpstr>Path planner voor inventaris met autonome drone</vt:lpstr>
      <vt:lpstr>Backlog: sprint 2</vt:lpstr>
      <vt:lpstr>Backlog: sprint 2 (gerealiseerd 💪)</vt:lpstr>
      <vt:lpstr>Backlog: sprint 2 (niet gerealiseerd 😢)</vt:lpstr>
      <vt:lpstr>Overzicht technologie stack</vt:lpstr>
      <vt:lpstr>features</vt:lpstr>
      <vt:lpstr>UI: realistische 2D visualisatie</vt:lpstr>
      <vt:lpstr>UI: Responsieve webapplicatie</vt:lpstr>
      <vt:lpstr>Vliegroutes valideren</vt:lpstr>
      <vt:lpstr>Mockup Drone</vt:lpstr>
      <vt:lpstr>Node-RED</vt:lpstr>
      <vt:lpstr>demonstratie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planner voor inventaris met autonome drone</dc:title>
  <dc:creator>Wouter Stemgée</dc:creator>
  <cp:lastModifiedBy>Wouter Stemgée</cp:lastModifiedBy>
  <cp:revision>70</cp:revision>
  <dcterms:created xsi:type="dcterms:W3CDTF">2019-04-18T16:27:40Z</dcterms:created>
  <dcterms:modified xsi:type="dcterms:W3CDTF">2019-04-24T19:07:29Z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lpwstr>13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mt 13">
    <vt:lpwstr>socmed pictos &gt; normal view</vt:lpwstr>
  </property>
</Properties>
</file>