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76" r:id="rId4"/>
    <p:sldId id="282" r:id="rId5"/>
    <p:sldId id="289" r:id="rId6"/>
    <p:sldId id="279" r:id="rId7"/>
    <p:sldId id="291" r:id="rId8"/>
    <p:sldId id="285" r:id="rId9"/>
    <p:sldId id="277" r:id="rId10"/>
    <p:sldId id="270" r:id="rId11"/>
    <p:sldId id="286" r:id="rId12"/>
    <p:sldId id="280" r:id="rId13"/>
    <p:sldId id="281" r:id="rId14"/>
    <p:sldId id="273" r:id="rId15"/>
    <p:sldId id="283" r:id="rId16"/>
    <p:sldId id="292" r:id="rId17"/>
    <p:sldId id="293" r:id="rId18"/>
    <p:sldId id="295" r:id="rId19"/>
    <p:sldId id="297" r:id="rId20"/>
    <p:sldId id="294" r:id="rId21"/>
    <p:sldId id="298" r:id="rId22"/>
    <p:sldId id="296" r:id="rId23"/>
    <p:sldId id="288" r:id="rId2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94" autoAdjust="0"/>
  </p:normalViewPr>
  <p:slideViewPr>
    <p:cSldViewPr snapToGrid="0" showGuides="1">
      <p:cViewPr varScale="1">
        <p:scale>
          <a:sx n="42" d="100"/>
          <a:sy n="42" d="100"/>
        </p:scale>
        <p:origin x="84" y="156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7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1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14-5-2019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3" y="228600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36" indent="0" algn="ctr">
              <a:buNone/>
              <a:defRPr sz="2844"/>
            </a:lvl2pPr>
            <a:lvl3pPr marL="1300270" indent="0" algn="ctr">
              <a:buNone/>
              <a:defRPr sz="2560"/>
            </a:lvl3pPr>
            <a:lvl4pPr marL="1950406" indent="0" algn="ctr">
              <a:buNone/>
              <a:defRPr sz="2275"/>
            </a:lvl4pPr>
            <a:lvl5pPr marL="2600542" indent="0" algn="ctr">
              <a:buNone/>
              <a:defRPr sz="2275"/>
            </a:lvl5pPr>
            <a:lvl6pPr marL="3250677" indent="0" algn="ctr">
              <a:buNone/>
              <a:defRPr sz="2275"/>
            </a:lvl6pPr>
            <a:lvl7pPr marL="3900813" indent="0" algn="ctr">
              <a:buNone/>
              <a:defRPr sz="2275"/>
            </a:lvl7pPr>
            <a:lvl8pPr marL="4550949" indent="0" algn="ctr">
              <a:buNone/>
              <a:defRPr sz="2275"/>
            </a:lvl8pPr>
            <a:lvl9pPr marL="520108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2" y="388531"/>
            <a:ext cx="8293992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324612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marL="2328688" indent="-550822" defTabSz="1912795">
              <a:lnSpc>
                <a:spcPct val="120000"/>
              </a:lnSpc>
              <a:tabLst/>
              <a:defRPr/>
            </a:lvl4pPr>
            <a:lvl5pPr marL="2962053" indent="-442881" defTabSz="45716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14/05/2019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14/05/2019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299999" cy="64980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1999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defTabSz="457167">
              <a:lnSpc>
                <a:spcPct val="120000"/>
              </a:lnSpc>
              <a:defRPr/>
            </a:lvl4pPr>
            <a:lvl5pPr defTabSz="45716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14/05/2019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40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14-5-2019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6007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9" y="136033"/>
            <a:ext cx="15705281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11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14/05/2019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41" y="8994423"/>
            <a:ext cx="8353563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8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8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5" y="7878850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6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270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35" indent="-450815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00" indent="-450815" algn="l" defTabSz="45716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3" indent="-449967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43" indent="-550822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30" indent="-1158790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4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8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1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5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0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77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1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49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8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Eindpresentatie – drone1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uitbreidingen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8BE7AC-9F89-4359-A96A-48200508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20" y="960798"/>
            <a:ext cx="12165123" cy="87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u="none" dirty="0"/>
              <a:t>Technologieën</a:t>
            </a:r>
            <a:endParaRPr lang="nl-NL" u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94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Leaflet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73428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Javascript bibliotheek voor interactieve kaarten</a:t>
            </a:r>
          </a:p>
          <a:p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marL="719085" lvl="1" indent="0">
              <a:buNone/>
            </a:pPr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dynamisch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pPr lvl="1"/>
            <a:r>
              <a:rPr lang="nl-NL" dirty="0" err="1"/>
              <a:t>GeoJSON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1026" name="Picture 2" descr="Leaflet">
            <a:extLst>
              <a:ext uri="{FF2B5EF4-FFF2-40B4-BE49-F238E27FC236}">
                <a16:creationId xmlns:a16="http://schemas.microsoft.com/office/drawing/2014/main" id="{935F248C-EC78-484A-9965-3704D191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175" y="1052354"/>
            <a:ext cx="4323749" cy="1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leaflet js">
            <a:extLst>
              <a:ext uri="{FF2B5EF4-FFF2-40B4-BE49-F238E27FC236}">
                <a16:creationId xmlns:a16="http://schemas.microsoft.com/office/drawing/2014/main" id="{20D2E6E3-A6A6-4F7D-A8BA-7CB0BF0A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25" y="4542364"/>
            <a:ext cx="3937000" cy="2362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9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Node-RED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6" y="1277263"/>
            <a:ext cx="15676574" cy="3846287"/>
          </a:xfrm>
        </p:spPr>
        <p:txBody>
          <a:bodyPr>
            <a:normAutofit/>
          </a:bodyPr>
          <a:lstStyle/>
          <a:p>
            <a:r>
              <a:rPr lang="nl-NL" sz="4400" dirty="0"/>
              <a:t>Flow-gebaseerd visueel programmeren voor </a:t>
            </a:r>
            <a:r>
              <a:rPr lang="nl-NL" sz="4400" dirty="0" err="1"/>
              <a:t>IoT</a:t>
            </a:r>
            <a:r>
              <a:rPr lang="nl-NL" sz="4400" dirty="0"/>
              <a:t> </a:t>
            </a:r>
          </a:p>
          <a:p>
            <a:r>
              <a:rPr lang="nl-NL" sz="4400" dirty="0"/>
              <a:t>Makkelijk verschillende protocollen hanteren</a:t>
            </a:r>
          </a:p>
          <a:p>
            <a:r>
              <a:rPr lang="nl-NL" sz="4400" dirty="0"/>
              <a:t>Ondersteuning MQTT, HTTP, </a:t>
            </a:r>
            <a:r>
              <a:rPr lang="nl-NL" sz="4400" dirty="0" err="1"/>
              <a:t>WebSocket</a:t>
            </a:r>
            <a:r>
              <a:rPr lang="nl-NL" sz="4400" dirty="0"/>
              <a:t>,… eindpunten</a:t>
            </a:r>
          </a:p>
          <a:p>
            <a:endParaRPr lang="nl-NL" sz="4400" dirty="0"/>
          </a:p>
          <a:p>
            <a:endParaRPr lang="nl-NL" sz="4400" dirty="0"/>
          </a:p>
          <a:p>
            <a:endParaRPr lang="nl-NL" sz="4400" dirty="0"/>
          </a:p>
          <a:p>
            <a:endParaRPr lang="nl-NL" sz="4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2050" name="Picture 2" descr="Afbeeldingsresultaat voor node red">
            <a:extLst>
              <a:ext uri="{FF2B5EF4-FFF2-40B4-BE49-F238E27FC236}">
                <a16:creationId xmlns:a16="http://schemas.microsoft.com/office/drawing/2014/main" id="{6B22F2F1-B9CC-4E3D-89D7-32292CF9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4" y="4641208"/>
            <a:ext cx="4569197" cy="25322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DF440D8-C457-467B-A973-D29DADBD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84" y="4061704"/>
            <a:ext cx="10259857" cy="4887007"/>
          </a:xfrm>
          <a:prstGeom prst="rect">
            <a:avLst/>
          </a:prstGeom>
        </p:spPr>
      </p:pic>
      <p:pic>
        <p:nvPicPr>
          <p:cNvPr id="8" name="Picture 2" descr="Afbeeldingsresultaat voor a* gif">
            <a:extLst>
              <a:ext uri="{FF2B5EF4-FFF2-40B4-BE49-F238E27FC236}">
                <a16:creationId xmlns:a16="http://schemas.microsoft.com/office/drawing/2014/main" id="{294DA860-C381-4937-B71E-6FCA528A82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075040"/>
            <a:ext cx="270320" cy="2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0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6C438A-B73E-4768-A795-647C0EC7D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3" y="1430741"/>
            <a:ext cx="5826336" cy="77722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CFD0DBA-93D3-4313-9427-93351BCF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72" y="3575267"/>
            <a:ext cx="3165591" cy="562771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0CC736B-AD8D-4A3F-9E48-CCDCE1C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93"/>
          <a:stretch/>
        </p:blipFill>
        <p:spPr>
          <a:xfrm>
            <a:off x="431433" y="2560323"/>
            <a:ext cx="6518333" cy="4319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E14AD8D-6ADC-40AA-89AD-4D8D467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Responsive</a:t>
            </a:r>
            <a:r>
              <a:rPr lang="nl-NL" dirty="0"/>
              <a:t> UI + native </a:t>
            </a:r>
            <a:r>
              <a:rPr lang="nl-NL" dirty="0" err="1"/>
              <a:t>android</a:t>
            </a:r>
            <a:r>
              <a:rPr lang="nl-NL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85959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Pathfinding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&lt;Robbe algoritme uitleg&gt;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52292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u="none" dirty="0"/>
              <a:t>Features</a:t>
            </a:r>
            <a:endParaRPr lang="nl-NL" u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17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Kaarten interactief ontwerpen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0" indent="0">
              <a:buNone/>
            </a:pPr>
            <a:r>
              <a:rPr lang="nl-NL" dirty="0"/>
              <a:t>GIF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68733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Vliegpaden valideren &amp; corrigeren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0" indent="0">
              <a:buNone/>
            </a:pPr>
            <a:r>
              <a:rPr lang="nl-NL" dirty="0"/>
              <a:t>GIF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44810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Drone commando’s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0" indent="0">
              <a:buNone/>
            </a:pPr>
            <a:r>
              <a:rPr lang="nl-NL" dirty="0"/>
              <a:t>GIF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90369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Producten scannen met oriëntatie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0" indent="0">
              <a:buNone/>
            </a:pPr>
            <a:r>
              <a:rPr lang="nl-NL" dirty="0"/>
              <a:t>GIF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20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50637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inventaris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0" indent="0">
              <a:buNone/>
            </a:pPr>
            <a:r>
              <a:rPr lang="nl-NL" dirty="0"/>
              <a:t>GIF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21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20010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Live data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0" indent="0">
              <a:buNone/>
            </a:pPr>
            <a:r>
              <a:rPr lang="nl-NL" dirty="0"/>
              <a:t>GIF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22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405245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D897CF-558C-4ADA-B67C-D002D883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23</a:t>
            </a:fld>
            <a:endParaRPr lang="nl-BE" noProof="0" dirty="0"/>
          </a:p>
        </p:txBody>
      </p:sp>
      <p:pic>
        <p:nvPicPr>
          <p:cNvPr id="1026" name="Picture 2" descr="Afbeeldingsresultaat voor question">
            <a:extLst>
              <a:ext uri="{FF2B5EF4-FFF2-40B4-BE49-F238E27FC236}">
                <a16:creationId xmlns:a16="http://schemas.microsoft.com/office/drawing/2014/main" id="{110B871F-7EC5-4823-A72F-8E4257ED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99" y="1774434"/>
            <a:ext cx="10723676" cy="56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9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00FC4C-3E45-4ABC-8C16-0A4F49E9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Responsive</a:t>
            </a:r>
            <a:r>
              <a:rPr lang="nl-BE" dirty="0"/>
              <a:t> webapplicatie, welke data tonen</a:t>
            </a:r>
          </a:p>
          <a:p>
            <a:r>
              <a:rPr lang="nl-BE" dirty="0"/>
              <a:t>Drone aansturen via MQTT</a:t>
            </a:r>
          </a:p>
          <a:p>
            <a:r>
              <a:rPr lang="nl-BE" dirty="0"/>
              <a:t>Pad construeren</a:t>
            </a:r>
          </a:p>
          <a:p>
            <a:r>
              <a:rPr lang="nl-BE" dirty="0" err="1"/>
              <a:t>Products</a:t>
            </a:r>
            <a:r>
              <a:rPr lang="nl-BE" dirty="0"/>
              <a:t> inlezen in databank</a:t>
            </a:r>
          </a:p>
          <a:p>
            <a:r>
              <a:rPr lang="nl-BE" dirty="0"/>
              <a:t>Dummy drone </a:t>
            </a:r>
          </a:p>
          <a:p>
            <a:r>
              <a:rPr lang="nl-BE" dirty="0"/>
              <a:t>Camera feed </a:t>
            </a:r>
          </a:p>
          <a:p>
            <a:r>
              <a:rPr lang="nl-BE" dirty="0"/>
              <a:t>Alerts en correcties</a:t>
            </a:r>
          </a:p>
          <a:p>
            <a:r>
              <a:rPr lang="nl-BE" dirty="0"/>
              <a:t>Eventueel mobiele app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85830C-2E86-406D-B873-75291F10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5904822-C126-4AF6-A15A-E578A9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NL" dirty="0"/>
              <a:t>Originele </a:t>
            </a:r>
            <a:r>
              <a:rPr lang="nl-NL" dirty="0" err="1"/>
              <a:t>Backlog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8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96173-F689-4808-B004-F456C0C2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implementatie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F938B2-87B3-4268-BF55-C18587BE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Front-end</a:t>
            </a:r>
          </a:p>
          <a:p>
            <a:pPr lvl="1"/>
            <a:r>
              <a:rPr lang="nl-BE" dirty="0"/>
              <a:t>HTML5 canvas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Leaflet</a:t>
            </a:r>
          </a:p>
          <a:p>
            <a:r>
              <a:rPr lang="nl-BE" dirty="0" err="1"/>
              <a:t>Back-end</a:t>
            </a:r>
            <a:endParaRPr lang="nl-BE" dirty="0"/>
          </a:p>
          <a:p>
            <a:pPr lvl="1"/>
            <a:r>
              <a:rPr lang="nl-BE" dirty="0"/>
              <a:t>Dijkstra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A* + optimalisaties</a:t>
            </a:r>
          </a:p>
          <a:p>
            <a:pPr lvl="1"/>
            <a:r>
              <a:rPr lang="nl-BE" dirty="0"/>
              <a:t>Node-RED</a:t>
            </a:r>
          </a:p>
          <a:p>
            <a:r>
              <a:rPr lang="nl-BE" dirty="0" err="1"/>
              <a:t>Mockup</a:t>
            </a:r>
            <a:r>
              <a:rPr lang="nl-BE" dirty="0"/>
              <a:t> drone</a:t>
            </a:r>
          </a:p>
          <a:p>
            <a:pPr lvl="1"/>
            <a:r>
              <a:rPr lang="nl-BE" dirty="0"/>
              <a:t>Communicatie drone </a:t>
            </a:r>
            <a:r>
              <a:rPr lang="nl-BE" dirty="0">
                <a:sym typeface="Wingdings" panose="05000000000000000000" pitchFamily="2" charset="2"/>
              </a:rPr>
              <a:t> </a:t>
            </a:r>
            <a:r>
              <a:rPr lang="nl-BE" dirty="0" err="1">
                <a:sym typeface="Wingdings" panose="05000000000000000000" pitchFamily="2" charset="2"/>
              </a:rPr>
              <a:t>back-end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Afzonderlijke entiteit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46FAA7-888F-4C6A-8361-C8D8487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95508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UI/UX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821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B44A4-83D4-42BC-8BA1-0D380EA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Simulator Prototype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C8AAE-F647-49B5-9E25-2C8C461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7B6465-71B9-40E5-A4C9-1DF79869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7" y="1295301"/>
            <a:ext cx="7393624" cy="78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B44A4-83D4-42BC-8BA1-0D380EA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C8AAE-F647-49B5-9E25-2C8C461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A17805-B938-4CE1-A85B-1AAD23B0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89" y="999726"/>
            <a:ext cx="12311540" cy="84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Technologie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222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0C7678-1E97-4FDD-BAD1-7AA0C754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1026" name="Picture 2" descr="https://i.imgur.com/PJoPT2s.png">
            <a:extLst>
              <a:ext uri="{FF2B5EF4-FFF2-40B4-BE49-F238E27FC236}">
                <a16:creationId xmlns:a16="http://schemas.microsoft.com/office/drawing/2014/main" id="{DE604E99-C64B-43DE-AC2B-CBA988662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82" y="1000125"/>
            <a:ext cx="11636080" cy="82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19853D8-24D4-4E83-893B-BA93A3FD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BE" dirty="0"/>
              <a:t>MEAN-stack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79202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483</TotalTime>
  <Words>218</Words>
  <Application>Microsoft Office PowerPoint</Application>
  <PresentationFormat>Aangepast</PresentationFormat>
  <Paragraphs>90</Paragraphs>
  <Slides>23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Kantoorthema</vt:lpstr>
      <vt:lpstr>Path planner voor inventaris met autonome drone</vt:lpstr>
      <vt:lpstr>Backlog</vt:lpstr>
      <vt:lpstr>Originele Backlog</vt:lpstr>
      <vt:lpstr>implementatie</vt:lpstr>
      <vt:lpstr>UI/UX</vt:lpstr>
      <vt:lpstr>Simulator Prototype </vt:lpstr>
      <vt:lpstr>Eindresultaat</vt:lpstr>
      <vt:lpstr>Technologie stack</vt:lpstr>
      <vt:lpstr>MEAN-stack</vt:lpstr>
      <vt:lpstr>uitbreidingen</vt:lpstr>
      <vt:lpstr>Technologieën</vt:lpstr>
      <vt:lpstr>Leaflet</vt:lpstr>
      <vt:lpstr>Node-RED</vt:lpstr>
      <vt:lpstr>Responsive UI + native android app</vt:lpstr>
      <vt:lpstr>Pathfinding</vt:lpstr>
      <vt:lpstr>Features</vt:lpstr>
      <vt:lpstr>Kaarten interactief ontwerpen</vt:lpstr>
      <vt:lpstr>Vliegpaden valideren &amp; corrigeren</vt:lpstr>
      <vt:lpstr>Drone commando’s</vt:lpstr>
      <vt:lpstr>Producten scannen met oriëntatie</vt:lpstr>
      <vt:lpstr>inventaris</vt:lpstr>
      <vt:lpstr>Live data visualisatie</vt:lpstr>
      <vt:lpstr>PowerPoint-presentatie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101</cp:revision>
  <dcterms:created xsi:type="dcterms:W3CDTF">2019-04-18T16:27:40Z</dcterms:created>
  <dcterms:modified xsi:type="dcterms:W3CDTF">2019-05-14T09:41:04Z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