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76" r:id="rId4"/>
    <p:sldId id="285" r:id="rId5"/>
    <p:sldId id="277" r:id="rId6"/>
    <p:sldId id="279" r:id="rId7"/>
    <p:sldId id="278" r:id="rId8"/>
    <p:sldId id="286" r:id="rId9"/>
    <p:sldId id="282" r:id="rId10"/>
    <p:sldId id="280" r:id="rId11"/>
    <p:sldId id="283" r:id="rId12"/>
    <p:sldId id="281" r:id="rId13"/>
    <p:sldId id="284" r:id="rId14"/>
    <p:sldId id="270" r:id="rId15"/>
    <p:sldId id="273" r:id="rId16"/>
    <p:sldId id="287" r:id="rId17"/>
    <p:sldId id="288" r:id="rId18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450" y="102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7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1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10-5-2019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3" y="228600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36" indent="0" algn="ctr">
              <a:buNone/>
              <a:defRPr sz="2844"/>
            </a:lvl2pPr>
            <a:lvl3pPr marL="1300270" indent="0" algn="ctr">
              <a:buNone/>
              <a:defRPr sz="2560"/>
            </a:lvl3pPr>
            <a:lvl4pPr marL="1950406" indent="0" algn="ctr">
              <a:buNone/>
              <a:defRPr sz="2275"/>
            </a:lvl4pPr>
            <a:lvl5pPr marL="2600542" indent="0" algn="ctr">
              <a:buNone/>
              <a:defRPr sz="2275"/>
            </a:lvl5pPr>
            <a:lvl6pPr marL="3250677" indent="0" algn="ctr">
              <a:buNone/>
              <a:defRPr sz="2275"/>
            </a:lvl6pPr>
            <a:lvl7pPr marL="3900813" indent="0" algn="ctr">
              <a:buNone/>
              <a:defRPr sz="2275"/>
            </a:lvl7pPr>
            <a:lvl8pPr marL="4550949" indent="0" algn="ctr">
              <a:buNone/>
              <a:defRPr sz="2275"/>
            </a:lvl8pPr>
            <a:lvl9pPr marL="520108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2" y="388531"/>
            <a:ext cx="8293992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3246120"/>
            <a:ext cx="15183367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marL="2328688" indent="-550822" defTabSz="1912795">
              <a:lnSpc>
                <a:spcPct val="120000"/>
              </a:lnSpc>
              <a:tabLst/>
              <a:defRPr/>
            </a:lvl4pPr>
            <a:lvl5pPr marL="2962053" indent="-442881" defTabSz="45716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10/05/2019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10/05/2019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299999" cy="64980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1999" cy="6696000"/>
          </a:xfrm>
        </p:spPr>
        <p:txBody>
          <a:bodyPr/>
          <a:lstStyle>
            <a:lvl1pPr defTabSz="45716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167">
              <a:lnSpc>
                <a:spcPct val="120000"/>
              </a:lnSpc>
              <a:defRPr/>
            </a:lvl3pPr>
            <a:lvl4pPr defTabSz="457167">
              <a:lnSpc>
                <a:spcPct val="120000"/>
              </a:lnSpc>
              <a:defRPr/>
            </a:lvl4pPr>
            <a:lvl5pPr defTabSz="457167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10/05/2019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40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10-5-2019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560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19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560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6007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3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2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" y="0"/>
            <a:ext cx="557279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9" y="136033"/>
            <a:ext cx="15705281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11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10/05/2019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41" y="8994423"/>
            <a:ext cx="8353563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1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8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8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5" y="7878850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6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60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270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35" indent="-450815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00" indent="-450815" algn="l" defTabSz="45716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643" indent="-449967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343" indent="-550822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130" indent="-1158790" algn="l" defTabSz="130027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4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88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15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51" indent="-325068" algn="l" defTabSz="130027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0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06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42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77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1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49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83" algn="l" defTabSz="130027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Path</a:t>
            </a:r>
            <a:r>
              <a:rPr lang="nl-NL" dirty="0"/>
              <a:t> planner voor inventaris met autonome drone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– drone1</a:t>
            </a: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Leaflet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7342807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Javascript bibliotheek voor interactieve kaarten</a:t>
            </a:r>
          </a:p>
          <a:p>
            <a:r>
              <a:rPr lang="nl-NL" dirty="0"/>
              <a:t>Geïntegreerd in front-end als </a:t>
            </a:r>
            <a:r>
              <a:rPr lang="nl-NL" dirty="0" err="1"/>
              <a:t>Angular</a:t>
            </a:r>
            <a:r>
              <a:rPr lang="nl-NL" dirty="0"/>
              <a:t> Directive</a:t>
            </a:r>
          </a:p>
          <a:p>
            <a:r>
              <a:rPr lang="nl-NL" dirty="0"/>
              <a:t>Ondersteuning voor bestaande </a:t>
            </a:r>
            <a:r>
              <a:rPr lang="nl-NL" dirty="0" err="1"/>
              <a:t>plugins</a:t>
            </a:r>
            <a:r>
              <a:rPr lang="nl-NL" dirty="0"/>
              <a:t> (live data, </a:t>
            </a:r>
            <a:r>
              <a:rPr lang="nl-NL" dirty="0" err="1"/>
              <a:t>drawing</a:t>
            </a:r>
            <a:r>
              <a:rPr lang="nl-NL" dirty="0"/>
              <a:t>, </a:t>
            </a:r>
            <a:r>
              <a:rPr lang="nl-NL" dirty="0" err="1"/>
              <a:t>heatmaps</a:t>
            </a:r>
            <a:r>
              <a:rPr lang="nl-NL" dirty="0"/>
              <a:t> …)</a:t>
            </a:r>
          </a:p>
          <a:p>
            <a:pPr marL="719085" lvl="1" indent="0">
              <a:buNone/>
            </a:pPr>
            <a:endParaRPr lang="nl-NL" dirty="0"/>
          </a:p>
          <a:p>
            <a:r>
              <a:rPr lang="nl-NL" dirty="0"/>
              <a:t>Features</a:t>
            </a:r>
          </a:p>
          <a:p>
            <a:pPr lvl="1"/>
            <a:r>
              <a:rPr lang="nl-NL" dirty="0"/>
              <a:t>Ondersteuning voor mobile (</a:t>
            </a:r>
            <a:r>
              <a:rPr lang="nl-NL" dirty="0" err="1"/>
              <a:t>touch</a:t>
            </a:r>
            <a:r>
              <a:rPr lang="nl-NL" dirty="0"/>
              <a:t>, </a:t>
            </a:r>
            <a:r>
              <a:rPr lang="nl-NL" dirty="0" err="1"/>
              <a:t>gestures</a:t>
            </a:r>
            <a:r>
              <a:rPr lang="nl-NL" dirty="0"/>
              <a:t>, </a:t>
            </a:r>
            <a:r>
              <a:rPr lang="nl-NL" dirty="0" err="1"/>
              <a:t>scaling</a:t>
            </a:r>
            <a:r>
              <a:rPr lang="nl-NL" dirty="0"/>
              <a:t> …)</a:t>
            </a:r>
          </a:p>
          <a:p>
            <a:pPr lvl="1"/>
            <a:r>
              <a:rPr lang="nl-NL" dirty="0"/>
              <a:t>Kaarten dynamisch aanpassen</a:t>
            </a:r>
          </a:p>
          <a:p>
            <a:pPr lvl="2"/>
            <a:r>
              <a:rPr lang="nl-NL" dirty="0"/>
              <a:t>Vliegroutes, obstakels en scan zones</a:t>
            </a:r>
          </a:p>
          <a:p>
            <a:pPr lvl="1"/>
            <a:r>
              <a:rPr lang="nl-NL" dirty="0" err="1"/>
              <a:t>Panning</a:t>
            </a:r>
            <a:r>
              <a:rPr lang="nl-NL" dirty="0"/>
              <a:t> &amp; zoom </a:t>
            </a:r>
            <a:r>
              <a:rPr lang="nl-NL" dirty="0" err="1"/>
              <a:t>besturingsselementen</a:t>
            </a:r>
            <a:endParaRPr lang="nl-NL" dirty="0"/>
          </a:p>
          <a:p>
            <a:pPr lvl="1"/>
            <a:r>
              <a:rPr lang="nl-NL" dirty="0"/>
              <a:t>Instelbare schaalverhouding en coördinatenstelsels</a:t>
            </a:r>
          </a:p>
          <a:p>
            <a:pPr lvl="1"/>
            <a:r>
              <a:rPr lang="nl-NL" dirty="0"/>
              <a:t>Live visualisatie van de drone (positie, oriëntatie/richting)</a:t>
            </a:r>
          </a:p>
          <a:p>
            <a:pPr lvl="1"/>
            <a:r>
              <a:rPr lang="nl-NL" dirty="0" err="1"/>
              <a:t>GeoJSON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1026" name="Picture 2" descr="Leaflet">
            <a:extLst>
              <a:ext uri="{FF2B5EF4-FFF2-40B4-BE49-F238E27FC236}">
                <a16:creationId xmlns:a16="http://schemas.microsoft.com/office/drawing/2014/main" id="{935F248C-EC78-484A-9965-3704D191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175" y="1052354"/>
            <a:ext cx="4323749" cy="114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leaflet js">
            <a:extLst>
              <a:ext uri="{FF2B5EF4-FFF2-40B4-BE49-F238E27FC236}">
                <a16:creationId xmlns:a16="http://schemas.microsoft.com/office/drawing/2014/main" id="{20D2E6E3-A6A6-4F7D-A8BA-7CB0BF0A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25" y="4542364"/>
            <a:ext cx="3937000" cy="23622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1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 err="1"/>
              <a:t>Pathfinding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Zelf tekenen of laten genereren</a:t>
            </a:r>
          </a:p>
          <a:p>
            <a:r>
              <a:rPr lang="nl-NL" dirty="0"/>
              <a:t>A*-algoritme met extra condities</a:t>
            </a:r>
          </a:p>
          <a:p>
            <a:r>
              <a:rPr lang="nl-NL" dirty="0"/>
              <a:t>Corrigeren van onmogelijke routes bij obstakels</a:t>
            </a:r>
          </a:p>
          <a:p>
            <a:pPr lvl="1"/>
            <a:endParaRPr lang="nl-NL" dirty="0"/>
          </a:p>
          <a:p>
            <a:r>
              <a:rPr lang="nl-NL" dirty="0"/>
              <a:t>Dynamische </a:t>
            </a:r>
            <a:r>
              <a:rPr lang="nl-NL" dirty="0" err="1"/>
              <a:t>waypoints</a:t>
            </a:r>
            <a:endParaRPr lang="nl-NL" dirty="0"/>
          </a:p>
          <a:p>
            <a:pPr lvl="1"/>
            <a:r>
              <a:rPr lang="nl-NL" dirty="0"/>
              <a:t>Verminderen + </a:t>
            </a:r>
            <a:r>
              <a:rPr lang="nl-NL" dirty="0" err="1"/>
              <a:t>herberekenen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2052" name="Picture 4" descr="File:Astar progress animation.gif">
            <a:extLst>
              <a:ext uri="{FF2B5EF4-FFF2-40B4-BE49-F238E27FC236}">
                <a16:creationId xmlns:a16="http://schemas.microsoft.com/office/drawing/2014/main" id="{13B2B536-EDA7-441E-BFE0-C0621AAB35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31" y="4768316"/>
            <a:ext cx="4440032" cy="44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Node-RED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6" y="1277263"/>
            <a:ext cx="15676574" cy="3846287"/>
          </a:xfrm>
        </p:spPr>
        <p:txBody>
          <a:bodyPr>
            <a:normAutofit/>
          </a:bodyPr>
          <a:lstStyle/>
          <a:p>
            <a:r>
              <a:rPr lang="nl-NL" sz="4400" dirty="0"/>
              <a:t>Flow-gebaseerd visueel programmeren voor </a:t>
            </a:r>
            <a:r>
              <a:rPr lang="nl-NL" sz="4400" dirty="0" err="1"/>
              <a:t>IoT</a:t>
            </a:r>
            <a:r>
              <a:rPr lang="nl-NL" sz="4400" dirty="0"/>
              <a:t> </a:t>
            </a:r>
          </a:p>
          <a:p>
            <a:r>
              <a:rPr lang="nl-NL" sz="4400" dirty="0"/>
              <a:t>Makkelijk verschillende protocollen hanteren</a:t>
            </a:r>
          </a:p>
          <a:p>
            <a:r>
              <a:rPr lang="nl-NL" sz="4400" dirty="0"/>
              <a:t>Ondersteuning MQTT, HTTP, </a:t>
            </a:r>
            <a:r>
              <a:rPr lang="nl-NL" sz="4400" dirty="0" err="1"/>
              <a:t>WebSocket</a:t>
            </a:r>
            <a:r>
              <a:rPr lang="nl-NL" sz="4400" dirty="0"/>
              <a:t>,… eindpunten</a:t>
            </a:r>
          </a:p>
          <a:p>
            <a:endParaRPr lang="nl-NL" sz="4400" dirty="0"/>
          </a:p>
          <a:p>
            <a:endParaRPr lang="nl-NL" sz="4400" dirty="0"/>
          </a:p>
          <a:p>
            <a:endParaRPr lang="nl-NL" sz="4400" dirty="0"/>
          </a:p>
          <a:p>
            <a:endParaRPr lang="nl-NL" sz="4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pic>
        <p:nvPicPr>
          <p:cNvPr id="2050" name="Picture 2" descr="Afbeeldingsresultaat voor node red">
            <a:extLst>
              <a:ext uri="{FF2B5EF4-FFF2-40B4-BE49-F238E27FC236}">
                <a16:creationId xmlns:a16="http://schemas.microsoft.com/office/drawing/2014/main" id="{6B22F2F1-B9CC-4E3D-89D7-32292CF9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34" y="4641208"/>
            <a:ext cx="4569197" cy="25322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DF440D8-C457-467B-A973-D29DADBD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84" y="4061704"/>
            <a:ext cx="1025985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Slimmere </a:t>
            </a:r>
            <a:r>
              <a:rPr lang="nl-NL" dirty="0" err="1"/>
              <a:t>Mockup</a:t>
            </a:r>
            <a:r>
              <a:rPr lang="nl-NL" dirty="0"/>
              <a:t> Drone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Node.js, apart proces</a:t>
            </a:r>
          </a:p>
          <a:p>
            <a:r>
              <a:rPr lang="nl-NL" dirty="0"/>
              <a:t>Ontvangen van commando signalen	</a:t>
            </a:r>
          </a:p>
          <a:p>
            <a:pPr lvl="1"/>
            <a:r>
              <a:rPr lang="nl-NL" dirty="0"/>
              <a:t>Start, stop, pauzeer</a:t>
            </a:r>
          </a:p>
          <a:p>
            <a:pPr lvl="1"/>
            <a:r>
              <a:rPr lang="nl-NL" dirty="0"/>
              <a:t>Vliegen naar een coördinaat</a:t>
            </a:r>
          </a:p>
          <a:p>
            <a:pPr lvl="1"/>
            <a:r>
              <a:rPr lang="nl-NL" dirty="0"/>
              <a:t>Scannen van een locatie</a:t>
            </a:r>
          </a:p>
          <a:p>
            <a:r>
              <a:rPr lang="nl-NL" dirty="0"/>
              <a:t>Versturen van data</a:t>
            </a:r>
          </a:p>
          <a:p>
            <a:pPr lvl="1"/>
            <a:r>
              <a:rPr lang="nl-NL" dirty="0"/>
              <a:t>Vlucht data (positie, oriëntatie…)</a:t>
            </a:r>
          </a:p>
          <a:p>
            <a:pPr lvl="1"/>
            <a:r>
              <a:rPr lang="nl-NL" dirty="0"/>
              <a:t>Gescande items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pic>
        <p:nvPicPr>
          <p:cNvPr id="5" name="Picture 2" descr="Afbeeldingsresultaat voor a* gif">
            <a:extLst>
              <a:ext uri="{FF2B5EF4-FFF2-40B4-BE49-F238E27FC236}">
                <a16:creationId xmlns:a16="http://schemas.microsoft.com/office/drawing/2014/main" id="{C08C1F8C-C3B2-47D0-BB31-0095B436CD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075040"/>
            <a:ext cx="270320" cy="26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3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20" y="136030"/>
            <a:ext cx="15705281" cy="863693"/>
          </a:xfrm>
        </p:spPr>
        <p:txBody>
          <a:bodyPr/>
          <a:lstStyle/>
          <a:p>
            <a:r>
              <a:rPr lang="nl-NL" dirty="0"/>
              <a:t>Overzicht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8BE7AC-9F89-4359-A96A-48200508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20" y="960798"/>
            <a:ext cx="12165123" cy="87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86C438A-B73E-4768-A795-647C0EC7D2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33" y="1430741"/>
            <a:ext cx="5826336" cy="77722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CFD0DBA-93D3-4313-9427-93351BCF5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72" y="3575267"/>
            <a:ext cx="3165591" cy="562771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0CC736B-AD8D-4A3F-9E48-CCDCE1CE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93"/>
          <a:stretch/>
        </p:blipFill>
        <p:spPr>
          <a:xfrm>
            <a:off x="431433" y="2560323"/>
            <a:ext cx="6518333" cy="4319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59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85830C-2E86-406D-B873-75291F10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5904822-C126-4AF6-A15A-E578A9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36525"/>
            <a:ext cx="15705137" cy="863600"/>
          </a:xfrm>
        </p:spPr>
        <p:txBody>
          <a:bodyPr/>
          <a:lstStyle/>
          <a:p>
            <a:r>
              <a:rPr lang="nl-NL" dirty="0"/>
              <a:t>revisie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40A78456-A573-48A2-B8CB-3106A859C95F}"/>
              </a:ext>
            </a:extLst>
          </p:cNvPr>
          <p:cNvSpPr txBox="1">
            <a:spLocks/>
          </p:cNvSpPr>
          <p:nvPr/>
        </p:nvSpPr>
        <p:spPr>
          <a:xfrm>
            <a:off x="988225" y="13467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536535" indent="-450815" algn="l" defTabSz="45716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69900" indent="-450815" algn="l" defTabSz="45716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5643" indent="-449967" algn="l" defTabSz="45716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8688" indent="-550822" algn="l" defTabSz="1912795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053" indent="-442881" algn="l" defTabSz="457167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5745" indent="-325068" algn="l" defTabSz="130027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5881" indent="-325068" algn="l" defTabSz="130027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015" indent="-325068" algn="l" defTabSz="130027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151" indent="-325068" algn="l" defTabSz="130027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Responsive</a:t>
            </a:r>
            <a:r>
              <a:rPr lang="nl-BE" dirty="0"/>
              <a:t> webapplicatie, welke data tonen</a:t>
            </a:r>
          </a:p>
          <a:p>
            <a:r>
              <a:rPr lang="nl-BE" dirty="0"/>
              <a:t>Drone aansturen via MQTT</a:t>
            </a:r>
          </a:p>
          <a:p>
            <a:r>
              <a:rPr lang="nl-BE" dirty="0"/>
              <a:t>Pad construeren</a:t>
            </a:r>
          </a:p>
          <a:p>
            <a:r>
              <a:rPr lang="nl-BE" dirty="0" err="1"/>
              <a:t>Products</a:t>
            </a:r>
            <a:r>
              <a:rPr lang="nl-BE" dirty="0"/>
              <a:t> inlezen in databank</a:t>
            </a:r>
          </a:p>
          <a:p>
            <a:r>
              <a:rPr lang="nl-BE" dirty="0"/>
              <a:t>Dummy drone </a:t>
            </a:r>
          </a:p>
          <a:p>
            <a:r>
              <a:rPr lang="nl-BE" dirty="0"/>
              <a:t>Camera feed </a:t>
            </a:r>
          </a:p>
          <a:p>
            <a:r>
              <a:rPr lang="nl-BE" dirty="0"/>
              <a:t>Alerts en correcties</a:t>
            </a:r>
          </a:p>
          <a:p>
            <a:r>
              <a:rPr lang="nl-BE" dirty="0"/>
              <a:t>Eventueel mobiele app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871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D897CF-558C-4ADA-B67C-D002D883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17</a:t>
            </a:fld>
            <a:endParaRPr lang="nl-BE" noProof="0" dirty="0"/>
          </a:p>
        </p:txBody>
      </p:sp>
      <p:pic>
        <p:nvPicPr>
          <p:cNvPr id="1026" name="Picture 2" descr="Afbeeldingsresultaat voor question">
            <a:extLst>
              <a:ext uri="{FF2B5EF4-FFF2-40B4-BE49-F238E27FC236}">
                <a16:creationId xmlns:a16="http://schemas.microsoft.com/office/drawing/2014/main" id="{110B871F-7EC5-4823-A72F-8E4257ED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99" y="1774434"/>
            <a:ext cx="10723676" cy="56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9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00FC4C-3E45-4ABC-8C16-0A4F49E9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Responsive</a:t>
            </a:r>
            <a:r>
              <a:rPr lang="nl-BE" dirty="0"/>
              <a:t> webapplicatie, welke data tonen</a:t>
            </a:r>
          </a:p>
          <a:p>
            <a:r>
              <a:rPr lang="nl-BE" dirty="0"/>
              <a:t>Drone aansturen via MQTT</a:t>
            </a:r>
          </a:p>
          <a:p>
            <a:r>
              <a:rPr lang="nl-BE" dirty="0"/>
              <a:t>Pad construeren</a:t>
            </a:r>
          </a:p>
          <a:p>
            <a:r>
              <a:rPr lang="nl-BE" dirty="0" err="1"/>
              <a:t>Products</a:t>
            </a:r>
            <a:r>
              <a:rPr lang="nl-BE" dirty="0"/>
              <a:t> inlezen in databank</a:t>
            </a:r>
          </a:p>
          <a:p>
            <a:r>
              <a:rPr lang="nl-BE" dirty="0"/>
              <a:t>Dummy drone </a:t>
            </a:r>
          </a:p>
          <a:p>
            <a:r>
              <a:rPr lang="nl-BE" dirty="0"/>
              <a:t>Camera feed </a:t>
            </a:r>
          </a:p>
          <a:p>
            <a:r>
              <a:rPr lang="nl-BE" dirty="0"/>
              <a:t>Alerts en correcties</a:t>
            </a:r>
          </a:p>
          <a:p>
            <a:r>
              <a:rPr lang="nl-BE" dirty="0"/>
              <a:t>Eventueel mobiele app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85830C-2E86-406D-B873-75291F10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5904822-C126-4AF6-A15A-E578A97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36525"/>
            <a:ext cx="15705137" cy="863600"/>
          </a:xfrm>
        </p:spPr>
        <p:txBody>
          <a:bodyPr/>
          <a:lstStyle/>
          <a:p>
            <a:r>
              <a:rPr lang="nl-NL" dirty="0"/>
              <a:t>Originele </a:t>
            </a:r>
            <a:r>
              <a:rPr lang="nl-NL" dirty="0" err="1"/>
              <a:t>Backlog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381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realisatie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22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0C7678-1E97-4FDD-BAD1-7AA0C754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pic>
        <p:nvPicPr>
          <p:cNvPr id="1026" name="Picture 2" descr="https://i.imgur.com/PJoPT2s.png">
            <a:extLst>
              <a:ext uri="{FF2B5EF4-FFF2-40B4-BE49-F238E27FC236}">
                <a16:creationId xmlns:a16="http://schemas.microsoft.com/office/drawing/2014/main" id="{DE604E99-C64B-43DE-AC2B-CBA988662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82" y="1000125"/>
            <a:ext cx="11636080" cy="826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19853D8-24D4-4E83-893B-BA93A3FD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36525"/>
            <a:ext cx="15705137" cy="863600"/>
          </a:xfrm>
        </p:spPr>
        <p:txBody>
          <a:bodyPr/>
          <a:lstStyle/>
          <a:p>
            <a:r>
              <a:rPr lang="nl-BE" dirty="0"/>
              <a:t>MEAN-stack – met Uitbreidingen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E19ADAF-CF86-4173-9314-E97BCE96FFE5}"/>
              </a:ext>
            </a:extLst>
          </p:cNvPr>
          <p:cNvSpPr txBox="1"/>
          <p:nvPr/>
        </p:nvSpPr>
        <p:spPr>
          <a:xfrm>
            <a:off x="0" y="1520041"/>
            <a:ext cx="8632491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(</a:t>
            </a:r>
            <a:r>
              <a:rPr lang="nl-BE" sz="2500" dirty="0" err="1"/>
              <a:t>mss</a:t>
            </a:r>
            <a:r>
              <a:rPr lang="nl-BE" sz="2500" dirty="0"/>
              <a:t> tekst ervan verbergen zodat ze niet alles </a:t>
            </a:r>
            <a:r>
              <a:rPr lang="nl-BE" sz="2500" dirty="0" err="1"/>
              <a:t>gwn</a:t>
            </a:r>
            <a:r>
              <a:rPr lang="nl-BE" sz="2500" dirty="0"/>
              <a:t> aflezen)</a:t>
            </a:r>
          </a:p>
        </p:txBody>
      </p:sp>
    </p:spTree>
    <p:extLst>
      <p:ext uri="{BB962C8B-B14F-4D97-AF65-F5344CB8AC3E}">
        <p14:creationId xmlns:p14="http://schemas.microsoft.com/office/powerpoint/2010/main" val="334792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B44A4-83D4-42BC-8BA1-0D380EA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Resultaat (sprint 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090728-1C34-4F5B-BDD4-57A0FA41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C8AAE-F647-49B5-9E25-2C8C4611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D7CD23C-084D-469B-ADB7-A0F7E02D1C6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999726"/>
            <a:ext cx="13288489" cy="80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51594-2855-457C-A1D5-3F74E3C2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 (sprint 1) 😢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A6D7E3-F1B4-4AD6-BE68-677AE76A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(Zeer) dummy drone volledig in front-end gesimuleerd</a:t>
            </a:r>
          </a:p>
          <a:p>
            <a:pPr marL="85720" indent="0">
              <a:buNone/>
            </a:pPr>
            <a:r>
              <a:rPr lang="nl-BE" dirty="0"/>
              <a:t>			-&gt; te dom voor communicatie / zelf aansturen met 					  eigen paden</a:t>
            </a:r>
          </a:p>
          <a:p>
            <a:r>
              <a:rPr lang="nl-BE" dirty="0"/>
              <a:t>Hoe live data ontvangen van echte drone</a:t>
            </a:r>
          </a:p>
          <a:p>
            <a:r>
              <a:rPr lang="nl-BE" dirty="0"/>
              <a:t>Hoe communiceren met drone  </a:t>
            </a:r>
          </a:p>
          <a:p>
            <a:r>
              <a:rPr lang="nl-BE" dirty="0"/>
              <a:t>Dijkstra, schaalbaar?</a:t>
            </a:r>
          </a:p>
          <a:p>
            <a:r>
              <a:rPr lang="nl-BE" dirty="0"/>
              <a:t>Canvas </a:t>
            </a:r>
            <a:r>
              <a:rPr lang="nl-BE" dirty="0" err="1"/>
              <a:t>performantie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8DBF0D-B363-4E69-8688-6BEEFFF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410280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Verbeteringen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947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96173-F689-4808-B004-F456C0C2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 2: Doorbraken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F938B2-87B3-4268-BF55-C18587BE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Leaflet</a:t>
            </a:r>
          </a:p>
          <a:p>
            <a:r>
              <a:rPr lang="nl-BE" dirty="0"/>
              <a:t>A* + optimalisaties</a:t>
            </a:r>
          </a:p>
          <a:p>
            <a:r>
              <a:rPr lang="nl-BE" dirty="0"/>
              <a:t>Node-red</a:t>
            </a:r>
          </a:p>
          <a:p>
            <a:r>
              <a:rPr lang="nl-BE" dirty="0" err="1"/>
              <a:t>Mockup</a:t>
            </a:r>
            <a:r>
              <a:rPr lang="nl-BE" dirty="0"/>
              <a:t> drone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46FAA7-888F-4C6A-8361-C8D8487F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9550846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presentatie_sprint2</Template>
  <TotalTime>375</TotalTime>
  <Words>255</Words>
  <Application>Microsoft Office PowerPoint</Application>
  <PresentationFormat>Aangepast</PresentationFormat>
  <Paragraphs>97</Paragraphs>
  <Slides>17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0" baseType="lpstr">
      <vt:lpstr>Arial</vt:lpstr>
      <vt:lpstr>Calibri</vt:lpstr>
      <vt:lpstr>Kantoorthema</vt:lpstr>
      <vt:lpstr>Path planner voor inventaris met autonome drone</vt:lpstr>
      <vt:lpstr>Backlog</vt:lpstr>
      <vt:lpstr>Originele Backlog</vt:lpstr>
      <vt:lpstr>realisatie</vt:lpstr>
      <vt:lpstr>MEAN-stack – met Uitbreidingen</vt:lpstr>
      <vt:lpstr>Resultaat (sprint 1)</vt:lpstr>
      <vt:lpstr>Problemen (sprint 1) 😢</vt:lpstr>
      <vt:lpstr>Verbeteringen</vt:lpstr>
      <vt:lpstr>Sprint 2: Doorbraken</vt:lpstr>
      <vt:lpstr>Leaflet</vt:lpstr>
      <vt:lpstr>Pathfinding</vt:lpstr>
      <vt:lpstr>Node-RED</vt:lpstr>
      <vt:lpstr>Slimmere Mockup Drone</vt:lpstr>
      <vt:lpstr>Overzicht</vt:lpstr>
      <vt:lpstr>PowerPoint-presentatie</vt:lpstr>
      <vt:lpstr>revisie</vt:lpstr>
      <vt:lpstr>PowerPoint-presentatie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planner voor inventaris met autonome drone</dc:title>
  <dc:creator>Wouter Stemgée</dc:creator>
  <cp:lastModifiedBy>Daroelos</cp:lastModifiedBy>
  <cp:revision>81</cp:revision>
  <dcterms:created xsi:type="dcterms:W3CDTF">2019-04-18T16:27:40Z</dcterms:created>
  <dcterms:modified xsi:type="dcterms:W3CDTF">2019-05-10T20:32:55Z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