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5" r:id="rId4"/>
    <p:sldId id="266" r:id="rId5"/>
    <p:sldId id="270" r:id="rId6"/>
    <p:sldId id="267" r:id="rId7"/>
    <p:sldId id="268" r:id="rId8"/>
    <p:sldId id="271" r:id="rId9"/>
    <p:sldId id="269" r:id="rId1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94" autoAdjust="0"/>
  </p:normalViewPr>
  <p:slideViewPr>
    <p:cSldViewPr snapToGrid="0" showGuides="1">
      <p:cViewPr varScale="1">
        <p:scale>
          <a:sx n="80" d="100"/>
          <a:sy n="80" d="100"/>
        </p:scale>
        <p:origin x="504" y="96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23-4-2019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23-4-2019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Team: 1 / SPRINT 2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(gerealiseerd </a:t>
            </a:r>
            <a:r>
              <a:rPr lang="nl-NL" dirty="0">
                <a:sym typeface="Wingdings" panose="05000000000000000000" pitchFamily="2" charset="2"/>
              </a:rPr>
              <a:t>💪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UI converteren naar realistische 2D visualisatie</a:t>
            </a:r>
          </a:p>
          <a:p>
            <a:r>
              <a:rPr lang="nl-NL" dirty="0"/>
              <a:t>Vliegpaden valideren met obstakels</a:t>
            </a:r>
          </a:p>
          <a:p>
            <a:r>
              <a:rPr lang="nl-NL" dirty="0" err="1"/>
              <a:t>Mockup</a:t>
            </a:r>
            <a:r>
              <a:rPr lang="nl-NL" dirty="0"/>
              <a:t> drone voor het simuleren van vlucht data</a:t>
            </a:r>
          </a:p>
          <a:p>
            <a:r>
              <a:rPr lang="nl-NL" dirty="0"/>
              <a:t>Drone data verwerken en weergeven in grafieken</a:t>
            </a:r>
          </a:p>
          <a:p>
            <a:r>
              <a:rPr lang="nl-NL" dirty="0"/>
              <a:t>Authenticatie en beveiliging</a:t>
            </a:r>
          </a:p>
          <a:p>
            <a:r>
              <a:rPr lang="nl-NL" dirty="0"/>
              <a:t>Verschillende drone configuraties ondersteunen</a:t>
            </a:r>
          </a:p>
          <a:p>
            <a:r>
              <a:rPr lang="nl-NL" dirty="0"/>
              <a:t>Keuze tussen verschillende datastreams drone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 err="1"/>
              <a:t>Backlog</a:t>
            </a:r>
            <a:r>
              <a:rPr lang="nl-NL" sz="4800" dirty="0"/>
              <a:t>: sprint 2 (niet gerealiseerd 😢)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Alerts voor afwijkingen tijdens vlucht</a:t>
            </a:r>
          </a:p>
          <a:p>
            <a:r>
              <a:rPr lang="nl-NL" dirty="0"/>
              <a:t>Live camera feed</a:t>
            </a:r>
          </a:p>
          <a:p>
            <a:r>
              <a:rPr lang="nl-NL" dirty="0"/>
              <a:t>Aanmaken eigen kaarten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7582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Overzicht architectuur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Container diagram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UI: realistische 2D visualisatie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Leaflet</a:t>
            </a:r>
          </a:p>
          <a:p>
            <a:pPr lvl="1"/>
            <a:r>
              <a:rPr lang="nl-NL" dirty="0" err="1"/>
              <a:t>JavaScript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voor interactieve kaarten</a:t>
            </a:r>
          </a:p>
          <a:p>
            <a:pPr lvl="1"/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pPr lvl="1"/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lvl="1"/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interactief aanpassen</a:t>
            </a:r>
          </a:p>
          <a:p>
            <a:pPr lvl="2"/>
            <a:r>
              <a:rPr lang="nl-NL" dirty="0"/>
              <a:t>Vliegroutes, obstakels en 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045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Vliegpaden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 algoritme</a:t>
            </a:r>
          </a:p>
          <a:p>
            <a:pPr lvl="1"/>
            <a:r>
              <a:rPr lang="nl-NL" dirty="0"/>
              <a:t>Collision </a:t>
            </a:r>
            <a:r>
              <a:rPr lang="nl-NL" dirty="0" err="1"/>
              <a:t>detection</a:t>
            </a:r>
            <a:endParaRPr lang="nl-NL" dirty="0"/>
          </a:p>
          <a:p>
            <a:pPr lvl="2"/>
            <a:r>
              <a:rPr lang="nl-NL" dirty="0"/>
              <a:t>corrigeren van onmogelijke paden door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063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/>
              <a:t>Vliegroutes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 algoritme</a:t>
            </a:r>
          </a:p>
          <a:p>
            <a:pPr lvl="1"/>
            <a:r>
              <a:rPr lang="nl-NL" dirty="0"/>
              <a:t>Collision </a:t>
            </a:r>
            <a:r>
              <a:rPr lang="nl-NL" dirty="0" err="1"/>
              <a:t>detection</a:t>
            </a:r>
            <a:endParaRPr lang="nl-NL" dirty="0"/>
          </a:p>
          <a:p>
            <a:pPr lvl="2"/>
            <a:r>
              <a:rPr lang="nl-NL" dirty="0"/>
              <a:t>corrigeren van onmogelijke routes door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6779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</p:spPr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Drone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Ontvangen van commando signalen	</a:t>
            </a:r>
          </a:p>
          <a:p>
            <a:pPr lvl="1"/>
            <a:r>
              <a:rPr lang="nl-NL" dirty="0"/>
              <a:t>Start, stop, pauze</a:t>
            </a:r>
          </a:p>
          <a:p>
            <a:pPr lvl="1"/>
            <a:r>
              <a:rPr lang="nl-NL" dirty="0"/>
              <a:t>Vliegen naar een coördinaat</a:t>
            </a:r>
          </a:p>
          <a:p>
            <a:r>
              <a:rPr lang="nl-NL" dirty="0"/>
              <a:t>Versturen van gegenereerde data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8419361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46</TotalTime>
  <Words>202</Words>
  <Application>Microsoft Office PowerPoint</Application>
  <PresentationFormat>Aangepast</PresentationFormat>
  <Paragraphs>61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Path planner voor inventaris met autonome drone</vt:lpstr>
      <vt:lpstr>Backlog: sprint 2</vt:lpstr>
      <vt:lpstr>Backlog: sprint 2 (gerealiseerd 💪)</vt:lpstr>
      <vt:lpstr>Backlog: sprint 2 (niet gerealiseerd 😢)</vt:lpstr>
      <vt:lpstr>Overzicht architectuur</vt:lpstr>
      <vt:lpstr>UI: realistische 2D visualisatie</vt:lpstr>
      <vt:lpstr>Vliegpaden valideren</vt:lpstr>
      <vt:lpstr>Vliegroutes valideren</vt:lpstr>
      <vt:lpstr>Mockup Drone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Wouter Stemgée</cp:lastModifiedBy>
  <cp:revision>10</cp:revision>
  <dcterms:created xsi:type="dcterms:W3CDTF">2019-04-18T16:27:40Z</dcterms:created>
  <dcterms:modified xsi:type="dcterms:W3CDTF">2019-04-23T09:00:31Z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