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70" r:id="rId6"/>
    <p:sldId id="275" r:id="rId7"/>
    <p:sldId id="267" r:id="rId8"/>
    <p:sldId id="271" r:id="rId9"/>
    <p:sldId id="269" r:id="rId10"/>
    <p:sldId id="272" r:id="rId11"/>
    <p:sldId id="273" r:id="rId12"/>
    <p:sldId id="274" r:id="rId13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94" autoAdjust="0"/>
  </p:normalViewPr>
  <p:slideViewPr>
    <p:cSldViewPr snapToGrid="0" showGuides="1">
      <p:cViewPr>
        <p:scale>
          <a:sx n="100" d="100"/>
          <a:sy n="100" d="100"/>
        </p:scale>
        <p:origin x="1002" y="57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5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23-4-2019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23-4-2019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23/04/2019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pvop4.ugent.be:8081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– drone1 / sprint2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dirty="0"/>
              <a:t>Flow-gebaseerd visueel programmeren voor </a:t>
            </a:r>
            <a:r>
              <a:rPr lang="nl-NL" dirty="0" err="1"/>
              <a:t>IoT</a:t>
            </a:r>
            <a:r>
              <a:rPr lang="nl-NL" dirty="0"/>
              <a:t> </a:t>
            </a:r>
          </a:p>
          <a:p>
            <a:r>
              <a:rPr lang="nl-NL" dirty="0"/>
              <a:t>Werkt in de browser, gebouwd op Node.js</a:t>
            </a:r>
          </a:p>
          <a:p>
            <a:r>
              <a:rPr lang="nl-NL" dirty="0"/>
              <a:t>Ondersteuning MQTT, HTTP, </a:t>
            </a:r>
            <a:r>
              <a:rPr lang="nl-NL" dirty="0" err="1"/>
              <a:t>WebSocket</a:t>
            </a:r>
            <a:r>
              <a:rPr lang="nl-NL" dirty="0"/>
              <a:t> eindpunten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2BFA83-A741-4BBF-A8FF-164A77DD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4" b="56066"/>
          <a:stretch/>
        </p:blipFill>
        <p:spPr>
          <a:xfrm>
            <a:off x="6400799" y="5907318"/>
            <a:ext cx="10967320" cy="3846287"/>
          </a:xfrm>
          <a:prstGeom prst="rect">
            <a:avLst/>
          </a:prstGeom>
        </p:spPr>
      </p:pic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Responsieve webapplicatie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5D9ED3E-679B-46A6-BF99-738A02E212E3}"/>
              </a:ext>
            </a:extLst>
          </p:cNvPr>
          <p:cNvSpPr/>
          <p:nvPr/>
        </p:nvSpPr>
        <p:spPr>
          <a:xfrm>
            <a:off x="6385333" y="4633661"/>
            <a:ext cx="4368504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hlinkClick r:id="rId2"/>
              </a:rPr>
              <a:t>http://bpvop4.ugent.be:8081/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2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r>
              <a:rPr lang="nl-NL" dirty="0"/>
              <a:t>: sprint 2 (gerealiseerd </a:t>
            </a:r>
            <a:r>
              <a:rPr lang="nl-NL" dirty="0">
                <a:sym typeface="Wingdings" panose="05000000000000000000" pitchFamily="2" charset="2"/>
              </a:rPr>
              <a:t>💪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7" y="1194368"/>
            <a:ext cx="15699575" cy="669600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UI converteren naar realistische 2D visualisatie </a:t>
            </a:r>
          </a:p>
          <a:p>
            <a:r>
              <a:rPr lang="nl-NL" dirty="0"/>
              <a:t>Vliegpaden valideren</a:t>
            </a:r>
          </a:p>
          <a:p>
            <a:r>
              <a:rPr lang="nl-NL" dirty="0" err="1"/>
              <a:t>Mockup</a:t>
            </a:r>
            <a:r>
              <a:rPr lang="nl-NL" dirty="0"/>
              <a:t> drone voor het simuleren van vlucht data</a:t>
            </a:r>
          </a:p>
          <a:p>
            <a:r>
              <a:rPr lang="nl-NL" dirty="0"/>
              <a:t>Drone data verwerken en weergeven in grafieken</a:t>
            </a:r>
          </a:p>
          <a:p>
            <a:r>
              <a:rPr lang="nl-NL" dirty="0"/>
              <a:t>Authenticatie en beveiliging</a:t>
            </a:r>
          </a:p>
          <a:p>
            <a:r>
              <a:rPr lang="nl-NL" dirty="0"/>
              <a:t>Verschillende drone configuraties ondersteunen</a:t>
            </a:r>
          </a:p>
          <a:p>
            <a:r>
              <a:rPr lang="nl-NL" dirty="0"/>
              <a:t>Keuze tussen verschillende datastreams drone</a:t>
            </a:r>
          </a:p>
          <a:p>
            <a:r>
              <a:rPr lang="nl-NL" dirty="0"/>
              <a:t>Native mobiele applicatie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 err="1"/>
              <a:t>Backlog</a:t>
            </a:r>
            <a:r>
              <a:rPr lang="nl-NL" sz="4800" dirty="0"/>
              <a:t>: sprint 2 (niet gerealiseerd 😢)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Alerts voor afwijkingen tijdens vlucht</a:t>
            </a:r>
          </a:p>
          <a:p>
            <a:r>
              <a:rPr lang="nl-NL" dirty="0"/>
              <a:t>Live camera feed</a:t>
            </a:r>
          </a:p>
          <a:p>
            <a:r>
              <a:rPr lang="nl-NL" dirty="0"/>
              <a:t>Aanmaken eigen kaarten</a:t>
            </a:r>
          </a:p>
          <a:p>
            <a:pPr lvl="1"/>
            <a:r>
              <a:rPr lang="nl-NL" dirty="0"/>
              <a:t>Aangepaste plattegrond afbeelding</a:t>
            </a:r>
          </a:p>
          <a:p>
            <a:pPr lvl="1"/>
            <a:r>
              <a:rPr lang="nl-NL" dirty="0"/>
              <a:t>Instelbare schaal</a:t>
            </a:r>
          </a:p>
          <a:p>
            <a:pPr lvl="1"/>
            <a:r>
              <a:rPr lang="nl-NL" dirty="0"/>
              <a:t>Ankerpunten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82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Overzicht technologie stack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53E832E-B631-4B2C-9346-2A572DDB21DE}"/>
              </a:ext>
            </a:extLst>
          </p:cNvPr>
          <p:cNvGrpSpPr/>
          <p:nvPr/>
        </p:nvGrpSpPr>
        <p:grpSpPr>
          <a:xfrm>
            <a:off x="2679469" y="964099"/>
            <a:ext cx="12160476" cy="8789502"/>
            <a:chOff x="2679459" y="964092"/>
            <a:chExt cx="12160495" cy="878951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05F02E5-CD75-45BE-A526-10F6E877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459" y="964092"/>
              <a:ext cx="12160495" cy="8789515"/>
            </a:xfrm>
            <a:prstGeom prst="rect">
              <a:avLst/>
            </a:prstGeom>
          </p:spPr>
        </p:pic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060CDB86-3335-4339-B765-0BD17BC96F72}"/>
                </a:ext>
              </a:extLst>
            </p:cNvPr>
            <p:cNvGrpSpPr/>
            <p:nvPr/>
          </p:nvGrpSpPr>
          <p:grpSpPr>
            <a:xfrm>
              <a:off x="4211741" y="4178040"/>
              <a:ext cx="1352059" cy="437771"/>
              <a:chOff x="4305488" y="4170652"/>
              <a:chExt cx="1352059" cy="437771"/>
            </a:xfrm>
          </p:grpSpPr>
          <p:pic>
            <p:nvPicPr>
              <p:cNvPr id="3078" name="Picture 6" descr="https://cdn.freebiesupply.com/logos/large/2x/python-3-logo-black-and-white.png">
                <a:extLst>
                  <a:ext uri="{FF2B5EF4-FFF2-40B4-BE49-F238E27FC236}">
                    <a16:creationId xmlns:a16="http://schemas.microsoft.com/office/drawing/2014/main" id="{6175F6C3-B6DF-412C-9F64-8BC617014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22" t="1" b="10523"/>
              <a:stretch/>
            </p:blipFill>
            <p:spPr bwMode="auto">
              <a:xfrm>
                <a:off x="4690976" y="4194376"/>
                <a:ext cx="966571" cy="339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ttps://cdn.freebiesupply.com/logos/large/2x/python-3-logo-png-transparent.png">
                <a:extLst>
                  <a:ext uri="{FF2B5EF4-FFF2-40B4-BE49-F238E27FC236}">
                    <a16:creationId xmlns:a16="http://schemas.microsoft.com/office/drawing/2014/main" id="{471377E7-779D-4583-8E3D-E3484F295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055"/>
              <a:stretch/>
            </p:blipFill>
            <p:spPr bwMode="auto">
              <a:xfrm>
                <a:off x="4305488" y="4170652"/>
                <a:ext cx="406159" cy="437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09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UI: realistische 2D visualisatie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Leaflet</a:t>
            </a:r>
          </a:p>
          <a:p>
            <a:pPr lvl="1"/>
            <a:r>
              <a:rPr lang="nl-NL" dirty="0"/>
              <a:t>Javascript bibliotheek voor interactieve kaarten</a:t>
            </a:r>
          </a:p>
          <a:p>
            <a:pPr lvl="1"/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pPr lvl="1"/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lvl="1"/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80" y="1290345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Vliegroutes valideren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Pathfinding</a:t>
            </a:r>
            <a:endParaRPr lang="nl-NL" dirty="0"/>
          </a:p>
          <a:p>
            <a:pPr lvl="1"/>
            <a:r>
              <a:rPr lang="nl-NL" dirty="0"/>
              <a:t>A*-algoritme met extra condities</a:t>
            </a:r>
          </a:p>
          <a:p>
            <a:pPr lvl="2"/>
            <a:r>
              <a:rPr lang="nl-NL" dirty="0"/>
              <a:t>Drone afmetingen</a:t>
            </a:r>
          </a:p>
          <a:p>
            <a:pPr lvl="2"/>
            <a:r>
              <a:rPr lang="nl-NL" dirty="0"/>
              <a:t>Graaf </a:t>
            </a:r>
            <a:r>
              <a:rPr lang="nl-NL" dirty="0" err="1"/>
              <a:t>herberekenen</a:t>
            </a:r>
            <a:r>
              <a:rPr lang="nl-NL" dirty="0"/>
              <a:t> bij aanpassingen kaart</a:t>
            </a:r>
          </a:p>
          <a:p>
            <a:pPr lvl="1"/>
            <a:r>
              <a:rPr lang="nl-NL" dirty="0"/>
              <a:t>Corrigeren van onmogelijke routes bij obstakels</a:t>
            </a:r>
          </a:p>
          <a:p>
            <a:pPr lvl="1"/>
            <a:r>
              <a:rPr lang="nl-NL" dirty="0"/>
              <a:t>Backend service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2052" name="Picture 4" descr="File:Astar progress animation.gif">
            <a:extLst>
              <a:ext uri="{FF2B5EF4-FFF2-40B4-BE49-F238E27FC236}">
                <a16:creationId xmlns:a16="http://schemas.microsoft.com/office/drawing/2014/main" id="{13B2B536-EDA7-441E-BFE0-C0621AAB35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1" y="4768316"/>
            <a:ext cx="4440032" cy="44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Python</a:t>
            </a:r>
          </a:p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pauzeer</a:t>
            </a:r>
          </a:p>
          <a:p>
            <a:pPr lvl="1"/>
            <a:r>
              <a:rPr lang="nl-NL" dirty="0"/>
              <a:t>Vliegen naar een coördinaat</a:t>
            </a:r>
          </a:p>
          <a:p>
            <a:pPr lvl="1"/>
            <a:r>
              <a:rPr lang="nl-NL" dirty="0"/>
              <a:t>Scannen van een locatie</a:t>
            </a:r>
          </a:p>
          <a:p>
            <a:r>
              <a:rPr lang="nl-NL" dirty="0"/>
              <a:t>Versturen van data</a:t>
            </a:r>
          </a:p>
          <a:p>
            <a:pPr lvl="1"/>
            <a:r>
              <a:rPr lang="nl-NL" dirty="0"/>
              <a:t>Vlucht data (positie, oriëntatie…)</a:t>
            </a:r>
          </a:p>
          <a:p>
            <a:pPr lvl="1"/>
            <a:r>
              <a:rPr lang="nl-NL" dirty="0"/>
              <a:t>Gescande items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5" name="Picture 2" descr="Afbeeldingsresultaat voor a* gif">
            <a:extLst>
              <a:ext uri="{FF2B5EF4-FFF2-40B4-BE49-F238E27FC236}">
                <a16:creationId xmlns:a16="http://schemas.microsoft.com/office/drawing/2014/main" id="{C08C1F8C-C3B2-47D0-BB31-0095B436CD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361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261</TotalTime>
  <Words>243</Words>
  <Application>Microsoft Office PowerPoint</Application>
  <PresentationFormat>Aangepast</PresentationFormat>
  <Paragraphs>75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Kantoorthema</vt:lpstr>
      <vt:lpstr>Path planner voor inventaris met autonome drone</vt:lpstr>
      <vt:lpstr>Backlog: sprint 2</vt:lpstr>
      <vt:lpstr>Backlog: sprint 2 (gerealiseerd 💪)</vt:lpstr>
      <vt:lpstr>Backlog: sprint 2 (niet gerealiseerd 😢)</vt:lpstr>
      <vt:lpstr>Overzicht technologie stack</vt:lpstr>
      <vt:lpstr>features</vt:lpstr>
      <vt:lpstr>UI: realistische 2D visualisatie</vt:lpstr>
      <vt:lpstr>Vliegroutes valideren</vt:lpstr>
      <vt:lpstr>Mockup Drone</vt:lpstr>
      <vt:lpstr>Node-RED</vt:lpstr>
      <vt:lpstr>UI: Responsieve webapplicatie</vt:lpstr>
      <vt:lpstr>demonstratie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Wouter Stemgée</cp:lastModifiedBy>
  <cp:revision>63</cp:revision>
  <dcterms:created xsi:type="dcterms:W3CDTF">2019-04-18T16:27:40Z</dcterms:created>
  <dcterms:modified xsi:type="dcterms:W3CDTF">2019-04-23T13:49:38Z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