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5" y="-95249"/>
            <a:ext cx="12248395" cy="695922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6" y="21166"/>
            <a:ext cx="11969749" cy="67309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3" y="3828553"/>
            <a:ext cx="10008565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The Open GIS Stack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1" y="293382"/>
            <a:ext cx="8217013" cy="3640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OGS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3" y="4911532"/>
            <a:ext cx="10011084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“A maximalist docker based server side geospatial stack”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5178" y="132982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5152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Mergin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7.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6627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</a:t>
            </a:r>
            <a:r>
              <a:rPr lang="en-US" sz="24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docker-compose --profile=mergin up -d mergin-sync”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609174" y="415631"/>
            <a:ext cx="2114985" cy="1495424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609414" y="2113570"/>
            <a:ext cx="2114744" cy="10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8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08636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lmarai Bold"/>
                <a:ea typeface="Almarai Bold"/>
                <a:cs typeface="Almarai Bold"/>
              </a:rPr>
              <a:t>https://github.com/kartoza/OpenSource-GIS-Stack</a:t>
            </a:r>
            <a:endParaRPr sz="24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57524" y="293382"/>
            <a:ext cx="11077326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GitHub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1839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“You too can be a maximalist!”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878628" y="293382"/>
            <a:ext cx="1817151" cy="1303148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819666" y="3882836"/>
            <a:ext cx="2465239" cy="2465239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7424867" y="409954"/>
            <a:ext cx="1847243" cy="27121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1074567" y="2616818"/>
            <a:ext cx="3994048" cy="852063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9552655" y="2422355"/>
            <a:ext cx="2143125" cy="1495424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9581034" y="4580646"/>
            <a:ext cx="2114745" cy="1069620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5778737" y="3772815"/>
            <a:ext cx="3426698" cy="1142232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>
            <a:off x="1152709" y="145279"/>
            <a:ext cx="3524249" cy="19621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 flipH="0" flipV="0">
            <a:off x="513461" y="4224691"/>
            <a:ext cx="1934192" cy="1934192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12"/>
          <a:stretch/>
        </p:blipFill>
        <p:spPr bwMode="auto">
          <a:xfrm flipH="0" flipV="0">
            <a:off x="7899093" y="5714758"/>
            <a:ext cx="3796687" cy="1037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58491" y="0"/>
            <a:ext cx="827501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0932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Deploying your stack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1.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027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“from zero to hero”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0184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Connecting to PostgreSQL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2.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243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“select * from postgis”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686838" y="293381"/>
            <a:ext cx="1847243" cy="2712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112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Open Street Map Data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3.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459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</a:t>
            </a:r>
            <a:r>
              <a:rPr lang="en-US" sz="24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docker-compose --profile=osm up -d</a:t>
            </a: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391131" y="821583"/>
            <a:ext cx="1934191" cy="1934191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rot="19343376" flipH="0" flipV="0">
            <a:off x="123985" y="950020"/>
            <a:ext cx="2837764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4800">
                <a:solidFill>
                  <a:srgbClr val="FF0000"/>
                </a:solidFill>
                <a:latin typeface="Almarai Bold"/>
                <a:ea typeface="Almarai Bold"/>
                <a:cs typeface="Almarai Bold"/>
              </a:rPr>
              <a:t>in review</a:t>
            </a:r>
            <a:endParaRPr sz="4800">
              <a:solidFill>
                <a:srgbClr val="FF0000"/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238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Publishing a QGIS Project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4.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891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“scp all the things”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034035" y="293381"/>
            <a:ext cx="2465238" cy="246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4612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Mapproxy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5.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4647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“save cash use a cache”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510877" y="573104"/>
            <a:ext cx="3994047" cy="852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4936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GeoServer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6.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5835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“because nice people use standards”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62368" y="151420"/>
            <a:ext cx="3524249" cy="1962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2012-12-03T06:56:55Z</dcterms:created>
  <dcterms:modified xsi:type="dcterms:W3CDTF">2021-05-28T16:29:59Z</dcterms:modified>
  <cp:category/>
  <cp:contentStatus/>
  <cp:version/>
</cp:coreProperties>
</file>