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72" r:id="rId3"/>
    <p:sldId id="277" r:id="rId4"/>
    <p:sldId id="278" r:id="rId5"/>
    <p:sldId id="276" r:id="rId6"/>
    <p:sldId id="279" r:id="rId7"/>
    <p:sldId id="274" r:id="rId8"/>
    <p:sldId id="275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52B1B-2E2F-41B6-9364-FC52A37731FC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CC8A5-2573-4AD4-AA51-3056CC1D230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92EC-3263-4550-8C06-2D00CCE60CC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3244-8542-43C6-B6EB-B12FFC09B5A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sz="6600" dirty="0" smtClean="0">
                <a:solidFill>
                  <a:schemeClr val="bg1"/>
                </a:solidFill>
              </a:rPr>
              <a:t>Programmeren  </a:t>
            </a:r>
            <a:r>
              <a:rPr lang="nl-NL" sz="6600" dirty="0" err="1" smtClean="0">
                <a:solidFill>
                  <a:schemeClr val="bg1"/>
                </a:solidFill>
              </a:rPr>
              <a:t>Summerschool</a:t>
            </a:r>
            <a:endParaRPr lang="nl-NL" sz="6600" dirty="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Hoorcollege C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400" dirty="0" smtClean="0">
                <a:solidFill>
                  <a:schemeClr val="bg1"/>
                </a:solidFill>
              </a:rPr>
              <a:t>06</a:t>
            </a:r>
            <a:r>
              <a:rPr lang="nl-NL" sz="2400" dirty="0" smtClean="0">
                <a:solidFill>
                  <a:schemeClr val="bg1"/>
                </a:solidFill>
              </a:rPr>
              <a:t> juli </a:t>
            </a:r>
            <a:r>
              <a:rPr lang="nl-NL" sz="2400" dirty="0" smtClean="0">
                <a:solidFill>
                  <a:schemeClr val="bg1"/>
                </a:solidFill>
              </a:rPr>
              <a:t>2016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 err="1" smtClean="0">
                <a:solidFill>
                  <a:schemeClr val="bg1"/>
                </a:solidFill>
              </a:rPr>
              <a:t>t</a:t>
            </a:r>
            <a:r>
              <a:rPr lang="nl-NL" sz="2400" dirty="0" err="1" smtClean="0">
                <a:solidFill>
                  <a:schemeClr val="bg1"/>
                </a:solidFill>
              </a:rPr>
              <a:t>inyurl.com</a:t>
            </a:r>
            <a:r>
              <a:rPr lang="nl-NL" sz="2400" dirty="0" smtClean="0">
                <a:solidFill>
                  <a:schemeClr val="bg1"/>
                </a:solidFill>
              </a:rPr>
              <a:t>/minprog2016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444208" y="6211669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Jaap van Bergeijk</a:t>
            </a:r>
          </a:p>
          <a:p>
            <a:r>
              <a:rPr lang="nl-NL" dirty="0" err="1" smtClean="0">
                <a:solidFill>
                  <a:schemeClr val="bg1"/>
                </a:solidFill>
              </a:rPr>
              <a:t>j.h.vanbergeijk</a:t>
            </a:r>
            <a:r>
              <a:rPr lang="nl-NL" dirty="0" smtClean="0">
                <a:solidFill>
                  <a:schemeClr val="bg1"/>
                </a:solidFill>
              </a:rPr>
              <a:t>@</a:t>
            </a:r>
            <a:r>
              <a:rPr lang="nl-NL" dirty="0" err="1" smtClean="0">
                <a:solidFill>
                  <a:schemeClr val="bg1"/>
                </a:solidFill>
              </a:rPr>
              <a:t>uva.nl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3314" name="Picture 2" descr="http://www.acdweb.nl/app/webroot/img/uv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57192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Key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concepts</a:t>
            </a:r>
            <a:r>
              <a:rPr lang="nl-NL" dirty="0" smtClean="0">
                <a:solidFill>
                  <a:schemeClr val="bg1"/>
                </a:solidFill>
              </a:rPr>
              <a:t> (loops)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int i = 0, </a:t>
            </a:r>
            <a:r>
              <a:rPr lang="nl-NL" sz="2400" dirty="0" err="1" smtClean="0">
                <a:solidFill>
                  <a:srgbClr val="FFFF00"/>
                </a:solidFill>
              </a:rPr>
              <a:t>heigt</a:t>
            </a:r>
            <a:r>
              <a:rPr lang="nl-NL" sz="2400" dirty="0" smtClean="0">
                <a:solidFill>
                  <a:srgbClr val="FFFF00"/>
                </a:solidFill>
              </a:rPr>
              <a:t> = 2;</a:t>
            </a: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nl-NL" sz="2400" dirty="0" err="1" smtClean="0">
                <a:solidFill>
                  <a:srgbClr val="FFFF00"/>
                </a:solidFill>
              </a:rPr>
              <a:t>for</a:t>
            </a:r>
            <a:r>
              <a:rPr lang="nl-NL" sz="2400" dirty="0" smtClean="0">
                <a:solidFill>
                  <a:srgbClr val="FFFF00"/>
                </a:solidFill>
              </a:rPr>
              <a:t> ( ; i &lt; </a:t>
            </a:r>
            <a:r>
              <a:rPr lang="nl-NL" sz="2400" dirty="0" err="1" smtClean="0">
                <a:solidFill>
                  <a:srgbClr val="FFFF00"/>
                </a:solidFill>
              </a:rPr>
              <a:t>height</a:t>
            </a:r>
            <a:r>
              <a:rPr lang="nl-NL" sz="2400" dirty="0" smtClean="0">
                <a:solidFill>
                  <a:srgbClr val="FFFF00"/>
                </a:solidFill>
              </a:rPr>
              <a:t>;  i++)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{	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	i++;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	</a:t>
            </a:r>
            <a:r>
              <a:rPr lang="nl-NL" sz="2400" dirty="0" err="1" smtClean="0">
                <a:solidFill>
                  <a:srgbClr val="FFFF00"/>
                </a:solidFill>
              </a:rPr>
              <a:t>printf</a:t>
            </a:r>
            <a:r>
              <a:rPr lang="nl-NL" sz="2400" dirty="0" smtClean="0">
                <a:solidFill>
                  <a:srgbClr val="FFFF00"/>
                </a:solidFill>
              </a:rPr>
              <a:t>(“%d”, i);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 (i &lt; 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height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(“%i”, i);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nl-NL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do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(“%d”, i);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i++;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lvl="1">
              <a:buNone/>
            </a:pP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 (i &lt; 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height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Key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concepts</a:t>
            </a:r>
            <a:r>
              <a:rPr lang="nl-NL" dirty="0" smtClean="0">
                <a:solidFill>
                  <a:schemeClr val="bg1"/>
                </a:solidFill>
              </a:rPr>
              <a:t> (loops)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1" algn="ctr">
              <a:buNone/>
            </a:pPr>
            <a:endParaRPr lang="nl-NL" sz="3200" dirty="0" smtClean="0">
              <a:solidFill>
                <a:schemeClr val="bg1"/>
              </a:solidFill>
            </a:endParaRPr>
          </a:p>
          <a:p>
            <a:pPr lvl="1" algn="ctr">
              <a:buNone/>
            </a:pPr>
            <a:endParaRPr lang="nl-NL" sz="32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nl-NL" sz="3200" dirty="0" err="1" smtClean="0">
                <a:solidFill>
                  <a:schemeClr val="bg1"/>
                </a:solidFill>
              </a:rPr>
              <a:t>while</a:t>
            </a:r>
            <a:r>
              <a:rPr lang="nl-NL" sz="3200" dirty="0" smtClean="0">
                <a:solidFill>
                  <a:schemeClr val="bg1"/>
                </a:solidFill>
              </a:rPr>
              <a:t> (*conditie*)</a:t>
            </a: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{</a:t>
            </a: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		//code</a:t>
            </a: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}</a:t>
            </a: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Key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concepts</a:t>
            </a:r>
            <a:r>
              <a:rPr lang="nl-NL" dirty="0" smtClean="0">
                <a:solidFill>
                  <a:schemeClr val="bg1"/>
                </a:solidFill>
              </a:rPr>
              <a:t> (loops)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int i = 0, </a:t>
            </a:r>
            <a:r>
              <a:rPr lang="nl-NL" sz="2400" dirty="0" err="1" smtClean="0">
                <a:solidFill>
                  <a:srgbClr val="FFFF00"/>
                </a:solidFill>
              </a:rPr>
              <a:t>heigt</a:t>
            </a:r>
            <a:r>
              <a:rPr lang="nl-NL" sz="2400" dirty="0" smtClean="0">
                <a:solidFill>
                  <a:srgbClr val="FFFF00"/>
                </a:solidFill>
              </a:rPr>
              <a:t> = 2;</a:t>
            </a: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 ( ; i &lt; 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height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;  i++)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{	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i++;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(“%d”, i);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nl-NL" sz="2400" dirty="0" err="1" smtClean="0">
                <a:solidFill>
                  <a:srgbClr val="FFFF00"/>
                </a:solidFill>
              </a:rPr>
              <a:t>while</a:t>
            </a:r>
            <a:r>
              <a:rPr lang="nl-NL" sz="2400" dirty="0" smtClean="0">
                <a:solidFill>
                  <a:srgbClr val="FFFF00"/>
                </a:solidFill>
              </a:rPr>
              <a:t> (i &lt; </a:t>
            </a:r>
            <a:r>
              <a:rPr lang="nl-NL" sz="2400" dirty="0" err="1" smtClean="0">
                <a:solidFill>
                  <a:srgbClr val="FFFF00"/>
                </a:solidFill>
              </a:rPr>
              <a:t>height</a:t>
            </a:r>
            <a:r>
              <a:rPr lang="nl-NL" sz="2400" dirty="0" smtClean="0">
                <a:solidFill>
                  <a:srgbClr val="FFFF00"/>
                </a:solidFill>
              </a:rPr>
              <a:t>)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{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	</a:t>
            </a:r>
            <a:r>
              <a:rPr lang="nl-NL" sz="2400" dirty="0" err="1" smtClean="0">
                <a:solidFill>
                  <a:srgbClr val="FFFF00"/>
                </a:solidFill>
              </a:rPr>
              <a:t>printf</a:t>
            </a:r>
            <a:r>
              <a:rPr lang="nl-NL" sz="2400" dirty="0" smtClean="0">
                <a:solidFill>
                  <a:srgbClr val="FFFF00"/>
                </a:solidFill>
              </a:rPr>
              <a:t>(“%i”, i);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endParaRPr lang="nl-NL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do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(“%d”, i);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i++;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lvl="1">
              <a:buNone/>
            </a:pP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 (i &lt; 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height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Key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concepts</a:t>
            </a:r>
            <a:r>
              <a:rPr lang="nl-NL" dirty="0" smtClean="0">
                <a:solidFill>
                  <a:schemeClr val="bg1"/>
                </a:solidFill>
              </a:rPr>
              <a:t> (loops)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1" algn="ctr">
              <a:buNone/>
            </a:pPr>
            <a:endParaRPr lang="nl-NL" sz="32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do</a:t>
            </a: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{</a:t>
            </a: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		//code</a:t>
            </a: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}</a:t>
            </a:r>
          </a:p>
          <a:p>
            <a:pPr lvl="1">
              <a:buNone/>
            </a:pPr>
            <a:r>
              <a:rPr lang="nl-NL" sz="3200" dirty="0" err="1" smtClean="0">
                <a:solidFill>
                  <a:schemeClr val="bg1"/>
                </a:solidFill>
              </a:rPr>
              <a:t>while</a:t>
            </a:r>
            <a:r>
              <a:rPr lang="nl-NL" sz="3200" dirty="0" smtClean="0">
                <a:solidFill>
                  <a:schemeClr val="bg1"/>
                </a:solidFill>
              </a:rPr>
              <a:t> (*conditie*)</a:t>
            </a: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Key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concepts</a:t>
            </a:r>
            <a:r>
              <a:rPr lang="nl-NL" dirty="0" smtClean="0">
                <a:solidFill>
                  <a:schemeClr val="bg1"/>
                </a:solidFill>
              </a:rPr>
              <a:t> (loops)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int i = 0, </a:t>
            </a:r>
            <a:r>
              <a:rPr lang="nl-NL" sz="2400" dirty="0" err="1" smtClean="0">
                <a:solidFill>
                  <a:srgbClr val="FFFF00"/>
                </a:solidFill>
              </a:rPr>
              <a:t>heigt</a:t>
            </a:r>
            <a:r>
              <a:rPr lang="nl-NL" sz="2400" dirty="0" smtClean="0">
                <a:solidFill>
                  <a:srgbClr val="FFFF00"/>
                </a:solidFill>
              </a:rPr>
              <a:t> = 2;</a:t>
            </a: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 ( ; i &lt; 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height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;  i++)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{	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i++;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(“%d”, i);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 (i &lt; 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height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nl-NL" sz="2400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(“%i”, i);</a:t>
            </a:r>
          </a:p>
          <a:p>
            <a:pPr lvl="1">
              <a:buNone/>
            </a:pPr>
            <a:r>
              <a:rPr lang="nl-NL" sz="2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nl-NL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do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{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	</a:t>
            </a:r>
            <a:r>
              <a:rPr lang="nl-NL" sz="2400" dirty="0" err="1" smtClean="0">
                <a:solidFill>
                  <a:srgbClr val="FFFF00"/>
                </a:solidFill>
              </a:rPr>
              <a:t>printf</a:t>
            </a:r>
            <a:r>
              <a:rPr lang="nl-NL" sz="2400" dirty="0" smtClean="0">
                <a:solidFill>
                  <a:srgbClr val="FFFF00"/>
                </a:solidFill>
              </a:rPr>
              <a:t>(“%d”, i);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	i++;</a:t>
            </a:r>
          </a:p>
          <a:p>
            <a:pPr lvl="1">
              <a:buNone/>
            </a:pPr>
            <a:r>
              <a:rPr lang="nl-NL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nl-NL" sz="2400" dirty="0" err="1" smtClean="0">
                <a:solidFill>
                  <a:srgbClr val="FFFF00"/>
                </a:solidFill>
              </a:rPr>
              <a:t>while</a:t>
            </a:r>
            <a:r>
              <a:rPr lang="nl-NL" sz="2400" dirty="0" smtClean="0">
                <a:solidFill>
                  <a:srgbClr val="FFFF00"/>
                </a:solidFill>
              </a:rPr>
              <a:t> (i &lt; </a:t>
            </a:r>
            <a:r>
              <a:rPr lang="nl-NL" sz="2400" dirty="0" err="1" smtClean="0">
                <a:solidFill>
                  <a:srgbClr val="FFFF00"/>
                </a:solidFill>
              </a:rPr>
              <a:t>height</a:t>
            </a:r>
            <a:r>
              <a:rPr lang="nl-NL" sz="2400" dirty="0" smtClean="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Key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concepts</a:t>
            </a:r>
            <a:r>
              <a:rPr lang="nl-NL" dirty="0" smtClean="0">
                <a:solidFill>
                  <a:schemeClr val="bg1"/>
                </a:solidFill>
              </a:rPr>
              <a:t> (</a:t>
            </a:r>
            <a:r>
              <a:rPr lang="nl-NL" dirty="0" err="1" smtClean="0">
                <a:solidFill>
                  <a:schemeClr val="bg1"/>
                </a:solidFill>
              </a:rPr>
              <a:t>style</a:t>
            </a:r>
            <a:r>
              <a:rPr lang="nl-NL" dirty="0" smtClean="0">
                <a:solidFill>
                  <a:schemeClr val="bg1"/>
                </a:solidFill>
              </a:rPr>
              <a:t>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/*******************************************************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 </a:t>
            </a:r>
            <a:r>
              <a:rPr lang="en-US" sz="2000" dirty="0" smtClean="0">
                <a:solidFill>
                  <a:srgbClr val="00B050"/>
                </a:solidFill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</a:rPr>
              <a:t>Naam</a:t>
            </a:r>
            <a:r>
              <a:rPr lang="en-US" sz="2000" dirty="0" smtClean="0">
                <a:solidFill>
                  <a:srgbClr val="00B050"/>
                </a:solidFill>
              </a:rPr>
              <a:t> van de file&gt;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 </a:t>
            </a:r>
            <a:r>
              <a:rPr lang="en-US" sz="2000" dirty="0" smtClean="0">
                <a:solidFill>
                  <a:srgbClr val="00B050"/>
                </a:solidFill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</a:rPr>
              <a:t>Naam</a:t>
            </a:r>
            <a:r>
              <a:rPr lang="en-US" sz="2000" dirty="0" smtClean="0">
                <a:solidFill>
                  <a:srgbClr val="00B050"/>
                </a:solidFill>
              </a:rPr>
              <a:t> van het </a:t>
            </a:r>
            <a:r>
              <a:rPr lang="en-US" sz="2000" dirty="0" err="1" smtClean="0">
                <a:solidFill>
                  <a:srgbClr val="00B050"/>
                </a:solidFill>
              </a:rPr>
              <a:t>vak</a:t>
            </a:r>
            <a:r>
              <a:rPr lang="en-US" sz="20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 </a:t>
            </a:r>
            <a:r>
              <a:rPr lang="en-US" sz="2000" dirty="0" smtClean="0">
                <a:solidFill>
                  <a:srgbClr val="00B050"/>
                </a:solidFill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</a:rPr>
              <a:t>Jouw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naam</a:t>
            </a:r>
            <a:r>
              <a:rPr lang="en-US" sz="20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 </a:t>
            </a:r>
            <a:r>
              <a:rPr lang="en-US" sz="2000" dirty="0" smtClean="0">
                <a:solidFill>
                  <a:srgbClr val="00B050"/>
                </a:solidFill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</a:rPr>
              <a:t>Jouw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studentnummer</a:t>
            </a:r>
            <a:r>
              <a:rPr lang="en-US" sz="20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 </a:t>
            </a:r>
            <a:r>
              <a:rPr lang="en-US" sz="2000" dirty="0" smtClean="0">
                <a:solidFill>
                  <a:srgbClr val="00B050"/>
                </a:solidFill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</a:rPr>
              <a:t>Wat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doet</a:t>
            </a:r>
            <a:r>
              <a:rPr lang="en-US" sz="2000" dirty="0" smtClean="0">
                <a:solidFill>
                  <a:srgbClr val="00B050"/>
                </a:solidFill>
              </a:rPr>
              <a:t> je </a:t>
            </a:r>
            <a:r>
              <a:rPr lang="en-US" sz="2000" dirty="0" err="1" smtClean="0">
                <a:solidFill>
                  <a:srgbClr val="00B050"/>
                </a:solidFill>
              </a:rPr>
              <a:t>programma</a:t>
            </a:r>
            <a:r>
              <a:rPr lang="en-US" sz="20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Welke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 smtClean="0">
                <a:solidFill>
                  <a:schemeClr val="accent6"/>
                </a:solidFill>
              </a:rPr>
              <a:t>functionaliteiten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 smtClean="0">
                <a:solidFill>
                  <a:schemeClr val="accent6"/>
                </a:solidFill>
              </a:rPr>
              <a:t>c.q</a:t>
            </a:r>
            <a:r>
              <a:rPr lang="en-US" sz="2000" dirty="0" smtClean="0">
                <a:solidFill>
                  <a:schemeClr val="accent6"/>
                </a:solidFill>
              </a:rPr>
              <a:t>. </a:t>
            </a:r>
            <a:r>
              <a:rPr lang="en-US" sz="2000" dirty="0" err="1" smtClean="0">
                <a:solidFill>
                  <a:schemeClr val="accent6"/>
                </a:solidFill>
              </a:rPr>
              <a:t>leerdoelen</a:t>
            </a:r>
            <a:r>
              <a:rPr lang="en-US" sz="2000" dirty="0" smtClean="0">
                <a:solidFill>
                  <a:schemeClr val="accent6"/>
                </a:solidFill>
              </a:rPr>
              <a:t> \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	  </a:t>
            </a:r>
            <a:r>
              <a:rPr lang="en-US" sz="2000" dirty="0" err="1" smtClean="0">
                <a:solidFill>
                  <a:schemeClr val="accent6"/>
                </a:solidFill>
              </a:rPr>
              <a:t>zijn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 smtClean="0">
                <a:solidFill>
                  <a:schemeClr val="accent6"/>
                </a:solidFill>
              </a:rPr>
              <a:t>er</a:t>
            </a:r>
            <a:r>
              <a:rPr lang="en-US" sz="2000" dirty="0" smtClean="0">
                <a:solidFill>
                  <a:schemeClr val="accent6"/>
                </a:solidFill>
              </a:rPr>
              <a:t> met het </a:t>
            </a:r>
            <a:r>
              <a:rPr lang="en-US" sz="2000" dirty="0" err="1" smtClean="0">
                <a:solidFill>
                  <a:schemeClr val="accent6"/>
                </a:solidFill>
              </a:rPr>
              <a:t>programma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 smtClean="0">
                <a:solidFill>
                  <a:schemeClr val="accent6"/>
                </a:solidFill>
              </a:rPr>
              <a:t>gemoeid</a:t>
            </a:r>
            <a:r>
              <a:rPr lang="en-US" sz="2000" dirty="0" smtClean="0">
                <a:solidFill>
                  <a:schemeClr val="accent6"/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*******************************************************/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ZIE GITHUB</a:t>
            </a:r>
            <a:r>
              <a:rPr lang="en-US" sz="44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sym typeface="Wingdings" pitchFamily="2" charset="2"/>
              </a:rPr>
              <a:t>StyleGuide</a:t>
            </a:r>
            <a:r>
              <a:rPr lang="en-US" sz="4400" dirty="0" smtClean="0">
                <a:solidFill>
                  <a:schemeClr val="bg1"/>
                </a:solidFill>
                <a:sym typeface="Wingdings" pitchFamily="2" charset="2"/>
              </a:rPr>
              <a:t> !!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Programma vandaag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nl-NL" sz="2800" dirty="0" smtClean="0">
                <a:solidFill>
                  <a:schemeClr val="bg1"/>
                </a:solidFill>
              </a:rPr>
              <a:t>Variabelen </a:t>
            </a:r>
          </a:p>
          <a:p>
            <a:r>
              <a:rPr lang="nl-NL" sz="2800" dirty="0" smtClean="0">
                <a:solidFill>
                  <a:schemeClr val="bg1"/>
                </a:solidFill>
              </a:rPr>
              <a:t>Types</a:t>
            </a:r>
          </a:p>
          <a:p>
            <a:r>
              <a:rPr lang="nl-NL" sz="2800" dirty="0" smtClean="0">
                <a:solidFill>
                  <a:schemeClr val="bg1"/>
                </a:solidFill>
              </a:rPr>
              <a:t>Prints</a:t>
            </a:r>
          </a:p>
          <a:p>
            <a:r>
              <a:rPr lang="nl-NL" sz="2800" dirty="0" smtClean="0">
                <a:solidFill>
                  <a:schemeClr val="bg1"/>
                </a:solidFill>
              </a:rPr>
              <a:t>Loops, </a:t>
            </a:r>
            <a:r>
              <a:rPr lang="nl-NL" sz="2800" dirty="0" err="1" smtClean="0">
                <a:solidFill>
                  <a:schemeClr val="bg1"/>
                </a:solidFill>
              </a:rPr>
              <a:t>conditions</a:t>
            </a:r>
            <a:endParaRPr lang="nl-NL" sz="2800" dirty="0" smtClean="0">
              <a:solidFill>
                <a:schemeClr val="bg1"/>
              </a:solidFill>
            </a:endParaRPr>
          </a:p>
          <a:p>
            <a:r>
              <a:rPr lang="nl-NL" sz="2800" dirty="0" err="1" smtClean="0">
                <a:solidFill>
                  <a:schemeClr val="bg1"/>
                </a:solidFill>
              </a:rPr>
              <a:t>Style</a:t>
            </a:r>
            <a:endParaRPr lang="nl-NL" sz="2800" dirty="0" smtClean="0">
              <a:solidFill>
                <a:schemeClr val="bg1"/>
              </a:solidFill>
            </a:endParaRPr>
          </a:p>
          <a:p>
            <a:r>
              <a:rPr lang="nl-NL" sz="2800" dirty="0" smtClean="0">
                <a:solidFill>
                  <a:schemeClr val="bg1"/>
                </a:solidFill>
              </a:rPr>
              <a:t>IDE</a:t>
            </a:r>
            <a:endParaRPr lang="nl-NL" sz="2800" dirty="0" smtClean="0">
              <a:solidFill>
                <a:schemeClr val="bg1"/>
              </a:solidFill>
            </a:endParaRPr>
          </a:p>
          <a:p>
            <a:endParaRPr lang="nl-NL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Variabelen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endParaRPr lang="nl-NL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bgood-container.com/wp-content/uploads/2014/02/container_blu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847869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Variabelen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endParaRPr lang="nl-NL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bgood-container.com/wp-content/uploads/2014/02/container_blu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847869" cy="4608512"/>
          </a:xfrm>
          <a:prstGeom prst="rect">
            <a:avLst/>
          </a:prstGeom>
          <a:noFill/>
        </p:spPr>
      </p:pic>
      <p:sp>
        <p:nvSpPr>
          <p:cNvPr id="6" name="Tekstvak 5"/>
          <p:cNvSpPr txBox="1"/>
          <p:nvPr/>
        </p:nvSpPr>
        <p:spPr>
          <a:xfrm>
            <a:off x="4499992" y="3284984"/>
            <a:ext cx="2808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800" dirty="0" smtClean="0"/>
              <a:t>name</a:t>
            </a:r>
            <a:endParaRPr lang="nl-NL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Types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nl-NL" sz="2800" dirty="0" smtClean="0">
                <a:solidFill>
                  <a:schemeClr val="bg1"/>
                </a:solidFill>
              </a:rPr>
              <a:t>i</a:t>
            </a:r>
            <a:r>
              <a:rPr lang="nl-NL" sz="2800" dirty="0" smtClean="0">
                <a:solidFill>
                  <a:schemeClr val="bg1"/>
                </a:solidFill>
              </a:rPr>
              <a:t>nt, long, double, </a:t>
            </a:r>
            <a:r>
              <a:rPr lang="nl-NL" sz="2800" dirty="0" err="1" smtClean="0">
                <a:solidFill>
                  <a:schemeClr val="bg1"/>
                </a:solidFill>
              </a:rPr>
              <a:t>float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800" dirty="0" err="1" smtClean="0">
                <a:solidFill>
                  <a:schemeClr val="bg1"/>
                </a:solidFill>
              </a:rPr>
              <a:t>c</a:t>
            </a:r>
            <a:r>
              <a:rPr lang="nl-NL" sz="2800" dirty="0" err="1" smtClean="0">
                <a:solidFill>
                  <a:schemeClr val="bg1"/>
                </a:solidFill>
              </a:rPr>
              <a:t>har</a:t>
            </a:r>
            <a:r>
              <a:rPr lang="nl-NL" sz="2800" dirty="0" smtClean="0">
                <a:solidFill>
                  <a:schemeClr val="bg1"/>
                </a:solidFill>
              </a:rPr>
              <a:t>, </a:t>
            </a:r>
            <a:r>
              <a:rPr lang="nl-NL" sz="2800" dirty="0" err="1" smtClean="0">
                <a:solidFill>
                  <a:schemeClr val="bg1"/>
                </a:solidFill>
              </a:rPr>
              <a:t>S</a:t>
            </a:r>
            <a:r>
              <a:rPr lang="nl-NL" sz="2800" dirty="0" err="1" smtClean="0">
                <a:solidFill>
                  <a:schemeClr val="bg1"/>
                </a:solidFill>
              </a:rPr>
              <a:t>tring</a:t>
            </a:r>
            <a:r>
              <a:rPr lang="nl-NL" sz="2800" dirty="0" smtClean="0">
                <a:solidFill>
                  <a:schemeClr val="bg1"/>
                </a:solidFill>
              </a:rPr>
              <a:t>, </a:t>
            </a:r>
            <a:r>
              <a:rPr lang="nl-NL" sz="2800" dirty="0" err="1" smtClean="0">
                <a:solidFill>
                  <a:schemeClr val="bg1"/>
                </a:solidFill>
              </a:rPr>
              <a:t>char</a:t>
            </a:r>
            <a:r>
              <a:rPr lang="nl-NL" sz="2800" dirty="0" smtClean="0">
                <a:solidFill>
                  <a:schemeClr val="bg1"/>
                </a:solidFill>
              </a:rPr>
              <a:t>*</a:t>
            </a:r>
            <a:endParaRPr lang="nl-NL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Types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endParaRPr lang="nl-NL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bgood-container.com/wp-content/uploads/2014/02/container_blu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3836242"/>
            <a:ext cx="4824535" cy="2833117"/>
          </a:xfrm>
          <a:prstGeom prst="rect">
            <a:avLst/>
          </a:prstGeom>
          <a:noFill/>
        </p:spPr>
      </p:pic>
      <p:sp>
        <p:nvSpPr>
          <p:cNvPr id="6" name="Tekstvak 5"/>
          <p:cNvSpPr txBox="1"/>
          <p:nvPr/>
        </p:nvSpPr>
        <p:spPr>
          <a:xfrm>
            <a:off x="2123728" y="4437112"/>
            <a:ext cx="2808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800" dirty="0" smtClean="0"/>
              <a:t>name</a:t>
            </a:r>
            <a:endParaRPr lang="nl-NL" sz="8800" dirty="0"/>
          </a:p>
        </p:txBody>
      </p:sp>
      <p:sp>
        <p:nvSpPr>
          <p:cNvPr id="20482" name="AutoShape 2" descr="data:image/jpeg;base64,/9j/4AAQSkZJRgABAQAAAQABAAD/2wCEAAkGBxISEhUSExIVFRUXGBgVFRcXFRcVFRcVFRsXFxcXFRcYHSggGB0lHRUVITEhJSkrLi4uFx8zODMtNygtLisBCgoKDg0OGxAQGi0lHyUtLS0tLS0tLS0tLS0tLS0tLS0tLS0tLS0tLS0tLS0tLS0tLS0tLS0tLS0tLS0tLS0tLf/AABEIALABHgMBEQACEQEDEQH/xAAcAAABBQEBAQAAAAAAAAAAAAAAAQIDBAUGBwj/xABPEAABAwEEBAoECQkFCQEAAAABAAIDEQQSITEFInGBBhMyQVFhkaGxwQdCcrIUIzM0UnOS0fAVJENigqKzwuEXNVN08SVEY2SjpLTD0hb/xAAaAQEAAwEBAQAAAAAAAAAAAAAAAQIDBAUG/8QAPBEAAgECAwMICAYCAQUAAAAAAAECAxEEMUESITIFE0JRYXGBkRQiM6GxwdHwIyQ0UnLhYvHCFUNTgpL/2gAMAwEAAhEDEQA/APcUAIAQAgBACAEAIAQCXQgFQAgBACAEAIAQAgBACAEAIAQAgBACAEAIAQAgBACAEAIAQAgBACAEAjnAYkgbUBQtWnbJH8paYGe1KxviUuW2X1GdJw50aP8AfYXew/jPcrVVcktTSOHqyyiynL6RtHDKWR3swTeJYAq87DrNo8n4iSvsMrv9JVm9WG0O/YY33ngqrrRRtHkrEvRLxKsvpJ+hZHftytb7rXKPSImkeR62rXv+hDNw+td0OFkiZeFWl0jnAipFQLraioooddrQvHkmLezzm/u/syLRw40i7DjImdbIf/tzlXn2zpjyNS1k/cUZ9NW9zWO+EF541okL7jQIucAANAxJxzUbTeYq4alRso2Xf7yy/TloEzQyd4beIdrki5dOOfTiCOeiqpvrNJYak4b4q/caMXpNMTxFNxVQBSpIcRleOOORWsakrZHDVwWHTtt2b32L0fpRirR0Y6qSAdxCsqvYUfJqXT+/M0IvSJZyK8XJT9W64dtQrbfWjL0BvhkmW4uHVkOfGN2t+4qecRV8n1lbItw8LbE7KYb2uHiFO2jL0Ote2yW49O2V2Voi+2B4ptLrKvDVl0X5FuK1Ru5L2u2OB8FN0ZOElmiZSVBACAEAIAQAgBACAEAIAQAgBACAEAIAQHzzpThVI6R0UlucTxoAaJHtLW0FQ4tphUnNcdpvfvPok8NTm4y2dNDNtLrO7lva/re6/wB7iVW1RnZzmCis4l9xssVkZOGMo6d0DnCuBEfGg4YdA3rR0pOPacs+UKUKySa2LdX9XKZ03ZwMLx2MJ8lRUZanR/1Oj0U33JmrwntboLVLHxDrguuaWtAaA9jJCMABRpcRTqzV6lJXzsceFx9XZd4uXb3deZZsJtMuj5JIo3Xmzx0beGMdxznkitKU/GCuoLYsY18TU56E3G11uvbf4mKbVaj+jjG133VWKVPtPRvjnlGK8Tf0noq1PsVjtDXRtLGzCU9T5g2MDCrqY55VK2ko7F7bjzIyreluDlaT8Vkc86z2k5zgbGf1WO3BdE9P0TEvOt5Iin0IZRSSZzgMaUFK7DVWVXqRnPk1y46jf34m2ZavkFBRrro6xda7n9qm5VaOmDbunp9EyC1Qjja0H4qly0Ur3GW2xskaA5oNDhUKU2ilSnGo7SVx0VhjDC0MaAQRkl3cl04qOykrFewaMYw1FftO8KqXNmcMLThvS+/EdaLI6/VssjQaVAeadibVh6OpSvdjrdBLRvFyludagOr2hQmtSakJtrYlbwuKWTCMkPBfzVaKbwKIrEyjNR3Pf2ol0dbbUASZA081wvb/ADKb9RRU5ON6iTfcXNGcLNIYtL3Dr45zvFqlyayZhHDKbvOnFd3+kXLJw/0hfLCX4GlSInN7aVVtuS1M1hKUpWdNrtvu+PyL8fpMtTX3HRhx6TFgd7XhTzjsZvAUXLZSl8i9/amWOuSQtvYYDjBn0Gjgp5x9RlLk+kpbO0791y+30pWcOuyMuu6OMFexwClVOwynyeoy2ecV+3caMHpDsbsDfaf2D4OUqoikuTqsdUaEPDCxu/SkbWP8gp5yJm8DXXR96LcXCCyuytEe9wb4qdpdZm8NWXRZbit0TuTKx2x7T4FTdGbpzWaZYBUlAQAgBACAEAIAQHzZpCyWR1qm1A5xkeS3EltSaA8wwouOUppbsj6WhQw1RraV52V9dENZo+EZRsH7IWW3J6noxwmHjlBeSOz0U6BujJGv4sEyyCIG7XjDHGRdHTQOy5qrqT/C3nj4uLWOpqC6su/ecu/I7CuWOaPoDq/SJpCOR3FsJvRtdfwIA4yOFzKVzwHN0hdFdq6PnOSqclzk3laxFwY0s2z6PkvMc6/I1gpTB0kDmtJJ5tUq0ZWi/EYujKrVoxjrFe7ec8T1LkPokdHbNMltgs9nDKiVstXE8niZgcqY1ruouiUvwkjxI4fa5RlK+Vn7kc4Suc9wWlRQoVaL05BLsq4dwGPcrnLFWKtoOuPZHmrExHPyUDUeMkRMiOI5oyVkD8xuUsrAWXJRoOkPOR2IhLQZCie8mWQkQQaCNGsUYitw57db8dAUsrBbglaC4HqRiKGzQtLwSBWim5VRTdxs9lY54cWgkDOibTSIVOLldobPYmGQPu40HcpctxVUouW01vFdZvjbwc8ZYB7g3Ic1aI2FSTe1v82SQxvEh+MeW15JoQO0VRshU2ryv4E9httpY1zeNyqW4AUPNyaJczdBZvf4FqzcIba1hPHm8MheeG59biik+sq8JC2+Kv3F3/8Aa25gaQ+9XAg3cKdBLDVSpy6zKeApZKPvZf8A7QrSHcXxYJoNajaY7x4KyqSMP+n03K2/zL3Bvh1NaZmMutAMgjfeYQ7rLSHU6OlWVSV7GdXBU1TlJXVj0RbHkggBAfNDh+eT+2/3lxz4fE+jwHtr/wCP0LpWB7hpS/M4v84T22d4/lW6d6Z5dX9dH+LKD8isT00aXC4fnE/WyL+BEtq3GeRyd7CffIisn93H6+zfw5Vd8D7zOXt8P/H5Fdy5meyi5bTWGy9Qn75GlaSfqo46cV6VN9iKVFkdo9mBUoq8iSX8disjFEUrqvHsjzViI6jpDgmg1HtKISIGlQ8y8VuHvOsFLKwFlOG9NCOkP5jsRMSWQyIpqTLIbEVBLyFbmVLIjkOcdb8dCMiASHEbEZEdRXnEbEYjqDziNiCOoSHWGxGILMHnW3DyRiOTHMOudqnUr0BIznvTUlr1UQOdqlVRdrehxdyUTIa9YkbKeMLebAjoxAHkrGCXrNmxwI+cxfWq0eJGGN9jLuPZV1nzIIAQHzTaD+fT+2/3guSfD4n0eAf43/r9C4uc9svyH80jH/Nf+iVargfeebVX56D/AMWVHDArM9E0OF3y831cX8CNbVuM8rk/2E++RHYv7uP19m9yVX6Eu8zl7bD/AMfkV3LlPZRetjfibL1ifukH3rWa9VHDTl+ZqLsXwKhb1LKx2bhpUkk1p/HYFc50VHHX3DzU6EolkOCDUdXBQg8iGM4IX0HV1kKxHynDepI6Q45bkQkMiUakyyGxFCdB7c3IyI5A/Pd5BSyIA/MbFDENRXnEbEZEVvEecRsUsRzYshxGxGIag8624eSMRyY5h1jtTUquAaw4HempL4URHkFVLvNC1oWpoM5Mma7W7FYztuZr8CD+dQ/Wferx4jkx3sJdx7Mus+YBACA+arZhb5/bee8HzXJU4fE+h5Pf4y/i/kMbpNv0JPsrLYerR6SxcXlGXkasttH5PEha7C2htKa2Nnd3Vd3rZR9SxwV66WLhNxfD1dbMx2kDQ/Fydg+9YqO/M9FYh/sl7vqbXC2b85lZQ/IQOrhTGGMEbVtWXrXPN5OqfhzjbWTI47QWaMkeG3qTWU0BA9WVSl6rXaVrTcZUJpXtHLwRm/DJT+h/fCwsus9VVKv/AI/ejT0ra3ts1gdxYq74U0i9l8a2mO5ayS2FvPOjUqLGT9XPZWfYUPhM3+G37X9FjZdZ6W1V/avMfBNITRzWgU5iSU3aEw5y/rJeZetJ1irXKIq+vu+9CSSTzUkaj1CJlkRR5FCyyFPK7EIiOly3oiOkOJw3IhIbCglkNjQnQlaeUjKxyGE624eARkwHuzGxGREDmNilkREIx3KGTESQ44dCMQ1Bx1tw8kYjkxzDrHap1I6I2M4HYVCzEuEYeSURZ5oHjkqAuImj5XYpKaM1uA/zqD6w+BV4cSOPH+wl3HtC7D5gEAID50t9gPwyd9W0L3gDGuJB6KDeuKclbZ7T6bA0JJxq6bIrBGABcOAA5XRh0LK9z1YwaVkzSmDDYQ25gbYMK84gca/ugLf/ALd+086sr42Cf7X8WyiSz6H739FhdHp2fWXOFZDp5HUxEMLc+biI3eYW1XjPJwMfwqj6nJDdGgHRzwRUGSygja2X+is+F95V8eHXXFr3IZfb9ALnuesk+svaScDBY9QUAtBp0HjG08StpP1EefSj+bqX6l8CkJx9Bqxueg4vrHGQHC6G7BipuRZrUrvkq54+iQB11a138ys0YQltNrqf9kbjr7vvUF0h7zgpD4h7TkoRMsiKLnQshfWGwKWViOly3oiHxDicNyITGwqFmTLISLzQlZEjTi5SyschnPuHgjJiPdnuR5FY6inPcjEQ5xsQIjfnuQmGopOtuHkjEcmOYdY7U1I6I2M4HeglwiHkoiZZoHeqo0HSJWnW7FJXRmvwG+dQe2fByvDiRx4/2Ej2hdh8uCAEB806SeXaQmq5xF95Da6opdyGS5KnC+8+gwLbrRi27bOWmhbIXMe+aLvmTf8AOD/x5F0L2R5df9fT/i/mUHBYHqF/hN8rJ1wwH/t41vW4zycD7Kp/KQ3RZ/2e/wCssvuyqz4Zd5TOph+5/BFdxXMesjQt1OIsuy0fxGLafAjgpfq6ncvgZ6xPRClUIaJbTmd3N1f0VzniksipIdcbB5qUWjmOlOG9Qsg8yRuQREyyGRZFGSsgJ1gjIiOlOG9FkQ+IU5blKExIU1JlkJEoY0Ht9ZSyI5Da47h4KGIjycdykiIpz3II5hzjYjCGP5W5QyYageV2eSMiOTFjOsdql5kdAbEcDsKaky4RTyEQlmgf6qjQLiZI3ldikrozZ4B/O4Pad7rleHGjj5Q/Ty+9T2ddh8uCAEB80W8U0hMP1n+LVy1eF959BgPbx/j9AGkWH1X/AGCsNhnqrFw0Uv8A5Zqm2t/J9/WoLYytWmuMEgy7Fuovm7HnV8RD0ynPfZJ6PtM78oR/rfZd9yw2GemsTT7fJ/Q1uEUoM72DlGzwOAxxHERjxWtZPauedgJpxqRWd5PwCA8Vo+TjCG3ZbJXEEDCYZivOrLfGVuspUkqc8O57rJ38kZztJQ/4g71hsS6j0liaOW0jUt1qj+D2J14UcLUATgCRIyq1knsI4adaHpk9+aXwRRNsi+m3tWNmelzsP3IGWljjRrmk9AKWsTGpCTsmizaCLx/HMrGayKb+XuHmhMcx8uW9FkHmPGQQtLIZFkUJjkHrBCsRZjhvRZB5jjluRCYQlNRLISM+Kh5krIcDi5SyIrcM9bcPAIxEc92I2IyIZsdexGxAlvFrrDYgjqNlOtuCMU9RK63YjEcmLHmdqPMjoiR8k701EskB5KImWaFd6qEdIeDrFSVWTNrgB87g9p3uvVqfGjj5Q/Ty+9UezrtPlwQAgPmrSo/2jN7cni1ctThfee/gfbw/i/gi00RNABFAMBVwFabVglfQ9eVSFJWlJLvNOeJhsJbjQ2qPoOPEyGo3BbZU/E4KrU8VT1vFlEsj/W7lgrHrby3wlYBOXjMWeAUyqOKjOe5bVuKx5eB3KcuqUl77hA0S2GcHAPksx2Aib70irQfYxXkqtSi7bpKXvSIfgsY9buWLPRu+ot6XsbH2awiooHWg4j/iNJHet3wI8xRUsZNNaRfkikLBH0s7Fj4npWX7RHWVrcQW7hRVLRtfIdaHa5/HMrIoluKjzrDYPNSFmPky3oHxEgyChEyyGRZFGSshfWCllYhKcN6IPMcctyhCQkKnUmXCJF5qGFwig4uRkQyErrbgjEdQOY2KWI5sU5jYoeQjmwc7WGxHkI5sQnW3KWI5sWut2IyI5MczM7U1I6I1h1TsKLMmXCKRqVRESe9CvOSaBcTHDlFCFkze9HnzyDbJ7j1enxo4eUf08vD4o9lXafMAgBAfN2mIj+UrQaGgfJU0wzbn0LkqcL7z6HAp87B/4/JEekCMB1nm2KtHU35T6PibTMbCD/zUR/6Equ+B95jT316H8X8yiVzI9xGjwn+Ud/l7P/Bat63EjycDwVf5SI9GfMHkfTsvhKpfDLvKp2nhu5/BEBXOeuaOkPmtj9u0dlRXyW79kjy4v8/LuXwM4LA9TMQoSLMNb8dCujEqO5Y2fegWZJLlvREPiHjIKFmWlkMg50ZKyF9YKWREJvNCHxDzluUITEhyU6iXCNjyUMsshW5uRlYZCV1vx0IyYMUnEbEeREc2BzGxHkTHMCdYbEeQjmxK47kYjmL6x3IRHJiszO1TqR0RreTuKLMS4RSdXsQPNDnHJNB0hzcyjIWTN70dn88g2ye49Xp8aOHlH9NLw+KPZl2ny4IAQHzlpm3vFumjaABxrtapJPOcFxzgt8j6TBYiV4UbK1s/C5RntMb6csUrjdPP/oqxvE6K/NV7X2la+j+h0dht8LNHyF0Ye34QxgJc5lxxhkuvyxpQ4Za3Utlvg9xw1tmFekozsknva7e3yMc2yM+u3tXLss9tV6b6S8zoOFz4b11gcJOIhLiSLpZxLQy6BjXA13Lor2ujyOT3N87vVrvvv9BnB4Q/k+TjXPAvWal0A61JLgNeYuz6laytK/WUm5p4fZWnyRQXIe7ma9tiYbHZXGQBwM91lDV1XtBoeagod66GvwkeSpNcoSSWi+BkrnPWG0QkY6WrnD6JDdtWNd/Mr2OeE9pyXU/7K8nLGweaF1mPl800D4iVrsN33KEJq6I4MijLLIPWCMrHMJvNFkJZj3ZbkQlkJFkhL4RIskZKyFbmUZEMhByt3kjIiHONiMRzYHlDYjJhmHONiMRzYnPuRkRzY4co7kEcmKzn2lTqQuEa3k7lGpMskDjq9ilZEPNDjmFGgXEx3O5SQsjofRuytshPRxnuPWlLjPP5SdsO/D4o9kXYfMggBAfNWnf7zm+tk8Fyz4X96nu4L21Pu/4luOOMAChwwzXPme9GOyrI0pIGusEjdanwmIk0rT4uXE9X3raPs93WeXikniqaeqZSk0e0Na44NfeukgGtw0dl0ErPZa3noKpBzdPVZot8KoR8IvAjCyQMPTjE0jw71tWe/wAjzMBBevLtkveV7HDxmi5mYVc6yUrgK/GEeCm7SfeZ1IKpGhF6xfwRV/JI5u5x+9c92esqVNdnizQ0vYniy2FrS4EOtFaONbpe0mpWzfqLxPNVP83LZb3KOpR+CyD1n76HyWHgeqof5MRkTwdZxI6C0DvS5MYvWVyzbKVwA66ACtAAD2AKxnFWKJ5XZ5poWXESS5b0RD4iTmCjUtLIbBkUZMcg9YKWVjmJN5ohLiJHZblCExIsk1JfCJFkUZMeEG5lGRDIQcpGIB6w2IxHNinlDYjEc2JzjYgjmw9bcjIjmxRyjuRiOTFZz7VJHRGtOruRZiXCgdkNyhCWaFccQmgXExa4lSyFkzo/Rp89h2Se69aUuM8/lN/l34Hsq7D5kEAID5r0/wD3nP8AWyLlnwv71PewXtafd/xLK5T6A27DpOWz2OV0NwOdPEwl7bwDS2Rxo2oBOrTGoxXVSns07nico0eexFOF87kFq02+RrA+OKQi/UvYWgAkFoi4pzbvXXM0PTWrqppJo2p8nyp1HKE2lu7X43I+EY+NPXZ7Mf8AoMHklbiRGA4Kq/yY3RDmjR7qio4yx1ANCR8bgDQ07FfSV+sxab9G2c7P4I0dG2qygSji5m1ieHlz4nUbhXihdFX5Ur0HDnEU+b3l8UsX6l7O0layefbvyJOEsUTGWRsEhfHS0UdUGpLoicgMiThzZJVSUEkUwM6k8XN1VZ2y8jGErvpHtXNc9uyB8pIxPgpuwopZDJW1ru8P9FJk3vKR5XZ5qQuIkk80WREsyU5DYoWZaWQyDIoyY5DiKOopZWIk/N+OlA+Ie86qIiaYkeSLMtLhGxZFQyVkK3MoyIZCN5SliADPcoeREc2L625GI5sKa25HkI5sRvKOxGI5seGGpwPYpZVNWZG6Rra3nNbjzuaPEqbNvIzdaEY72iubdEBTjG7gXe6CpUHczli6Ntz8t4jrewjAPdjzMI96ibBDxcW7pN+H1B1sOYifvLW+FVOyrZkekTvdQfi1/Yx1skxpE0bXk+DQlokc7X0ivP8Ao670WOcbZCXAA0kwFacl3SVanx7jmx208Ledr7su89pXWfOggBAfN/CdlNKzj/iyLlqcLPcwXtafd8iai5T6I0mj8yk6rTAf3JV0R9kzy8T+speJPotkT43RnAukhD3ktF1hkDfihStaE3jzYYKaSjKNmMZKtCrGccley352efyE4ZwhlqkjFSGQwsFc6NjoK9eCV90kZclTc6VST1bYnBPRjrTYZWNe1pHwWS87k0ZxpNTzbVeMdraXac9WsqUMNN77L6E82gHCIFhEsl+jmxOEgDKYHV573RlUVos3RajfU7IcpwlVtlG2b3byDSLCILICCCDawQRQgh8VQQcknupoUZKWNm4u62V8jOosD1AQkSY0ru7KKyMWUydbs81I6RJJ5oJZknMFCJlkJZ+dGFkLI6r00KwVhk58VKEsyRww3KETMVjSBiKbcPFTbeRKSUcyFs7GjGRg/baT2A1U7L6jP0mlFWckQnSEQJ1idjHnvpRTsNmfplOO7f5Mj/KLa1Ecp3NA96vcpcO0pHFNZQb8vqHw99aiHtk8g3zUbMesc/W0gvF/0NNonJrSMbnE+9TuT1SL4hvNLwv80FZj+kp7LGeJBKXXUFTrPOfkl/YfBnnOWQ/tkDsCnbHo7ecm/F/IUaPYBjrU5zj4qNtkxw1NLer9+8VtmZzBuHRRLsvzVPRIXiB0INhXLUbBdOym+oP42Iu0dxLLdugACpoa7KhToQsyIsqFU0R0fo7cBbrOOciTCnMGGvvBXpcZxcpO1Bx+80e0rsPmgQAgPAOFk0I0laQRWTjHYUdlgK1yBoFx1FK76j6TAzoqME+O318CsCsD2TpdBWBk1jtAdUUeHihoaxxve3OopmN/MuqnG9Nnh8o1pU8TSktPm7GFZWgyMFCauaKDM1IwHWclzw4kevVdoN9j+BucPdHObKZy4EPjYymNQ5jMT0UIcOwroxC3pnickVVadLx+RkaB0a6fRz2NF4l1l1a0qGcYXZ4ckk9dNymzalbrInOEY4fbyS3+4r3NS4KXL18AUGtS7WueS5tp2se1KlTclNrfa3gaFtjIs9kwNK2nGmGL4zn2961nvpo4aSisbNL9q+RSosD1BpCAZacHED8CgzVzLS5RmnYHVMkYwAxe0HCvNWvQrKLehhLEUoS9aS8yOXSMP+JX2WPd5U71OxIpLG0r7nfuTEOlW4Bscp3NaPePgihbUh4xy3Rg/chv5Qfjdh3ukr3BqbMesr6RiHlBeL/oaJ7QeaNv7Lj4up3KfVIXpTd7peD+ol2c4mUjY1je8CqjaXUOZrSzqPwSA2Nx5Ush2vdTsqm31D0S/FJvxY6LRUYxugk9OKbb6y8cHSTvYstsrRzAKtzdU4rJDmxtOIpuQlWe9DjEFAsFxAF1SB4aoANrzDuQJnHWrQ1utEsnFxTPF91A0PcKVOQFaLshs2R8vinUdWV3uu9Tr+BPADSTQ+/ZXsDiKXy1nN0ONe5VqRcsjfAV4UdrbZ21m9Gdpdy5ImfaeewADvVFRep1T5UprhTfuNGy+i0D5S1E+xEG97nHwVuYXWYS5Vl0Yr78jVs3o3sbeU6aT2nge40KyoxMZcpV3lZeH1uacHA2wN/3ZjvbrJ75KsqcVoYSxleWc38PgWLBwbskMnGRQNY8VoRXVqKG6K0bh0BSoRTukUniKs47MpNo1lYxBACA+fOHtnZ8Ptb3x112kOvOAqdUjCmQDTvXJKT2mk9T6DD0qcqSc433J339bOa0baLPM4sifO0ip5RIw6CSVM1KKu0hh/Rqs9ilKcX3/wCzp4ZHR2KWIWlwkfNEWg0qWgODwWtILgQccMKY4FTGa2MhiMNUVaHrX7Wr2K2jpJ2TROdxbmtkjc4i8HXQ5pNBjU0Bwqs4OG0nvOypHF7Di3F7n1o3fSHpaXjhDxd6MRMcCzEiRwLXh2PNdGXmFtW32VzyuT1KntTUG9NxU4KadFmsM7zG88W6zt1gWA8bfjBB6q1I2dKtHcnYyxD2o04STVlbeu4yo9JQnDjG9tFy83JaHvRx2He7aOyGkIRoyNl9t54kuAGpddnaTl0BbvdS3/e88qXr8obUd63eVjmr65UfQIWtc/DFQGVbRNekfhShp2tB/m7lpYwhK911fS5mCyNqTQYklTdmSoQu3YlbZx0KDRU0SMiCi5ayJRGhI64pAEKANIQWMLhbaJgGcWXAkurcw6KZLeik73PK5Uq1IRioNrPI5h9ktL+UHn2nfeVunFZHiSVWfFd956FwS0HajZ2NFnlJqco3EYmuYFKYrnqRbluR7WBxFOlQtOSW9nUxcB7e/KG71ve1o30JcOxQqMjSfKdCOTb++00rL6MrU75SeGP2Q+bxuK6odbOWXKy6MfebFl9GEI+UtErupgYwd4ce9WVGJzy5VrPKyNiy8BLAz9CXn9d73fuk3e5XVOK0OeWOxEs5v4fA1bLoOyxYsgjaem4K9pxUqKWhlKtUlxSb8S+ArGQqAEAIAQAgBACAEAIClatEWeQ3pIInnOro2uNdpCjZV72LbcrbN3Ykk0fC5nFmKMsPqljbvZSiNJ5iM5Rd4uzMW1cB7A/9BdPSx729wNO5UdKD0OqGPxEcpvx3/EyrT6NYT8nPK32gx47g096pzEdDphyvXXEkzGtno2tV4vbaI5XEAVkvsNBWgrr9JVZUG9TalyrTg2+btfqfyMu28FtJsjMQgJjc5rnmN7HVLaUoC8Hm+j4BRzc0rGssdhas4zd012f7MW16NeyvG2d7OuSF7W/ac2h7VlsTWh3rE4WrnKL7/wCyK1yQywwQNYKRcYatNBWR140LXdTVd1HspanMsDTlWcrLZfU8hto0EyOzm0/CgxrTrN42sjda4KxlpwJoa1yKlOTV7JlKkKdKezecV19HzKEV9zb0dqje0m6CQCL2Bu1ac8RzKu5ZxNI841enWTXal5XNKdhD7tWNdU5loJN3EdZo0qu/M6nKCz195SDKEjoJHYULRdxwQsNbOy9dDgXfRBq77IxUqLZSdanDikl4mjZdD2qX5OyWh22J0YOx0l0d6tzcnoc0+UMPHpeRrWXgNpJ4+bsj+tmYP4XGK6os558rUlkmzWs/owtJpxlqhZ0hkT5Tuc5zPBWVBas5pcrz6MUvf9Dbsno1s7aX5pXnnoI2g/uk96tzMTCXKld5WXgasHAXR7aVs4fT/Ec547HGncrKEVkjmq4qtU4pGvY9FwQ/JQRR+xG1vgFcwbbLiEAgBACAEAIAQAgBACAEAIAQAgBACAEAIAQAgBACAEBQt2hbNP8ALWeGT242O8QliU2t6MK3+jjRswLXWctacwyWWNtOi6113uVdlXvY1eIquLi5Oz7TndL+iuNoa2xMayMObJcdI8uMrTyquvYUDRSoyWdSEm7o68JiqdOGxNPNPd2Ef9mc0r2ySyMYWkubQl5qQW1IoBkTzqioy6zpqco0m01Fu2Wn1Nmx+jCygkyyzSkkki8ImiuOrxYDu1xWqpRRyT5Rrt7nY2rLwL0fHlZIndcgMp7ZCVZRS0OWVerLik/M2rPZmRijGNYOhrQ0dgVjIlQAgBACAEAIAQAgBACAEAIAQAgBACAEAIAQAgBACAEAIAQAgBACAEAIAQAgBACAEAIAQAgBACAEAIAQAgBACAEAIAQAgBACAEAIAQAgBACAEAIAQAgBACAEAIAQAgBACAEAIAQAgBACAEAIAQAgBACAEAIAQAgBACAEAIAQA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484" name="AutoShape 4" descr="data:image/jpeg;base64,/9j/4AAQSkZJRgABAQAAAQABAAD/2wCEAAkGBxISEhUSExIVFRUXGBgVFRcXFRcVFRcVFRsXFxcXFRcYHSggGB0lHRUVITEhJSkrLi4uFx8zODMtNygtLisBCgoKDg0OGxAQGi0lHyUtLS0tLS0tLS0tLS0tLS0tLS0tLS0tLS0tLS0tLS0tLS0tLS0tLS0tLS0tLS0tLS0tLf/AABEIALABHgMBEQACEQEDEQH/xAAcAAABBQEBAQAAAAAAAAAAAAAAAQIDBAUGBwj/xABPEAABAwEEBAoECQkFCQEAAAABAAIDEQQSITEFInGBBhMyQVFhkaGxwQdCcrIUIzM0UnOS0fAVJENigqKzwuEXNVN08SVEY2SjpLTD0hb/xAAaAQEAAwEBAQAAAAAAAAAAAAAAAQIDBAUG/8QAPBEAAgECAwMICAYCAQUAAAAAAAECAxEEMUESITIFE0JRYXGBkRQiM6GxwdHwIyQ0UnLhYvHCFUNTgpL/2gAMAwEAAhEDEQA/APcUAIAQAgBACAEAIAQCXQgFQAgBACAEAIAQAgBACAEAIAQAgBACAEAIAQAgBACAEAIAQAgBACAEAjnAYkgbUBQtWnbJH8paYGe1KxviUuW2X1GdJw50aP8AfYXew/jPcrVVcktTSOHqyyiynL6RtHDKWR3swTeJYAq87DrNo8n4iSvsMrv9JVm9WG0O/YY33ngqrrRRtHkrEvRLxKsvpJ+hZHftytb7rXKPSImkeR62rXv+hDNw+td0OFkiZeFWl0jnAipFQLraioooddrQvHkmLezzm/u/syLRw40i7DjImdbIf/tzlXn2zpjyNS1k/cUZ9NW9zWO+EF541okL7jQIucAANAxJxzUbTeYq4alRso2Xf7yy/TloEzQyd4beIdrki5dOOfTiCOeiqpvrNJYak4b4q/caMXpNMTxFNxVQBSpIcRleOOORWsakrZHDVwWHTtt2b32L0fpRirR0Y6qSAdxCsqvYUfJqXT+/M0IvSJZyK8XJT9W64dtQrbfWjL0BvhkmW4uHVkOfGN2t+4qecRV8n1lbItw8LbE7KYb2uHiFO2jL0Ote2yW49O2V2Voi+2B4ptLrKvDVl0X5FuK1Ru5L2u2OB8FN0ZOElmiZSVBACAEAIAQAgBACAEAIAQAgBACAEAIAQHzzpThVI6R0UlucTxoAaJHtLW0FQ4tphUnNcdpvfvPok8NTm4y2dNDNtLrO7lva/re6/wB7iVW1RnZzmCis4l9xssVkZOGMo6d0DnCuBEfGg4YdA3rR0pOPacs+UKUKySa2LdX9XKZ03ZwMLx2MJ8lRUZanR/1Oj0U33JmrwntboLVLHxDrguuaWtAaA9jJCMABRpcRTqzV6lJXzsceFx9XZd4uXb3deZZsJtMuj5JIo3Xmzx0beGMdxznkitKU/GCuoLYsY18TU56E3G11uvbf4mKbVaj+jjG133VWKVPtPRvjnlGK8Tf0noq1PsVjtDXRtLGzCU9T5g2MDCrqY55VK2ko7F7bjzIyreluDlaT8Vkc86z2k5zgbGf1WO3BdE9P0TEvOt5Iin0IZRSSZzgMaUFK7DVWVXqRnPk1y46jf34m2ZavkFBRrro6xda7n9qm5VaOmDbunp9EyC1Qjja0H4qly0Ur3GW2xskaA5oNDhUKU2ilSnGo7SVx0VhjDC0MaAQRkl3cl04qOykrFewaMYw1FftO8KqXNmcMLThvS+/EdaLI6/VssjQaVAeadibVh6OpSvdjrdBLRvFyludagOr2hQmtSakJtrYlbwuKWTCMkPBfzVaKbwKIrEyjNR3Pf2ol0dbbUASZA081wvb/ADKb9RRU5ON6iTfcXNGcLNIYtL3Dr45zvFqlyayZhHDKbvOnFd3+kXLJw/0hfLCX4GlSInN7aVVtuS1M1hKUpWdNrtvu+PyL8fpMtTX3HRhx6TFgd7XhTzjsZvAUXLZSl8i9/amWOuSQtvYYDjBn0Gjgp5x9RlLk+kpbO0791y+30pWcOuyMuu6OMFexwClVOwynyeoy2ecV+3caMHpDsbsDfaf2D4OUqoikuTqsdUaEPDCxu/SkbWP8gp5yJm8DXXR96LcXCCyuytEe9wb4qdpdZm8NWXRZbit0TuTKx2x7T4FTdGbpzWaZYBUlAQAgBACAEAIAQHzZpCyWR1qm1A5xkeS3EltSaA8wwouOUppbsj6WhQw1RraV52V9dENZo+EZRsH7IWW3J6noxwmHjlBeSOz0U6BujJGv4sEyyCIG7XjDHGRdHTQOy5qrqT/C3nj4uLWOpqC6su/ecu/I7CuWOaPoDq/SJpCOR3FsJvRtdfwIA4yOFzKVzwHN0hdFdq6PnOSqclzk3laxFwY0s2z6PkvMc6/I1gpTB0kDmtJJ5tUq0ZWi/EYujKrVoxjrFe7ec8T1LkPokdHbNMltgs9nDKiVstXE8niZgcqY1ruouiUvwkjxI4fa5RlK+Vn7kc4Suc9wWlRQoVaL05BLsq4dwGPcrnLFWKtoOuPZHmrExHPyUDUeMkRMiOI5oyVkD8xuUsrAWXJRoOkPOR2IhLQZCie8mWQkQQaCNGsUYitw57db8dAUsrBbglaC4HqRiKGzQtLwSBWim5VRTdxs9lY54cWgkDOibTSIVOLldobPYmGQPu40HcpctxVUouW01vFdZvjbwc8ZYB7g3Ic1aI2FSTe1v82SQxvEh+MeW15JoQO0VRshU2ryv4E9httpY1zeNyqW4AUPNyaJczdBZvf4FqzcIba1hPHm8MheeG59biik+sq8JC2+Kv3F3/8Aa25gaQ+9XAg3cKdBLDVSpy6zKeApZKPvZf8A7QrSHcXxYJoNajaY7x4KyqSMP+n03K2/zL3Bvh1NaZmMutAMgjfeYQ7rLSHU6OlWVSV7GdXBU1TlJXVj0RbHkggBAfNDh+eT+2/3lxz4fE+jwHtr/wCP0LpWB7hpS/M4v84T22d4/lW6d6Z5dX9dH+LKD8isT00aXC4fnE/WyL+BEtq3GeRyd7CffIisn93H6+zfw5Vd8D7zOXt8P/H5Fdy5meyi5bTWGy9Qn75GlaSfqo46cV6VN9iKVFkdo9mBUoq8iSX8disjFEUrqvHsjzViI6jpDgmg1HtKISIGlQ8y8VuHvOsFLKwFlOG9NCOkP5jsRMSWQyIpqTLIbEVBLyFbmVLIjkOcdb8dCMiASHEbEZEdRXnEbEYjqDziNiCOoSHWGxGILMHnW3DyRiOTHMOudqnUr0BIznvTUlr1UQOdqlVRdrehxdyUTIa9YkbKeMLebAjoxAHkrGCXrNmxwI+cxfWq0eJGGN9jLuPZV1nzIIAQHzTaD+fT+2/3guSfD4n0eAf43/r9C4uc9svyH80jH/Nf+iVargfeebVX56D/AMWVHDArM9E0OF3y831cX8CNbVuM8rk/2E++RHYv7uP19m9yVX6Eu8zl7bD/AMfkV3LlPZRetjfibL1ifukH3rWa9VHDTl+ZqLsXwKhb1LKx2bhpUkk1p/HYFc50VHHX3DzU6EolkOCDUdXBQg8iGM4IX0HV1kKxHynDepI6Q45bkQkMiUakyyGxFCdB7c3IyI5A/Pd5BSyIA/MbFDENRXnEbEZEVvEecRsUsRzYshxGxGIag8624eSMRyY5h1jtTUquAaw4HempL4URHkFVLvNC1oWpoM5Mma7W7FYztuZr8CD+dQ/Wferx4jkx3sJdx7Mus+YBACA+arZhb5/bee8HzXJU4fE+h5Pf4y/i/kMbpNv0JPsrLYerR6SxcXlGXkasttH5PEha7C2htKa2Nnd3Vd3rZR9SxwV66WLhNxfD1dbMx2kDQ/Fydg+9YqO/M9FYh/sl7vqbXC2b85lZQ/IQOrhTGGMEbVtWXrXPN5OqfhzjbWTI47QWaMkeG3qTWU0BA9WVSl6rXaVrTcZUJpXtHLwRm/DJT+h/fCwsus9VVKv/AI/ejT0ra3ts1gdxYq74U0i9l8a2mO5ayS2FvPOjUqLGT9XPZWfYUPhM3+G37X9FjZdZ6W1V/avMfBNITRzWgU5iSU3aEw5y/rJeZetJ1irXKIq+vu+9CSSTzUkaj1CJlkRR5FCyyFPK7EIiOly3oiOkOJw3IhIbCglkNjQnQlaeUjKxyGE624eARkwHuzGxGREDmNilkREIx3KGTESQ44dCMQ1Bx1tw8kYjkxzDrHap1I6I2M4HYVCzEuEYeSURZ5oHjkqAuImj5XYpKaM1uA/zqD6w+BV4cSOPH+wl3HtC7D5gEAID50t9gPwyd9W0L3gDGuJB6KDeuKclbZ7T6bA0JJxq6bIrBGABcOAA5XRh0LK9z1YwaVkzSmDDYQ25gbYMK84gca/ugLf/ALd+086sr42Cf7X8WyiSz6H739FhdHp2fWXOFZDp5HUxEMLc+biI3eYW1XjPJwMfwqj6nJDdGgHRzwRUGSygja2X+is+F95V8eHXXFr3IZfb9ALnuesk+svaScDBY9QUAtBp0HjG08StpP1EefSj+bqX6l8CkJx9Bqxueg4vrHGQHC6G7BipuRZrUrvkq54+iQB11a138ys0YQltNrqf9kbjr7vvUF0h7zgpD4h7TkoRMsiKLnQshfWGwKWViOly3oiHxDicNyITGwqFmTLISLzQlZEjTi5SyschnPuHgjJiPdnuR5FY6inPcjEQ5xsQIjfnuQmGopOtuHkjEcmOYdY7U1I6I2M4HeglwiHkoiZZoHeqo0HSJWnW7FJXRmvwG+dQe2fByvDiRx4/2Ej2hdh8uCAEB806SeXaQmq5xF95Da6opdyGS5KnC+8+gwLbrRi27bOWmhbIXMe+aLvmTf8AOD/x5F0L2R5df9fT/i/mUHBYHqF/hN8rJ1wwH/t41vW4zycD7Kp/KQ3RZ/2e/wCssvuyqz4Zd5TOph+5/BFdxXMesjQt1OIsuy0fxGLafAjgpfq6ncvgZ6xPRClUIaJbTmd3N1f0VzniksipIdcbB5qUWjmOlOG9Qsg8yRuQREyyGRZFGSsgJ1gjIiOlOG9FkQ+IU5blKExIU1JlkJEoY0Ht9ZSyI5Da47h4KGIjycdykiIpz3II5hzjYjCGP5W5QyYageV2eSMiOTFjOsdql5kdAbEcDsKaky4RTyEQlmgf6qjQLiZI3ldikrozZ4B/O4Pad7rleHGjj5Q/Ty+9T2ddh8uCAEB80W8U0hMP1n+LVy1eF959BgPbx/j9AGkWH1X/AGCsNhnqrFw0Uv8A5Zqm2t/J9/WoLYytWmuMEgy7Fuovm7HnV8RD0ynPfZJ6PtM78oR/rfZd9yw2GemsTT7fJ/Q1uEUoM72DlGzwOAxxHERjxWtZPauedgJpxqRWd5PwCA8Vo+TjCG3ZbJXEEDCYZivOrLfGVuspUkqc8O57rJ38kZztJQ/4g71hsS6j0liaOW0jUt1qj+D2J14UcLUATgCRIyq1knsI4adaHpk9+aXwRRNsi+m3tWNmelzsP3IGWljjRrmk9AKWsTGpCTsmizaCLx/HMrGayKb+XuHmhMcx8uW9FkHmPGQQtLIZFkUJjkHrBCsRZjhvRZB5jjluRCYQlNRLISM+Kh5krIcDi5SyIrcM9bcPAIxEc92I2IyIZsdexGxAlvFrrDYgjqNlOtuCMU9RK63YjEcmLHmdqPMjoiR8k701EskB5KImWaFd6qEdIeDrFSVWTNrgB87g9p3uvVqfGjj5Q/Ty+9UezrtPlwQAgPmrSo/2jN7cni1ctThfee/gfbw/i/gi00RNABFAMBVwFabVglfQ9eVSFJWlJLvNOeJhsJbjQ2qPoOPEyGo3BbZU/E4KrU8VT1vFlEsj/W7lgrHrby3wlYBOXjMWeAUyqOKjOe5bVuKx5eB3KcuqUl77hA0S2GcHAPksx2Aib70irQfYxXkqtSi7bpKXvSIfgsY9buWLPRu+ot6XsbH2awiooHWg4j/iNJHet3wI8xRUsZNNaRfkikLBH0s7Fj4npWX7RHWVrcQW7hRVLRtfIdaHa5/HMrIoluKjzrDYPNSFmPky3oHxEgyChEyyGRZFGSshfWCllYhKcN6IPMcctyhCQkKnUmXCJF5qGFwig4uRkQyErrbgjEdQOY2KWI5sU5jYoeQjmwc7WGxHkI5sQnW3KWI5sWut2IyI5MczM7U1I6I1h1TsKLMmXCKRqVRESe9CvOSaBcTHDlFCFkze9HnzyDbJ7j1enxo4eUf08vD4o9lXafMAgBAfN2mIj+UrQaGgfJU0wzbn0LkqcL7z6HAp87B/4/JEekCMB1nm2KtHU35T6PibTMbCD/zUR/6Equ+B95jT316H8X8yiVzI9xGjwn+Ud/l7P/Bat63EjycDwVf5SI9GfMHkfTsvhKpfDLvKp2nhu5/BEBXOeuaOkPmtj9u0dlRXyW79kjy4v8/LuXwM4LA9TMQoSLMNb8dCujEqO5Y2fegWZJLlvREPiHjIKFmWlkMg50ZKyF9YKWREJvNCHxDzluUITEhyU6iXCNjyUMsshW5uRlYZCV1vx0IyYMUnEbEeREc2BzGxHkTHMCdYbEeQjmxK47kYjmL6x3IRHJiszO1TqR0RreTuKLMS4RSdXsQPNDnHJNB0hzcyjIWTN70dn88g2ye49Xp8aOHlH9NLw+KPZl2ny4IAQHzlpm3vFumjaABxrtapJPOcFxzgt8j6TBYiV4UbK1s/C5RntMb6csUrjdPP/oqxvE6K/NV7X2la+j+h0dht8LNHyF0Ye34QxgJc5lxxhkuvyxpQ4Za3Utlvg9xw1tmFekozsknva7e3yMc2yM+u3tXLss9tV6b6S8zoOFz4b11gcJOIhLiSLpZxLQy6BjXA13Lor2ujyOT3N87vVrvvv9BnB4Q/k+TjXPAvWal0A61JLgNeYuz6laytK/WUm5p4fZWnyRQXIe7ma9tiYbHZXGQBwM91lDV1XtBoeagod66GvwkeSpNcoSSWi+BkrnPWG0QkY6WrnD6JDdtWNd/Mr2OeE9pyXU/7K8nLGweaF1mPl800D4iVrsN33KEJq6I4MijLLIPWCMrHMJvNFkJZj3ZbkQlkJFkhL4RIskZKyFbmUZEMhByt3kjIiHONiMRzYHlDYjJhmHONiMRzYnPuRkRzY4co7kEcmKzn2lTqQuEa3k7lGpMskDjq9ilZEPNDjmFGgXEx3O5SQsjofRuytshPRxnuPWlLjPP5SdsO/D4o9kXYfMggBAfNWnf7zm+tk8Fyz4X96nu4L21Pu/4luOOMAChwwzXPme9GOyrI0pIGusEjdanwmIk0rT4uXE9X3raPs93WeXikniqaeqZSk0e0Na44NfeukgGtw0dl0ErPZa3noKpBzdPVZot8KoR8IvAjCyQMPTjE0jw71tWe/wAjzMBBevLtkveV7HDxmi5mYVc6yUrgK/GEeCm7SfeZ1IKpGhF6xfwRV/JI5u5x+9c92esqVNdnizQ0vYniy2FrS4EOtFaONbpe0mpWzfqLxPNVP83LZb3KOpR+CyD1n76HyWHgeqof5MRkTwdZxI6C0DvS5MYvWVyzbKVwA66ACtAAD2AKxnFWKJ5XZ5poWXESS5b0RD4iTmCjUtLIbBkUZMcg9YKWVjmJN5ohLiJHZblCExIsk1JfCJFkUZMeEG5lGRDIQcpGIB6w2IxHNinlDYjEc2JzjYgjmw9bcjIjmxRyjuRiOTFZz7VJHRGtOruRZiXCgdkNyhCWaFccQmgXExa4lSyFkzo/Rp89h2Se69aUuM8/lN/l34Hsq7D5kEAID5r0/wD3nP8AWyLlnwv71PewXtafd/xLK5T6A27DpOWz2OV0NwOdPEwl7bwDS2Rxo2oBOrTGoxXVSns07nico0eexFOF87kFq02+RrA+OKQi/UvYWgAkFoi4pzbvXXM0PTWrqppJo2p8nyp1HKE2lu7X43I+EY+NPXZ7Mf8AoMHklbiRGA4Kq/yY3RDmjR7qio4yx1ANCR8bgDQ07FfSV+sxab9G2c7P4I0dG2qygSji5m1ieHlz4nUbhXihdFX5Ur0HDnEU+b3l8UsX6l7O0layefbvyJOEsUTGWRsEhfHS0UdUGpLoicgMiThzZJVSUEkUwM6k8XN1VZ2y8jGErvpHtXNc9uyB8pIxPgpuwopZDJW1ru8P9FJk3vKR5XZ5qQuIkk80WREsyU5DYoWZaWQyDIoyY5DiKOopZWIk/N+OlA+Ie86qIiaYkeSLMtLhGxZFQyVkK3MoyIZCN5SliADPcoeREc2L625GI5sKa25HkI5sRvKOxGI5seGGpwPYpZVNWZG6Rra3nNbjzuaPEqbNvIzdaEY72iubdEBTjG7gXe6CpUHczli6Ntz8t4jrewjAPdjzMI96ibBDxcW7pN+H1B1sOYifvLW+FVOyrZkekTvdQfi1/Yx1skxpE0bXk+DQlokc7X0ivP8Ao670WOcbZCXAA0kwFacl3SVanx7jmx208Ledr7su89pXWfOggBAfN/CdlNKzj/iyLlqcLPcwXtafd8iai5T6I0mj8yk6rTAf3JV0R9kzy8T+speJPotkT43RnAukhD3ktF1hkDfihStaE3jzYYKaSjKNmMZKtCrGccley352efyE4ZwhlqkjFSGQwsFc6NjoK9eCV90kZclTc6VST1bYnBPRjrTYZWNe1pHwWS87k0ZxpNTzbVeMdraXac9WsqUMNN77L6E82gHCIFhEsl+jmxOEgDKYHV573RlUVos3RajfU7IcpwlVtlG2b3byDSLCILICCCDawQRQgh8VQQcknupoUZKWNm4u62V8jOosD1AQkSY0ru7KKyMWUydbs81I6RJJ5oJZknMFCJlkJZ+dGFkLI6r00KwVhk58VKEsyRww3KETMVjSBiKbcPFTbeRKSUcyFs7GjGRg/baT2A1U7L6jP0mlFWckQnSEQJ1idjHnvpRTsNmfplOO7f5Mj/KLa1Ecp3NA96vcpcO0pHFNZQb8vqHw99aiHtk8g3zUbMesc/W0gvF/0NNonJrSMbnE+9TuT1SL4hvNLwv80FZj+kp7LGeJBKXXUFTrPOfkl/YfBnnOWQ/tkDsCnbHo7ecm/F/IUaPYBjrU5zj4qNtkxw1NLer9+8VtmZzBuHRRLsvzVPRIXiB0INhXLUbBdOym+oP42Iu0dxLLdugACpoa7KhToQsyIsqFU0R0fo7cBbrOOciTCnMGGvvBXpcZxcpO1Bx+80e0rsPmgQAgPAOFk0I0laQRWTjHYUdlgK1yBoFx1FK76j6TAzoqME+O318CsCsD2TpdBWBk1jtAdUUeHihoaxxve3OopmN/MuqnG9Nnh8o1pU8TSktPm7GFZWgyMFCauaKDM1IwHWclzw4kevVdoN9j+BucPdHObKZy4EPjYymNQ5jMT0UIcOwroxC3pnickVVadLx+RkaB0a6fRz2NF4l1l1a0qGcYXZ4ckk9dNymzalbrInOEY4fbyS3+4r3NS4KXL18AUGtS7WueS5tp2se1KlTclNrfa3gaFtjIs9kwNK2nGmGL4zn2961nvpo4aSisbNL9q+RSosD1BpCAZacHED8CgzVzLS5RmnYHVMkYwAxe0HCvNWvQrKLehhLEUoS9aS8yOXSMP+JX2WPd5U71OxIpLG0r7nfuTEOlW4Bscp3NaPePgihbUh4xy3Rg/chv5Qfjdh3ukr3BqbMesr6RiHlBeL/oaJ7QeaNv7Lj4up3KfVIXpTd7peD+ol2c4mUjY1je8CqjaXUOZrSzqPwSA2Nx5Ush2vdTsqm31D0S/FJvxY6LRUYxugk9OKbb6y8cHSTvYstsrRzAKtzdU4rJDmxtOIpuQlWe9DjEFAsFxAF1SB4aoANrzDuQJnHWrQ1utEsnFxTPF91A0PcKVOQFaLshs2R8vinUdWV3uu9Tr+BPADSTQ+/ZXsDiKXy1nN0ONe5VqRcsjfAV4UdrbZ21m9Gdpdy5ImfaeewADvVFRep1T5UprhTfuNGy+i0D5S1E+xEG97nHwVuYXWYS5Vl0Yr78jVs3o3sbeU6aT2nge40KyoxMZcpV3lZeH1uacHA2wN/3ZjvbrJ75KsqcVoYSxleWc38PgWLBwbskMnGRQNY8VoRXVqKG6K0bh0BSoRTukUniKs47MpNo1lYxBACA+fOHtnZ8Ptb3x112kOvOAqdUjCmQDTvXJKT2mk9T6DD0qcqSc433J339bOa0baLPM4sifO0ip5RIw6CSVM1KKu0hh/Rqs9ilKcX3/wCzp4ZHR2KWIWlwkfNEWg0qWgODwWtILgQccMKY4FTGa2MhiMNUVaHrX7Wr2K2jpJ2TROdxbmtkjc4i8HXQ5pNBjU0Bwqs4OG0nvOypHF7Di3F7n1o3fSHpaXjhDxd6MRMcCzEiRwLXh2PNdGXmFtW32VzyuT1KntTUG9NxU4KadFmsM7zG88W6zt1gWA8bfjBB6q1I2dKtHcnYyxD2o04STVlbeu4yo9JQnDjG9tFy83JaHvRx2He7aOyGkIRoyNl9t54kuAGpddnaTl0BbvdS3/e88qXr8obUd63eVjmr65UfQIWtc/DFQGVbRNekfhShp2tB/m7lpYwhK911fS5mCyNqTQYklTdmSoQu3YlbZx0KDRU0SMiCi5ayJRGhI64pAEKANIQWMLhbaJgGcWXAkurcw6KZLeik73PK5Uq1IRioNrPI5h9ktL+UHn2nfeVunFZHiSVWfFd956FwS0HajZ2NFnlJqco3EYmuYFKYrnqRbluR7WBxFOlQtOSW9nUxcB7e/KG71ve1o30JcOxQqMjSfKdCOTb++00rL6MrU75SeGP2Q+bxuK6odbOWXKy6MfebFl9GEI+UtErupgYwd4ce9WVGJzy5VrPKyNiy8BLAz9CXn9d73fuk3e5XVOK0OeWOxEs5v4fA1bLoOyxYsgjaem4K9pxUqKWhlKtUlxSb8S+ArGQqAEAIAQAgBACAEAIClatEWeQ3pIInnOro2uNdpCjZV72LbcrbN3Ykk0fC5nFmKMsPqljbvZSiNJ5iM5Rd4uzMW1cB7A/9BdPSx729wNO5UdKD0OqGPxEcpvx3/EyrT6NYT8nPK32gx47g096pzEdDphyvXXEkzGtno2tV4vbaI5XEAVkvsNBWgrr9JVZUG9TalyrTg2+btfqfyMu28FtJsjMQgJjc5rnmN7HVLaUoC8Hm+j4BRzc0rGssdhas4zd012f7MW16NeyvG2d7OuSF7W/ac2h7VlsTWh3rE4WrnKL7/wCyK1yQywwQNYKRcYatNBWR140LXdTVd1HspanMsDTlWcrLZfU8hto0EyOzm0/CgxrTrN42sjda4KxlpwJoa1yKlOTV7JlKkKdKezecV19HzKEV9zb0dqje0m6CQCL2Bu1ac8RzKu5ZxNI841enWTXal5XNKdhD7tWNdU5loJN3EdZo0qu/M6nKCz195SDKEjoJHYULRdxwQsNbOy9dDgXfRBq77IxUqLZSdanDikl4mjZdD2qX5OyWh22J0YOx0l0d6tzcnoc0+UMPHpeRrWXgNpJ4+bsj+tmYP4XGK6os558rUlkmzWs/owtJpxlqhZ0hkT5Tuc5zPBWVBas5pcrz6MUvf9Dbsno1s7aX5pXnnoI2g/uk96tzMTCXKld5WXgasHAXR7aVs4fT/Ec547HGncrKEVkjmq4qtU4pGvY9FwQ/JQRR+xG1vgFcwbbLiEAgBACAEAIAQAgBACAEAIAQAgBACAEAIAQAgBACAEBQt2hbNP8ALWeGT242O8QliU2t6MK3+jjRswLXWctacwyWWNtOi6113uVdlXvY1eIquLi5Oz7TndL+iuNoa2xMayMObJcdI8uMrTyquvYUDRSoyWdSEm7o68JiqdOGxNPNPd2Ef9mc0r2ySyMYWkubQl5qQW1IoBkTzqioy6zpqco0m01Fu2Wn1Nmx+jCygkyyzSkkki8ImiuOrxYDu1xWqpRRyT5Rrt7nY2rLwL0fHlZIndcgMp7ZCVZRS0OWVerLik/M2rPZmRijGNYOhrQ0dgVjIlQAgBACAEAIAQAgBACAEAIAQAgBACAEAIAQAgBACAEAIAQAgBACAEAIAQAgBACAEAIAQAgBACAEAIAQAgBACAEAIAQAgBACAEAIAQAgBACAEAIAQAgBACAEAIAQAgBACAEAIAQAgBACAEAIAQAgBACAEAIAQAgBACAEAIAQA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486" name="Picture 6" descr="http://ajk.eu/wp-content/uploads/2015/03/open-container-volu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340768"/>
            <a:ext cx="4638644" cy="3096344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5652120" y="2420888"/>
            <a:ext cx="2661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 err="1" smtClean="0"/>
              <a:t>number</a:t>
            </a:r>
            <a:endParaRPr lang="nl-NL" sz="6000" dirty="0"/>
          </a:p>
        </p:txBody>
      </p:sp>
      <p:sp>
        <p:nvSpPr>
          <p:cNvPr id="10" name="Tekstvak 9"/>
          <p:cNvSpPr txBox="1"/>
          <p:nvPr/>
        </p:nvSpPr>
        <p:spPr>
          <a:xfrm>
            <a:off x="1763688" y="2204864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0" dirty="0" smtClean="0">
                <a:solidFill>
                  <a:schemeClr val="bg1"/>
                </a:solidFill>
              </a:rPr>
              <a:t>i</a:t>
            </a:r>
            <a:r>
              <a:rPr lang="nl-NL" sz="6000" dirty="0" smtClean="0">
                <a:solidFill>
                  <a:schemeClr val="bg1"/>
                </a:solidFill>
              </a:rPr>
              <a:t>nt </a:t>
            </a:r>
            <a:r>
              <a:rPr lang="nl-NL" sz="60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nl-NL" sz="6000" dirty="0">
              <a:solidFill>
                <a:schemeClr val="bg1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5436096" y="4725144"/>
            <a:ext cx="29354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 smtClean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nl-NL" sz="6000" dirty="0" err="1" smtClean="0">
                <a:solidFill>
                  <a:schemeClr val="bg1"/>
                </a:solidFill>
              </a:rPr>
              <a:t>String</a:t>
            </a:r>
            <a:endParaRPr lang="nl-NL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Key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concepts</a:t>
            </a:r>
            <a:r>
              <a:rPr lang="nl-NL" dirty="0" smtClean="0">
                <a:solidFill>
                  <a:schemeClr val="bg1"/>
                </a:solidFill>
              </a:rPr>
              <a:t> (</a:t>
            </a:r>
            <a:r>
              <a:rPr lang="nl-NL" dirty="0" err="1" smtClean="0">
                <a:solidFill>
                  <a:schemeClr val="bg1"/>
                </a:solidFill>
              </a:rPr>
              <a:t>if</a:t>
            </a:r>
            <a:r>
              <a:rPr lang="nl-NL" dirty="0" smtClean="0">
                <a:solidFill>
                  <a:schemeClr val="bg1"/>
                </a:solidFill>
              </a:rPr>
              <a:t>, </a:t>
            </a:r>
            <a:r>
              <a:rPr lang="nl-NL" dirty="0" err="1" smtClean="0">
                <a:solidFill>
                  <a:schemeClr val="bg1"/>
                </a:solidFill>
              </a:rPr>
              <a:t>else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if</a:t>
            </a:r>
            <a:r>
              <a:rPr lang="nl-NL" dirty="0" smtClean="0">
                <a:solidFill>
                  <a:schemeClr val="bg1"/>
                </a:solidFill>
              </a:rPr>
              <a:t>, </a:t>
            </a:r>
            <a:r>
              <a:rPr lang="nl-NL" dirty="0" err="1" smtClean="0">
                <a:solidFill>
                  <a:schemeClr val="bg1"/>
                </a:solidFill>
              </a:rPr>
              <a:t>else</a:t>
            </a:r>
            <a:r>
              <a:rPr lang="nl-NL" dirty="0" smtClean="0">
                <a:solidFill>
                  <a:schemeClr val="bg1"/>
                </a:solidFill>
              </a:rPr>
              <a:t>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7)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3;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7)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7)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29" name="Picture 5" descr="E:\Downloads\cro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48113"/>
            <a:ext cx="2657846" cy="2838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82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Key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concepts</a:t>
            </a:r>
            <a:r>
              <a:rPr lang="nl-NL" dirty="0" smtClean="0">
                <a:solidFill>
                  <a:schemeClr val="bg1"/>
                </a:solidFill>
              </a:rPr>
              <a:t> (</a:t>
            </a:r>
            <a:r>
              <a:rPr lang="nl-NL" dirty="0" err="1" smtClean="0">
                <a:solidFill>
                  <a:schemeClr val="bg1"/>
                </a:solidFill>
              </a:rPr>
              <a:t>if</a:t>
            </a:r>
            <a:r>
              <a:rPr lang="nl-NL" dirty="0" smtClean="0">
                <a:solidFill>
                  <a:schemeClr val="bg1"/>
                </a:solidFill>
              </a:rPr>
              <a:t>, </a:t>
            </a:r>
            <a:r>
              <a:rPr lang="nl-NL" dirty="0" err="1" smtClean="0">
                <a:solidFill>
                  <a:schemeClr val="bg1"/>
                </a:solidFill>
              </a:rPr>
              <a:t>else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if</a:t>
            </a:r>
            <a:r>
              <a:rPr lang="nl-NL" dirty="0" smtClean="0">
                <a:solidFill>
                  <a:schemeClr val="bg1"/>
                </a:solidFill>
              </a:rPr>
              <a:t>, </a:t>
            </a:r>
            <a:r>
              <a:rPr lang="nl-NL" dirty="0" err="1" smtClean="0">
                <a:solidFill>
                  <a:schemeClr val="bg1"/>
                </a:solidFill>
              </a:rPr>
              <a:t>else</a:t>
            </a:r>
            <a:r>
              <a:rPr lang="nl-NL" dirty="0" smtClean="0">
                <a:solidFill>
                  <a:schemeClr val="bg1"/>
                </a:solidFill>
              </a:rPr>
              <a:t>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7)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3;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7)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28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nl-NL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>
              <a:buNone/>
            </a:pPr>
            <a:r>
              <a:rPr lang="nl-NL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" name="Picture 2" descr="http://mitersawreviews.org/wp-content/uploads/2013/09/normal_ian-symbol-positiv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88840"/>
            <a:ext cx="3210218" cy="3049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44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Key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concepts</a:t>
            </a:r>
            <a:r>
              <a:rPr lang="nl-NL" dirty="0" smtClean="0">
                <a:solidFill>
                  <a:schemeClr val="bg1"/>
                </a:solidFill>
              </a:rPr>
              <a:t> (loops)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1" algn="ctr">
              <a:buNone/>
            </a:pPr>
            <a:endParaRPr lang="nl-NL" sz="3200" dirty="0" smtClean="0">
              <a:solidFill>
                <a:schemeClr val="bg1"/>
              </a:solidFill>
            </a:endParaRPr>
          </a:p>
          <a:p>
            <a:pPr lvl="1" algn="ctr">
              <a:buNone/>
            </a:pPr>
            <a:endParaRPr lang="nl-NL" sz="3200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nl-NL" sz="3200" dirty="0" err="1" smtClean="0">
                <a:solidFill>
                  <a:schemeClr val="bg1"/>
                </a:solidFill>
              </a:rPr>
              <a:t>for</a:t>
            </a:r>
            <a:r>
              <a:rPr lang="nl-NL" sz="3200" dirty="0" smtClean="0">
                <a:solidFill>
                  <a:schemeClr val="bg1"/>
                </a:solidFill>
              </a:rPr>
              <a:t> (*initialisatie*; *conditie*;  *update*)</a:t>
            </a: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{</a:t>
            </a: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		//code</a:t>
            </a:r>
          </a:p>
          <a:p>
            <a:pPr lvl="1">
              <a:buNone/>
            </a:pPr>
            <a:r>
              <a:rPr lang="nl-NL" sz="3200" dirty="0" smtClean="0">
                <a:solidFill>
                  <a:schemeClr val="bg1"/>
                </a:solidFill>
              </a:rPr>
              <a:t>}</a:t>
            </a:r>
          </a:p>
          <a:p>
            <a:pPr lvl="1">
              <a:buNone/>
            </a:pPr>
            <a:endParaRPr lang="nl-NL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244</Words>
  <Application>Microsoft Office PowerPoint</Application>
  <PresentationFormat>Diavoorstelling (4:3)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Office-thema</vt:lpstr>
      <vt:lpstr>Programmeren  Summerschool</vt:lpstr>
      <vt:lpstr>Programma vandaag</vt:lpstr>
      <vt:lpstr>Variabelen</vt:lpstr>
      <vt:lpstr>Variabelen</vt:lpstr>
      <vt:lpstr>Types</vt:lpstr>
      <vt:lpstr>Types</vt:lpstr>
      <vt:lpstr>Key concepts (if, else if, else)</vt:lpstr>
      <vt:lpstr>Key concepts (if, else if, else)</vt:lpstr>
      <vt:lpstr>Key concepts (loops)</vt:lpstr>
      <vt:lpstr>Key concepts (loops)</vt:lpstr>
      <vt:lpstr>Key concepts (loops)</vt:lpstr>
      <vt:lpstr>Key concepts (loops)</vt:lpstr>
      <vt:lpstr>Key concepts (loops)</vt:lpstr>
      <vt:lpstr>Key concepts (loops)</vt:lpstr>
      <vt:lpstr>Key concepts (style)</vt:lpstr>
    </vt:vector>
  </TitlesOfParts>
  <Company>CSG Jan Arentsz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Jaap van Bergeijk</dc:creator>
  <cp:lastModifiedBy>Jaap van Bergeijk</cp:lastModifiedBy>
  <cp:revision>52</cp:revision>
  <dcterms:created xsi:type="dcterms:W3CDTF">2014-09-02T20:16:42Z</dcterms:created>
  <dcterms:modified xsi:type="dcterms:W3CDTF">2016-07-06T11:15:41Z</dcterms:modified>
</cp:coreProperties>
</file>