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1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legos, Amber J" initials="GAJ" lastIdx="3" clrIdx="0">
    <p:extLst>
      <p:ext uri="{19B8F6BF-5375-455C-9EA6-DF929625EA0E}">
        <p15:presenceInfo xmlns:p15="http://schemas.microsoft.com/office/powerpoint/2012/main" userId="S-1-5-21-2957877638-2650906760-3733329590-207485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2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1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042F-4E2E-4203-9B58-AE640D9C998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1B0E-D68A-4E4C-8EDF-A774BA56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48" y="16042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logo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8548" y="184484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registration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989221" y="160422"/>
            <a:ext cx="5614736" cy="3529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Home title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08548" y="1130969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 bar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08548" y="2558715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 registration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8548" y="6288503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address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0804359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Help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023686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08548" y="3272588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on registration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989220" y="1130968"/>
            <a:ext cx="5614737" cy="55104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069178" y="3272588"/>
            <a:ext cx="3858127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upload for ID badge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08548" y="3986461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login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069179" y="1130968"/>
            <a:ext cx="3858127" cy="1836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ID badge rendering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08548" y="4700334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login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069177" y="3930313"/>
            <a:ext cx="3858127" cy="2711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render based on Floor and Desk assignment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2105024" y="1250530"/>
            <a:ext cx="5400675" cy="521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Congratulations on your new position with </a:t>
            </a:r>
            <a:r>
              <a:rPr lang="en-US" sz="1200" u="sng" dirty="0" smtClean="0"/>
              <a:t>(company name)!</a:t>
            </a:r>
          </a:p>
          <a:p>
            <a:pPr algn="ctr"/>
            <a:r>
              <a:rPr lang="en-US" sz="1200" dirty="0" smtClean="0"/>
              <a:t>Please watch the following video on how to successfully fill out all required items.</a:t>
            </a:r>
            <a:endParaRPr lang="en-US" sz="12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2105024" y="1891212"/>
            <a:ext cx="5400675" cy="40087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Short informational video embed covers:</a:t>
            </a:r>
          </a:p>
          <a:p>
            <a:pPr algn="ctr"/>
            <a:r>
              <a:rPr lang="en-US" sz="1200" dirty="0" smtClean="0"/>
              <a:t>Navigating this site</a:t>
            </a:r>
          </a:p>
          <a:p>
            <a:pPr algn="ctr"/>
            <a:r>
              <a:rPr lang="en-US" sz="1200" dirty="0" smtClean="0"/>
              <a:t>Access to menu bar</a:t>
            </a:r>
          </a:p>
          <a:p>
            <a:pPr algn="ctr"/>
            <a:r>
              <a:rPr lang="en-US" sz="1200" dirty="0" smtClean="0"/>
              <a:t>Using Contact and Help</a:t>
            </a:r>
            <a:endParaRPr lang="en-US" sz="1200" dirty="0"/>
          </a:p>
          <a:p>
            <a:pPr algn="ctr"/>
            <a:r>
              <a:rPr lang="en-US" sz="1200" dirty="0" smtClean="0"/>
              <a:t>Filling out forms</a:t>
            </a:r>
          </a:p>
          <a:p>
            <a:pPr algn="ctr"/>
            <a:r>
              <a:rPr lang="en-US" sz="1200" dirty="0" smtClean="0"/>
              <a:t>Photo upload requirements</a:t>
            </a:r>
          </a:p>
          <a:p>
            <a:pPr algn="ctr"/>
            <a:r>
              <a:rPr lang="en-US" sz="1200" dirty="0" smtClean="0"/>
              <a:t>Reading the map</a:t>
            </a:r>
          </a:p>
          <a:p>
            <a:pPr algn="ctr"/>
            <a:r>
              <a:rPr lang="en-US" sz="1200" dirty="0" smtClean="0"/>
              <a:t>Continuing registration</a:t>
            </a:r>
          </a:p>
          <a:p>
            <a:pPr algn="ctr"/>
            <a:r>
              <a:rPr lang="en-US" sz="1200" dirty="0" smtClean="0"/>
              <a:t>Check on registration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105024" y="6027943"/>
            <a:ext cx="5400675" cy="521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(message appears upon video completion)</a:t>
            </a:r>
            <a:br>
              <a:rPr lang="en-US" sz="1200" dirty="0" smtClean="0"/>
            </a:br>
            <a:r>
              <a:rPr lang="en-US" sz="1200" dirty="0" smtClean="0"/>
              <a:t>You can return to watch this video at any time!</a:t>
            </a:r>
          </a:p>
        </p:txBody>
      </p:sp>
    </p:spTree>
    <p:extLst>
      <p:ext uri="{BB962C8B-B14F-4D97-AF65-F5344CB8AC3E}">
        <p14:creationId xmlns:p14="http://schemas.microsoft.com/office/powerpoint/2010/main" val="252908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48" y="16042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logo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8548" y="184484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registration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989221" y="160422"/>
            <a:ext cx="5614736" cy="3529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registration – Continue registration title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08548" y="1130969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 bar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08548" y="2558715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 registration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8548" y="6288503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address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0804359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Help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023686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08548" y="3272588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on registration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989220" y="1130968"/>
            <a:ext cx="5614737" cy="55104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069178" y="3272588"/>
            <a:ext cx="3858127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upload for ID badge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08548" y="3986461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login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069179" y="1130968"/>
            <a:ext cx="3858127" cy="1836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ID badge rendering</a:t>
            </a:r>
            <a:br>
              <a:rPr lang="en-US" sz="1200" dirty="0" smtClean="0"/>
            </a:br>
            <a:r>
              <a:rPr lang="en-US" sz="1200" dirty="0" smtClean="0"/>
              <a:t>List requirements prior to upload:</a:t>
            </a:r>
          </a:p>
          <a:p>
            <a:pPr algn="ctr"/>
            <a:r>
              <a:rPr lang="en-US" sz="1200" dirty="0" smtClean="0"/>
              <a:t>Size limits min-max</a:t>
            </a:r>
          </a:p>
          <a:p>
            <a:pPr algn="ctr"/>
            <a:r>
              <a:rPr lang="en-US" sz="1200" dirty="0" smtClean="0"/>
              <a:t>Appearance rules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Render on upload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08548" y="4700334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login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069177" y="3930313"/>
            <a:ext cx="3858127" cy="2711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render based on Floor and Desk assignment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2133600" y="1227222"/>
            <a:ext cx="5382125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 load based on button click: </a:t>
            </a:r>
            <a:r>
              <a:rPr lang="en-US" sz="1200" dirty="0" smtClean="0">
                <a:solidFill>
                  <a:srgbClr val="C00000"/>
                </a:solidFill>
              </a:rPr>
              <a:t>Start registration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Continue registration</a:t>
            </a:r>
          </a:p>
          <a:p>
            <a:pPr algn="ctr"/>
            <a:r>
              <a:rPr lang="en-US" sz="1200" dirty="0" smtClean="0"/>
              <a:t>Check on registration, Manager login, Admin login</a:t>
            </a:r>
            <a:endParaRPr lang="en-US" sz="12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2133600" y="1844842"/>
            <a:ext cx="2654968" cy="1668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Contains fields:</a:t>
            </a:r>
            <a:br>
              <a:rPr lang="en-US" sz="1200" dirty="0" smtClean="0"/>
            </a:br>
            <a:r>
              <a:rPr lang="en-US" sz="1200" dirty="0" smtClean="0"/>
              <a:t>Name first, middl</a:t>
            </a:r>
            <a:r>
              <a:rPr lang="en-US" sz="1200" dirty="0" smtClean="0"/>
              <a:t>e, last</a:t>
            </a:r>
          </a:p>
          <a:p>
            <a:pPr algn="ctr"/>
            <a:r>
              <a:rPr lang="en-US" sz="1200" dirty="0" smtClean="0"/>
              <a:t>Preferred – maiden name</a:t>
            </a:r>
          </a:p>
          <a:p>
            <a:pPr algn="ctr"/>
            <a:r>
              <a:rPr lang="en-US" sz="1200" dirty="0" smtClean="0"/>
              <a:t>Age – DOB</a:t>
            </a:r>
          </a:p>
          <a:p>
            <a:pPr algn="ctr"/>
            <a:r>
              <a:rPr lang="en-US" sz="1200" dirty="0" smtClean="0"/>
              <a:t>Gender – Marital status</a:t>
            </a:r>
          </a:p>
          <a:p>
            <a:pPr algn="ctr"/>
            <a:r>
              <a:rPr lang="en-US" sz="1200" dirty="0" smtClean="0"/>
              <a:t>Email - Phone</a:t>
            </a:r>
          </a:p>
          <a:p>
            <a:pPr algn="ctr"/>
            <a:r>
              <a:rPr lang="en-US" sz="1200" dirty="0" smtClean="0"/>
              <a:t>Address</a:t>
            </a:r>
          </a:p>
          <a:p>
            <a:pPr algn="ctr"/>
            <a:r>
              <a:rPr lang="en-US" sz="1200" dirty="0" smtClean="0"/>
              <a:t>Medical conditions - Military</a:t>
            </a:r>
            <a:endParaRPr lang="en-US" sz="12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4932948" y="1844842"/>
            <a:ext cx="2582777" cy="1668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Site generated information:</a:t>
            </a:r>
          </a:p>
          <a:p>
            <a:pPr algn="ctr"/>
            <a:r>
              <a:rPr lang="en-US" sz="1200" dirty="0" smtClean="0"/>
              <a:t>Registration ID</a:t>
            </a:r>
          </a:p>
          <a:p>
            <a:pPr algn="ctr"/>
            <a:r>
              <a:rPr lang="en-US" sz="1200" dirty="0" smtClean="0"/>
              <a:t>Reports to</a:t>
            </a:r>
          </a:p>
          <a:p>
            <a:pPr algn="ctr"/>
            <a:r>
              <a:rPr lang="en-US" sz="1200" dirty="0" smtClean="0"/>
              <a:t>Division - Team</a:t>
            </a:r>
          </a:p>
          <a:p>
            <a:pPr algn="ctr"/>
            <a:r>
              <a:rPr lang="en-US" sz="1200" dirty="0" smtClean="0"/>
              <a:t>Role - </a:t>
            </a:r>
            <a:r>
              <a:rPr lang="en-US" sz="1200" dirty="0" smtClean="0"/>
              <a:t>Schedule</a:t>
            </a:r>
            <a:endParaRPr lang="en-US" sz="1200" dirty="0" smtClean="0"/>
          </a:p>
          <a:p>
            <a:pPr algn="ctr"/>
            <a:r>
              <a:rPr lang="en-US" sz="1200" dirty="0" smtClean="0"/>
              <a:t>Floor – Desk</a:t>
            </a:r>
          </a:p>
          <a:p>
            <a:pPr algn="ctr"/>
            <a:r>
              <a:rPr lang="en-US" sz="1200" dirty="0" smtClean="0"/>
              <a:t>Hire date – hire type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33600" y="3657596"/>
            <a:ext cx="2654968" cy="2871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Required forms:</a:t>
            </a:r>
          </a:p>
          <a:p>
            <a:pPr algn="ctr"/>
            <a:r>
              <a:rPr lang="en-US" sz="1200" dirty="0" smtClean="0"/>
              <a:t>Employee dress code</a:t>
            </a:r>
          </a:p>
          <a:p>
            <a:pPr algn="ctr"/>
            <a:r>
              <a:rPr lang="en-US" sz="1200" dirty="0" smtClean="0"/>
              <a:t>Map layout</a:t>
            </a:r>
          </a:p>
          <a:p>
            <a:pPr algn="ctr"/>
            <a:r>
              <a:rPr lang="en-US" sz="1200" dirty="0" smtClean="0"/>
              <a:t>Evacuation plan</a:t>
            </a:r>
          </a:p>
          <a:p>
            <a:pPr algn="ctr"/>
            <a:r>
              <a:rPr lang="en-US" sz="1200" dirty="0" smtClean="0"/>
              <a:t>Behavior code</a:t>
            </a:r>
          </a:p>
          <a:p>
            <a:pPr algn="ctr"/>
            <a:r>
              <a:rPr lang="en-US" sz="1200" dirty="0" smtClean="0"/>
              <a:t>Attendance policy</a:t>
            </a:r>
          </a:p>
          <a:p>
            <a:pPr algn="ctr"/>
            <a:r>
              <a:rPr lang="en-US" sz="1200" dirty="0" smtClean="0"/>
              <a:t>Direct deposit form</a:t>
            </a:r>
          </a:p>
          <a:p>
            <a:pPr algn="ctr"/>
            <a:r>
              <a:rPr lang="en-US" sz="1200" dirty="0" smtClean="0"/>
              <a:t>Accidental coverage</a:t>
            </a:r>
          </a:p>
          <a:p>
            <a:pPr algn="ctr"/>
            <a:r>
              <a:rPr lang="en-US" sz="1200" dirty="0" smtClean="0"/>
              <a:t>Medical coverage</a:t>
            </a:r>
          </a:p>
          <a:p>
            <a:pPr algn="ctr"/>
            <a:r>
              <a:rPr lang="en-US" sz="1200" dirty="0" smtClean="0"/>
              <a:t>401k</a:t>
            </a:r>
          </a:p>
          <a:p>
            <a:pPr algn="ctr"/>
            <a:r>
              <a:rPr lang="en-US" sz="1200" dirty="0" smtClean="0"/>
              <a:t>Stock</a:t>
            </a:r>
          </a:p>
          <a:p>
            <a:pPr algn="ctr"/>
            <a:r>
              <a:rPr lang="en-US" sz="1200" dirty="0" smtClean="0"/>
              <a:t>Emergency contacts</a:t>
            </a:r>
          </a:p>
          <a:p>
            <a:pPr algn="ctr"/>
            <a:r>
              <a:rPr lang="en-US" sz="1200" dirty="0" smtClean="0"/>
              <a:t>Additional benefits</a:t>
            </a:r>
          </a:p>
          <a:p>
            <a:pPr algn="ctr"/>
            <a:r>
              <a:rPr lang="en-US" sz="1200" dirty="0" smtClean="0"/>
              <a:t>Leave policy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932947" y="3657596"/>
            <a:ext cx="2582778" cy="2871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 review and agreement:</a:t>
            </a:r>
          </a:p>
          <a:p>
            <a:pPr algn="ctr"/>
            <a:r>
              <a:rPr lang="en-US" sz="1200" dirty="0" smtClean="0"/>
              <a:t>(checklist of left form items)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(initials)</a:t>
            </a:r>
          </a:p>
          <a:p>
            <a:pPr algn="ctr"/>
            <a:r>
              <a:rPr lang="en-US" sz="1200" dirty="0" smtClean="0"/>
              <a:t>I </a:t>
            </a:r>
            <a:r>
              <a:rPr lang="en-US" sz="1200" u="sng" dirty="0" smtClean="0"/>
              <a:t>(generated name)</a:t>
            </a:r>
            <a:r>
              <a:rPr lang="en-US" sz="1200" dirty="0" smtClean="0"/>
              <a:t> have reviewed and fulfilled all requirements.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Submit all (button)</a:t>
            </a:r>
            <a:endParaRPr lang="en-US" sz="1200" dirty="0" smtClean="0"/>
          </a:p>
        </p:txBody>
      </p:sp>
      <p:sp>
        <p:nvSpPr>
          <p:cNvPr id="25" name="Flowchart: Terminator 24"/>
          <p:cNvSpPr/>
          <p:nvPr/>
        </p:nvSpPr>
        <p:spPr>
          <a:xfrm>
            <a:off x="2224339" y="2911641"/>
            <a:ext cx="745957" cy="3388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progress</a:t>
            </a:r>
            <a:endParaRPr lang="en-US" sz="1100" dirty="0"/>
          </a:p>
        </p:txBody>
      </p:sp>
      <p:sp>
        <p:nvSpPr>
          <p:cNvPr id="26" name="Flowchart: Terminator 25"/>
          <p:cNvSpPr/>
          <p:nvPr/>
        </p:nvSpPr>
        <p:spPr>
          <a:xfrm>
            <a:off x="5073313" y="5093366"/>
            <a:ext cx="745957" cy="3388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progress</a:t>
            </a:r>
            <a:endParaRPr lang="en-US" sz="1100" dirty="0"/>
          </a:p>
        </p:txBody>
      </p:sp>
      <p:sp>
        <p:nvSpPr>
          <p:cNvPr id="27" name="Flowchart: Terminator 26"/>
          <p:cNvSpPr/>
          <p:nvPr/>
        </p:nvSpPr>
        <p:spPr>
          <a:xfrm>
            <a:off x="2152149" y="4361445"/>
            <a:ext cx="745957" cy="3388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progress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485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48" y="16042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logo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8548" y="184484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registration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989221" y="160422"/>
            <a:ext cx="5614736" cy="3529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registration – Continue registration title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08548" y="1130969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 bar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08548" y="2558715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 registration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8548" y="6288503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address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0804359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Help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023686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08548" y="3272588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on registration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989220" y="1130968"/>
            <a:ext cx="5614737" cy="55104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069178" y="3272588"/>
            <a:ext cx="3858127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upload for ID badge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08548" y="3986461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login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069179" y="1130968"/>
            <a:ext cx="3858127" cy="1836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ID badge rendering</a:t>
            </a:r>
            <a:br>
              <a:rPr lang="en-US" sz="1200" dirty="0" smtClean="0"/>
            </a:br>
            <a:r>
              <a:rPr lang="en-US" sz="1200" dirty="0" smtClean="0"/>
              <a:t>List requirements prior to upload:</a:t>
            </a:r>
          </a:p>
          <a:p>
            <a:pPr algn="ctr"/>
            <a:r>
              <a:rPr lang="en-US" sz="1200" dirty="0" smtClean="0"/>
              <a:t>Size limits min-max</a:t>
            </a:r>
          </a:p>
          <a:p>
            <a:pPr algn="ctr"/>
            <a:r>
              <a:rPr lang="en-US" sz="1200" dirty="0" smtClean="0"/>
              <a:t>Appearance rules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Render on upload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08548" y="4700334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login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069177" y="3930313"/>
            <a:ext cx="3858127" cy="2711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render based on Floor and Desk assignment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2133600" y="1227222"/>
            <a:ext cx="5382125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 load based on button click: </a:t>
            </a:r>
            <a:r>
              <a:rPr lang="en-US" sz="1200" dirty="0" smtClean="0">
                <a:solidFill>
                  <a:schemeClr val="tx1"/>
                </a:solidFill>
              </a:rPr>
              <a:t>Start registration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C00000"/>
                </a:solidFill>
              </a:rPr>
              <a:t>Continue registration</a:t>
            </a:r>
          </a:p>
          <a:p>
            <a:pPr algn="ctr"/>
            <a:r>
              <a:rPr lang="en-US" sz="1200" dirty="0" smtClean="0"/>
              <a:t>Check on registration, Manager login, Admin login</a:t>
            </a:r>
            <a:endParaRPr lang="en-US" sz="12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2133600" y="1844842"/>
            <a:ext cx="2654968" cy="1668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Contains fields:</a:t>
            </a:r>
            <a:br>
              <a:rPr lang="en-US" sz="1200" dirty="0" smtClean="0"/>
            </a:br>
            <a:r>
              <a:rPr lang="en-US" sz="1200" dirty="0" smtClean="0"/>
              <a:t>Name first, middl</a:t>
            </a:r>
            <a:r>
              <a:rPr lang="en-US" sz="1200" dirty="0" smtClean="0"/>
              <a:t>e, last</a:t>
            </a:r>
          </a:p>
          <a:p>
            <a:pPr algn="ctr"/>
            <a:r>
              <a:rPr lang="en-US" sz="1200" dirty="0" smtClean="0"/>
              <a:t>Preferred – maiden name</a:t>
            </a:r>
          </a:p>
          <a:p>
            <a:pPr algn="ctr"/>
            <a:r>
              <a:rPr lang="en-US" sz="1200" dirty="0" smtClean="0"/>
              <a:t>Age – DOB</a:t>
            </a:r>
          </a:p>
          <a:p>
            <a:pPr algn="ctr"/>
            <a:r>
              <a:rPr lang="en-US" sz="1200" dirty="0" smtClean="0"/>
              <a:t>Gender – Marital status</a:t>
            </a:r>
          </a:p>
          <a:p>
            <a:pPr algn="ctr"/>
            <a:r>
              <a:rPr lang="en-US" sz="1200" dirty="0" smtClean="0"/>
              <a:t>Email - Phone</a:t>
            </a:r>
          </a:p>
          <a:p>
            <a:pPr algn="ctr"/>
            <a:r>
              <a:rPr lang="en-US" sz="1200" dirty="0" smtClean="0"/>
              <a:t>Address</a:t>
            </a:r>
          </a:p>
          <a:p>
            <a:pPr algn="ctr"/>
            <a:r>
              <a:rPr lang="en-US" sz="1200" dirty="0" smtClean="0"/>
              <a:t>Medical conditions - Military</a:t>
            </a:r>
            <a:endParaRPr lang="en-US" sz="12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4932948" y="1844842"/>
            <a:ext cx="2582777" cy="1668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Site generated information:</a:t>
            </a:r>
          </a:p>
          <a:p>
            <a:pPr algn="ctr"/>
            <a:r>
              <a:rPr lang="en-US" sz="1200" dirty="0" smtClean="0"/>
              <a:t>Registration ID</a:t>
            </a:r>
          </a:p>
          <a:p>
            <a:pPr algn="ctr"/>
            <a:r>
              <a:rPr lang="en-US" sz="1200" dirty="0" smtClean="0"/>
              <a:t>Reports to</a:t>
            </a:r>
          </a:p>
          <a:p>
            <a:pPr algn="ctr"/>
            <a:r>
              <a:rPr lang="en-US" sz="1200" dirty="0" smtClean="0"/>
              <a:t>Division - Team</a:t>
            </a:r>
          </a:p>
          <a:p>
            <a:pPr algn="ctr"/>
            <a:r>
              <a:rPr lang="en-US" sz="1200" dirty="0" smtClean="0"/>
              <a:t>Role - </a:t>
            </a:r>
            <a:r>
              <a:rPr lang="en-US" sz="1200" dirty="0" smtClean="0"/>
              <a:t>Schedule</a:t>
            </a:r>
            <a:endParaRPr lang="en-US" sz="1200" dirty="0" smtClean="0"/>
          </a:p>
          <a:p>
            <a:pPr algn="ctr"/>
            <a:r>
              <a:rPr lang="en-US" sz="1200" dirty="0" smtClean="0"/>
              <a:t>Floor – Desk</a:t>
            </a:r>
          </a:p>
          <a:p>
            <a:pPr algn="ctr"/>
            <a:r>
              <a:rPr lang="en-US" sz="1200" dirty="0" smtClean="0"/>
              <a:t>Hire date – hire type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33600" y="3657596"/>
            <a:ext cx="2654968" cy="2871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Required forms:</a:t>
            </a:r>
          </a:p>
          <a:p>
            <a:pPr algn="ctr"/>
            <a:r>
              <a:rPr lang="en-US" sz="1200" dirty="0" smtClean="0"/>
              <a:t>Employee dress code</a:t>
            </a:r>
          </a:p>
          <a:p>
            <a:pPr algn="ctr"/>
            <a:r>
              <a:rPr lang="en-US" sz="1200" dirty="0" smtClean="0"/>
              <a:t>Map layout</a:t>
            </a:r>
          </a:p>
          <a:p>
            <a:pPr algn="ctr"/>
            <a:r>
              <a:rPr lang="en-US" sz="1200" dirty="0" smtClean="0"/>
              <a:t>Evacuation plan</a:t>
            </a:r>
          </a:p>
          <a:p>
            <a:pPr algn="ctr"/>
            <a:r>
              <a:rPr lang="en-US" sz="1200" dirty="0" smtClean="0"/>
              <a:t>Behavior code</a:t>
            </a:r>
          </a:p>
          <a:p>
            <a:pPr algn="ctr"/>
            <a:r>
              <a:rPr lang="en-US" sz="1200" dirty="0" smtClean="0"/>
              <a:t>Attendance policy</a:t>
            </a:r>
          </a:p>
          <a:p>
            <a:pPr algn="ctr"/>
            <a:r>
              <a:rPr lang="en-US" sz="1200" dirty="0" smtClean="0"/>
              <a:t>Direct deposit form</a:t>
            </a:r>
          </a:p>
          <a:p>
            <a:pPr algn="ctr"/>
            <a:r>
              <a:rPr lang="en-US" sz="1200" dirty="0" smtClean="0"/>
              <a:t>Accidental coverage</a:t>
            </a:r>
          </a:p>
          <a:p>
            <a:pPr algn="ctr"/>
            <a:r>
              <a:rPr lang="en-US" sz="1200" dirty="0" smtClean="0"/>
              <a:t>Medical coverage</a:t>
            </a:r>
          </a:p>
          <a:p>
            <a:pPr algn="ctr"/>
            <a:r>
              <a:rPr lang="en-US" sz="1200" dirty="0" smtClean="0"/>
              <a:t>401k</a:t>
            </a:r>
          </a:p>
          <a:p>
            <a:pPr algn="ctr"/>
            <a:r>
              <a:rPr lang="en-US" sz="1200" dirty="0" smtClean="0"/>
              <a:t>Stock</a:t>
            </a:r>
          </a:p>
          <a:p>
            <a:pPr algn="ctr"/>
            <a:r>
              <a:rPr lang="en-US" sz="1200" dirty="0" smtClean="0"/>
              <a:t>Emergency contacts</a:t>
            </a:r>
          </a:p>
          <a:p>
            <a:pPr algn="ctr"/>
            <a:r>
              <a:rPr lang="en-US" sz="1200" dirty="0" smtClean="0"/>
              <a:t>Additional benefits</a:t>
            </a:r>
          </a:p>
          <a:p>
            <a:pPr algn="ctr"/>
            <a:r>
              <a:rPr lang="en-US" sz="1200" dirty="0" smtClean="0"/>
              <a:t>Leave policy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932947" y="3657596"/>
            <a:ext cx="2582778" cy="2871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 review and agreement:</a:t>
            </a:r>
          </a:p>
          <a:p>
            <a:pPr algn="ctr"/>
            <a:r>
              <a:rPr lang="en-US" sz="1200" dirty="0" smtClean="0"/>
              <a:t>(checklist of left form items)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(initials)</a:t>
            </a:r>
          </a:p>
          <a:p>
            <a:pPr algn="ctr"/>
            <a:r>
              <a:rPr lang="en-US" sz="1200" dirty="0" smtClean="0"/>
              <a:t>I </a:t>
            </a:r>
            <a:r>
              <a:rPr lang="en-US" sz="1200" u="sng" dirty="0" smtClean="0"/>
              <a:t>(generated name)</a:t>
            </a:r>
            <a:r>
              <a:rPr lang="en-US" sz="1200" dirty="0" smtClean="0"/>
              <a:t> have reviewed and fulfilled all requirements.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Submit all (button)</a:t>
            </a:r>
            <a:endParaRPr lang="en-US" sz="1200" dirty="0" smtClean="0"/>
          </a:p>
        </p:txBody>
      </p:sp>
      <p:sp>
        <p:nvSpPr>
          <p:cNvPr id="25" name="Flowchart: Terminator 24"/>
          <p:cNvSpPr/>
          <p:nvPr/>
        </p:nvSpPr>
        <p:spPr>
          <a:xfrm>
            <a:off x="2224339" y="2911641"/>
            <a:ext cx="745957" cy="3388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progress</a:t>
            </a:r>
            <a:endParaRPr lang="en-US" sz="1100" dirty="0"/>
          </a:p>
        </p:txBody>
      </p:sp>
      <p:sp>
        <p:nvSpPr>
          <p:cNvPr id="26" name="Flowchart: Terminator 25"/>
          <p:cNvSpPr/>
          <p:nvPr/>
        </p:nvSpPr>
        <p:spPr>
          <a:xfrm>
            <a:off x="5073313" y="5093366"/>
            <a:ext cx="745957" cy="3388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progress</a:t>
            </a:r>
            <a:endParaRPr lang="en-US" sz="1100" dirty="0"/>
          </a:p>
        </p:txBody>
      </p:sp>
      <p:sp>
        <p:nvSpPr>
          <p:cNvPr id="27" name="Flowchart: Terminator 26"/>
          <p:cNvSpPr/>
          <p:nvPr/>
        </p:nvSpPr>
        <p:spPr>
          <a:xfrm>
            <a:off x="2152149" y="4361445"/>
            <a:ext cx="745957" cy="3388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progress</a:t>
            </a:r>
            <a:endParaRPr lang="en-US" sz="1100" dirty="0"/>
          </a:p>
        </p:txBody>
      </p:sp>
      <p:sp>
        <p:nvSpPr>
          <p:cNvPr id="28" name="Horizontal Scroll 27"/>
          <p:cNvSpPr/>
          <p:nvPr/>
        </p:nvSpPr>
        <p:spPr>
          <a:xfrm>
            <a:off x="4000500" y="2834939"/>
            <a:ext cx="1819276" cy="1581150"/>
          </a:xfrm>
          <a:prstGeom prst="horizontalScroll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Pop-up window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Site login using: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Registration ID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DOB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Retrieve button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7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548" y="16042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logo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08548" y="184484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registration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989221" y="160422"/>
            <a:ext cx="5614736" cy="3529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registration title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8548" y="1130969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 bar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8548" y="2558715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 registration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08548" y="6288503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address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804359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023686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08548" y="3272588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on registration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989220" y="1130968"/>
            <a:ext cx="5614737" cy="55104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069178" y="3272588"/>
            <a:ext cx="3858127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uploaded on (date) Status: (approved)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08548" y="3986461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login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8069179" y="1130968"/>
            <a:ext cx="3858127" cy="1836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ID badge rendering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08548" y="4700334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login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069177" y="3930313"/>
            <a:ext cx="3858127" cy="2711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render based on Floor and Desk assignment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133600" y="1227222"/>
            <a:ext cx="5382125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 load based on button click</a:t>
            </a:r>
            <a:r>
              <a:rPr lang="en-US" sz="1200" dirty="0" smtClean="0">
                <a:solidFill>
                  <a:schemeClr val="tx1"/>
                </a:solidFill>
              </a:rPr>
              <a:t>: Start registration, Continue registration</a:t>
            </a:r>
          </a:p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Check on registration</a:t>
            </a:r>
            <a:r>
              <a:rPr lang="en-US" sz="1200" dirty="0" smtClean="0"/>
              <a:t>, Manager login, Admin login</a:t>
            </a:r>
            <a:endParaRPr lang="en-US" sz="12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2133600" y="1844842"/>
            <a:ext cx="2654968" cy="1668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Contains fields:</a:t>
            </a:r>
            <a:br>
              <a:rPr lang="en-US" sz="1200" dirty="0" smtClean="0"/>
            </a:br>
            <a:r>
              <a:rPr lang="en-US" sz="1200" dirty="0" smtClean="0"/>
              <a:t>Name first, middl</a:t>
            </a:r>
            <a:r>
              <a:rPr lang="en-US" sz="1200" dirty="0" smtClean="0"/>
              <a:t>e, last</a:t>
            </a:r>
          </a:p>
          <a:p>
            <a:pPr algn="ctr"/>
            <a:r>
              <a:rPr lang="en-US" sz="1200" dirty="0" smtClean="0"/>
              <a:t>Preferred – maiden name</a:t>
            </a:r>
          </a:p>
          <a:p>
            <a:pPr algn="ctr"/>
            <a:r>
              <a:rPr lang="en-US" sz="1200" dirty="0" smtClean="0"/>
              <a:t>Age – DOB</a:t>
            </a:r>
          </a:p>
          <a:p>
            <a:pPr algn="ctr"/>
            <a:r>
              <a:rPr lang="en-US" sz="1200" dirty="0" smtClean="0"/>
              <a:t>Gender – Marital status</a:t>
            </a:r>
          </a:p>
          <a:p>
            <a:pPr algn="ctr"/>
            <a:r>
              <a:rPr lang="en-US" sz="1200" dirty="0" smtClean="0"/>
              <a:t>Email - Phone</a:t>
            </a:r>
          </a:p>
          <a:p>
            <a:pPr algn="ctr"/>
            <a:r>
              <a:rPr lang="en-US" sz="1200" dirty="0" smtClean="0"/>
              <a:t>Address</a:t>
            </a:r>
          </a:p>
          <a:p>
            <a:pPr algn="ctr"/>
            <a:r>
              <a:rPr lang="en-US" sz="1200" dirty="0" smtClean="0"/>
              <a:t>Medical conditions - Military</a:t>
            </a:r>
            <a:endParaRPr lang="en-US" sz="12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4932948" y="1844842"/>
            <a:ext cx="2582777" cy="1668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Site generated information:</a:t>
            </a:r>
          </a:p>
          <a:p>
            <a:pPr algn="ctr"/>
            <a:r>
              <a:rPr lang="en-US" sz="1200" dirty="0" smtClean="0"/>
              <a:t>Registration ID</a:t>
            </a:r>
          </a:p>
          <a:p>
            <a:pPr algn="ctr"/>
            <a:r>
              <a:rPr lang="en-US" sz="1200" dirty="0" smtClean="0"/>
              <a:t>Reports to</a:t>
            </a:r>
          </a:p>
          <a:p>
            <a:pPr algn="ctr"/>
            <a:r>
              <a:rPr lang="en-US" sz="1200" dirty="0" smtClean="0"/>
              <a:t>Division - Team</a:t>
            </a:r>
          </a:p>
          <a:p>
            <a:pPr algn="ctr"/>
            <a:r>
              <a:rPr lang="en-US" sz="1200" dirty="0" smtClean="0"/>
              <a:t>Role - </a:t>
            </a:r>
            <a:r>
              <a:rPr lang="en-US" sz="1200" dirty="0" smtClean="0"/>
              <a:t>Schedule</a:t>
            </a:r>
            <a:endParaRPr lang="en-US" sz="1200" dirty="0" smtClean="0"/>
          </a:p>
          <a:p>
            <a:pPr algn="ctr"/>
            <a:r>
              <a:rPr lang="en-US" sz="1200" dirty="0" smtClean="0"/>
              <a:t>Floor – Desk</a:t>
            </a:r>
          </a:p>
          <a:p>
            <a:pPr algn="ctr"/>
            <a:r>
              <a:rPr lang="en-US" sz="1200" dirty="0" smtClean="0"/>
              <a:t>Hire date – hire type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33600" y="3657596"/>
            <a:ext cx="2654968" cy="2871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Required forms:</a:t>
            </a:r>
          </a:p>
          <a:p>
            <a:pPr algn="ctr"/>
            <a:r>
              <a:rPr lang="en-US" sz="1200" dirty="0" smtClean="0"/>
              <a:t>Employee dress code</a:t>
            </a:r>
          </a:p>
          <a:p>
            <a:pPr algn="ctr"/>
            <a:r>
              <a:rPr lang="en-US" sz="1200" dirty="0" smtClean="0"/>
              <a:t>Map layout</a:t>
            </a:r>
          </a:p>
          <a:p>
            <a:pPr algn="ctr"/>
            <a:r>
              <a:rPr lang="en-US" sz="1200" dirty="0" smtClean="0"/>
              <a:t>Evacuation plan</a:t>
            </a:r>
          </a:p>
          <a:p>
            <a:pPr algn="ctr"/>
            <a:r>
              <a:rPr lang="en-US" sz="1200" dirty="0" smtClean="0"/>
              <a:t>Behavior code</a:t>
            </a:r>
          </a:p>
          <a:p>
            <a:pPr algn="ctr"/>
            <a:r>
              <a:rPr lang="en-US" sz="1200" dirty="0" smtClean="0"/>
              <a:t>Attendance policy</a:t>
            </a:r>
          </a:p>
          <a:p>
            <a:pPr algn="ctr"/>
            <a:r>
              <a:rPr lang="en-US" sz="1200" dirty="0" smtClean="0"/>
              <a:t>Direct deposit form</a:t>
            </a:r>
          </a:p>
          <a:p>
            <a:pPr algn="ctr"/>
            <a:r>
              <a:rPr lang="en-US" sz="1200" dirty="0" smtClean="0"/>
              <a:t>Accidental coverage</a:t>
            </a:r>
          </a:p>
          <a:p>
            <a:pPr algn="ctr"/>
            <a:r>
              <a:rPr lang="en-US" sz="1200" dirty="0" smtClean="0"/>
              <a:t>Medical coverage</a:t>
            </a:r>
          </a:p>
          <a:p>
            <a:pPr algn="ctr"/>
            <a:r>
              <a:rPr lang="en-US" sz="1200" dirty="0" smtClean="0"/>
              <a:t>401k</a:t>
            </a:r>
          </a:p>
          <a:p>
            <a:pPr algn="ctr"/>
            <a:r>
              <a:rPr lang="en-US" sz="1200" dirty="0" smtClean="0"/>
              <a:t>Stock</a:t>
            </a:r>
          </a:p>
          <a:p>
            <a:pPr algn="ctr"/>
            <a:r>
              <a:rPr lang="en-US" sz="1200" dirty="0" smtClean="0"/>
              <a:t>Emergency contacts</a:t>
            </a:r>
          </a:p>
          <a:p>
            <a:pPr algn="ctr"/>
            <a:r>
              <a:rPr lang="en-US" sz="1200" dirty="0" smtClean="0"/>
              <a:t>Additional benefits</a:t>
            </a:r>
          </a:p>
          <a:p>
            <a:pPr algn="ctr"/>
            <a:r>
              <a:rPr lang="en-US" sz="1200" dirty="0" smtClean="0"/>
              <a:t>Leave policy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32947" y="3657596"/>
            <a:ext cx="2582778" cy="2871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 review and agreement:</a:t>
            </a:r>
          </a:p>
          <a:p>
            <a:pPr algn="ctr"/>
            <a:r>
              <a:rPr lang="en-US" sz="1200" dirty="0" smtClean="0"/>
              <a:t>(checklist of left form items)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(initials)</a:t>
            </a:r>
          </a:p>
          <a:p>
            <a:pPr algn="ctr"/>
            <a:r>
              <a:rPr lang="en-US" sz="1200" dirty="0" smtClean="0"/>
              <a:t>I </a:t>
            </a:r>
            <a:r>
              <a:rPr lang="en-US" sz="1200" u="sng" dirty="0" smtClean="0"/>
              <a:t>(generated name)</a:t>
            </a:r>
            <a:r>
              <a:rPr lang="en-US" sz="1200" dirty="0" smtClean="0"/>
              <a:t> have reviewed and fulfilled all requirements.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Submit all (button)</a:t>
            </a:r>
            <a:endParaRPr lang="en-US" sz="1200" dirty="0" smtClean="0"/>
          </a:p>
        </p:txBody>
      </p:sp>
      <p:sp>
        <p:nvSpPr>
          <p:cNvPr id="22" name="Horizontal Scroll 21"/>
          <p:cNvSpPr/>
          <p:nvPr/>
        </p:nvSpPr>
        <p:spPr>
          <a:xfrm>
            <a:off x="4000500" y="2834939"/>
            <a:ext cx="1819276" cy="1581150"/>
          </a:xfrm>
          <a:prstGeom prst="horizontalScroll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Pop-up window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Site login using: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Registration ID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DOB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Submit button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2216318" y="2628900"/>
            <a:ext cx="745957" cy="3388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progress</a:t>
            </a:r>
            <a:endParaRPr lang="en-US" sz="1100" dirty="0"/>
          </a:p>
        </p:txBody>
      </p:sp>
      <p:sp>
        <p:nvSpPr>
          <p:cNvPr id="27" name="Flowchart: Terminator 26"/>
          <p:cNvSpPr/>
          <p:nvPr/>
        </p:nvSpPr>
        <p:spPr>
          <a:xfrm>
            <a:off x="5073819" y="4647696"/>
            <a:ext cx="745957" cy="3388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progress</a:t>
            </a:r>
            <a:endParaRPr lang="en-US" sz="1100" dirty="0"/>
          </a:p>
        </p:txBody>
      </p:sp>
      <p:sp>
        <p:nvSpPr>
          <p:cNvPr id="28" name="Flowchart: Terminator 27"/>
          <p:cNvSpPr/>
          <p:nvPr/>
        </p:nvSpPr>
        <p:spPr>
          <a:xfrm>
            <a:off x="2133600" y="5534025"/>
            <a:ext cx="745957" cy="3388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progress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044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548" y="16042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logo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08548" y="184484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registration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989221" y="160422"/>
            <a:ext cx="5614736" cy="3529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registration title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8548" y="1130969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 bar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8548" y="2558715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 registration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08548" y="6288503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address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804359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023686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08548" y="3272588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on registration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989220" y="1130968"/>
            <a:ext cx="5614737" cy="55104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069178" y="3272588"/>
            <a:ext cx="3858127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uploaded on (date) Status: (approved)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08548" y="3986461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login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8069179" y="1130968"/>
            <a:ext cx="3858127" cy="1836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 ID badge rendering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08548" y="4700334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login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069177" y="3930313"/>
            <a:ext cx="3858127" cy="2711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render based on Floor and Desk assignment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133600" y="1227222"/>
            <a:ext cx="5382125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 load based on button click</a:t>
            </a:r>
            <a:r>
              <a:rPr lang="en-US" sz="1200" dirty="0" smtClean="0">
                <a:solidFill>
                  <a:schemeClr val="tx1"/>
                </a:solidFill>
              </a:rPr>
              <a:t>: Start registration, Continue registration</a:t>
            </a:r>
          </a:p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Check on registration</a:t>
            </a:r>
            <a:r>
              <a:rPr lang="en-US" sz="1200" dirty="0" smtClean="0"/>
              <a:t>, Manager login, Admin login</a:t>
            </a:r>
            <a:endParaRPr lang="en-US" sz="12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2133600" y="1844842"/>
            <a:ext cx="2654968" cy="1668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Locked fields:</a:t>
            </a:r>
            <a:br>
              <a:rPr lang="en-US" sz="1200" dirty="0" smtClean="0"/>
            </a:br>
            <a:r>
              <a:rPr lang="en-US" sz="1200" dirty="0" smtClean="0"/>
              <a:t>Name first, middle, last</a:t>
            </a:r>
          </a:p>
          <a:p>
            <a:pPr algn="ctr"/>
            <a:r>
              <a:rPr lang="en-US" sz="1200" dirty="0" smtClean="0"/>
              <a:t>Preferred – maiden name</a:t>
            </a:r>
          </a:p>
          <a:p>
            <a:pPr algn="ctr"/>
            <a:r>
              <a:rPr lang="en-US" sz="1200" dirty="0" smtClean="0"/>
              <a:t>Age – DOB</a:t>
            </a:r>
          </a:p>
          <a:p>
            <a:pPr algn="ctr"/>
            <a:r>
              <a:rPr lang="en-US" sz="1200" dirty="0" smtClean="0"/>
              <a:t>Gender – Marital status</a:t>
            </a:r>
          </a:p>
          <a:p>
            <a:pPr algn="ctr"/>
            <a:r>
              <a:rPr lang="en-US" sz="1200" dirty="0" smtClean="0"/>
              <a:t>Email - Phone</a:t>
            </a:r>
          </a:p>
          <a:p>
            <a:pPr algn="ctr"/>
            <a:r>
              <a:rPr lang="en-US" sz="1200" dirty="0" smtClean="0"/>
              <a:t>Address</a:t>
            </a:r>
          </a:p>
          <a:p>
            <a:pPr algn="ctr"/>
            <a:r>
              <a:rPr lang="en-US" sz="1200" dirty="0" smtClean="0"/>
              <a:t>Medical conditions - Military</a:t>
            </a:r>
            <a:endParaRPr lang="en-US" sz="12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4932948" y="1844842"/>
            <a:ext cx="2582777" cy="1668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Site generated information:</a:t>
            </a:r>
          </a:p>
          <a:p>
            <a:pPr algn="ctr"/>
            <a:r>
              <a:rPr lang="en-US" sz="1200" dirty="0" smtClean="0"/>
              <a:t>Registration ID</a:t>
            </a:r>
          </a:p>
          <a:p>
            <a:pPr algn="ctr"/>
            <a:r>
              <a:rPr lang="en-US" sz="1200" dirty="0" smtClean="0"/>
              <a:t>Reports to</a:t>
            </a:r>
          </a:p>
          <a:p>
            <a:pPr algn="ctr"/>
            <a:r>
              <a:rPr lang="en-US" sz="1200" dirty="0" smtClean="0"/>
              <a:t>Division - Team</a:t>
            </a:r>
          </a:p>
          <a:p>
            <a:pPr algn="ctr"/>
            <a:r>
              <a:rPr lang="en-US" sz="1200" dirty="0" smtClean="0"/>
              <a:t>Role - </a:t>
            </a:r>
            <a:r>
              <a:rPr lang="en-US" sz="1200" dirty="0" smtClean="0"/>
              <a:t>Schedule</a:t>
            </a:r>
            <a:endParaRPr lang="en-US" sz="1200" dirty="0" smtClean="0"/>
          </a:p>
          <a:p>
            <a:pPr algn="ctr"/>
            <a:r>
              <a:rPr lang="en-US" sz="1200" dirty="0" smtClean="0"/>
              <a:t>Floor – Desk</a:t>
            </a:r>
          </a:p>
          <a:p>
            <a:pPr algn="ctr"/>
            <a:r>
              <a:rPr lang="en-US" sz="1200" dirty="0" smtClean="0"/>
              <a:t>Hire date – hire type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33600" y="3657596"/>
            <a:ext cx="2654968" cy="2871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Locked forms:</a:t>
            </a:r>
          </a:p>
          <a:p>
            <a:pPr algn="ctr"/>
            <a:r>
              <a:rPr lang="en-US" sz="1200" dirty="0" smtClean="0"/>
              <a:t>Employee dress code</a:t>
            </a:r>
          </a:p>
          <a:p>
            <a:pPr algn="ctr"/>
            <a:r>
              <a:rPr lang="en-US" sz="1200" dirty="0" smtClean="0"/>
              <a:t>Map layout</a:t>
            </a:r>
          </a:p>
          <a:p>
            <a:pPr algn="ctr"/>
            <a:r>
              <a:rPr lang="en-US" sz="1200" dirty="0" smtClean="0"/>
              <a:t>Evacuation plan</a:t>
            </a:r>
          </a:p>
          <a:p>
            <a:pPr algn="ctr"/>
            <a:r>
              <a:rPr lang="en-US" sz="1200" dirty="0" smtClean="0"/>
              <a:t>Behavior code</a:t>
            </a:r>
          </a:p>
          <a:p>
            <a:pPr algn="ctr"/>
            <a:r>
              <a:rPr lang="en-US" sz="1200" dirty="0" smtClean="0"/>
              <a:t>Attendance policy</a:t>
            </a:r>
          </a:p>
          <a:p>
            <a:pPr algn="ctr"/>
            <a:r>
              <a:rPr lang="en-US" sz="1200" dirty="0" smtClean="0"/>
              <a:t>Direct deposit form</a:t>
            </a:r>
          </a:p>
          <a:p>
            <a:pPr algn="ctr"/>
            <a:r>
              <a:rPr lang="en-US" sz="1200" dirty="0" smtClean="0"/>
              <a:t>Accidental coverage</a:t>
            </a:r>
          </a:p>
          <a:p>
            <a:pPr algn="ctr"/>
            <a:r>
              <a:rPr lang="en-US" sz="1200" dirty="0" smtClean="0"/>
              <a:t>Medical coverage</a:t>
            </a:r>
          </a:p>
          <a:p>
            <a:pPr algn="ctr"/>
            <a:r>
              <a:rPr lang="en-US" sz="1200" dirty="0" smtClean="0"/>
              <a:t>401k</a:t>
            </a:r>
          </a:p>
          <a:p>
            <a:pPr algn="ctr"/>
            <a:r>
              <a:rPr lang="en-US" sz="1200" dirty="0" smtClean="0"/>
              <a:t>Stock</a:t>
            </a:r>
          </a:p>
          <a:p>
            <a:pPr algn="ctr"/>
            <a:r>
              <a:rPr lang="en-US" sz="1200" dirty="0" smtClean="0"/>
              <a:t>Emergency contacts</a:t>
            </a:r>
          </a:p>
          <a:p>
            <a:pPr algn="ctr"/>
            <a:r>
              <a:rPr lang="en-US" sz="1200" dirty="0" smtClean="0"/>
              <a:t>Additional benefits</a:t>
            </a:r>
          </a:p>
          <a:p>
            <a:pPr algn="ctr"/>
            <a:r>
              <a:rPr lang="en-US" sz="1200" dirty="0" smtClean="0"/>
              <a:t>Leave policy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32947" y="3657596"/>
            <a:ext cx="2582778" cy="2871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 review and agreement:</a:t>
            </a:r>
          </a:p>
          <a:p>
            <a:pPr algn="ctr"/>
            <a:r>
              <a:rPr lang="en-US" sz="1200" dirty="0" smtClean="0"/>
              <a:t>(checklist of left form items)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(initials)</a:t>
            </a:r>
          </a:p>
          <a:p>
            <a:pPr algn="ctr"/>
            <a:r>
              <a:rPr lang="en-US" sz="1200" dirty="0" smtClean="0"/>
              <a:t>I </a:t>
            </a:r>
            <a:r>
              <a:rPr lang="en-US" sz="1200" u="sng" dirty="0" smtClean="0"/>
              <a:t>(generated name)</a:t>
            </a:r>
            <a:r>
              <a:rPr lang="en-US" sz="1200" dirty="0" smtClean="0"/>
              <a:t> have reviewed and fulfilled all requirements.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Submitted on: XX month XXXX</a:t>
            </a:r>
          </a:p>
        </p:txBody>
      </p:sp>
      <p:sp>
        <p:nvSpPr>
          <p:cNvPr id="22" name="Horizontal Scroll 21"/>
          <p:cNvSpPr/>
          <p:nvPr/>
        </p:nvSpPr>
        <p:spPr>
          <a:xfrm>
            <a:off x="4000500" y="2834939"/>
            <a:ext cx="1819276" cy="1581150"/>
          </a:xfrm>
          <a:prstGeom prst="horizontalScroll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Pop-up window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Site login using: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Registration ID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DOB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Submit button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548" y="16042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logo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08548" y="184484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registration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989221" y="160422"/>
            <a:ext cx="5614736" cy="3529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login title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8548" y="1130969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 bar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8548" y="2558715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 registration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08548" y="6288503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address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804359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023686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08548" y="3272588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on registration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989220" y="1130968"/>
            <a:ext cx="5614737" cy="55104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08548" y="3986461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login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08548" y="4700334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login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069177" y="2911641"/>
            <a:ext cx="3858127" cy="37297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report preview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133600" y="1227222"/>
            <a:ext cx="5382125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 load based on button click: </a:t>
            </a:r>
            <a:r>
              <a:rPr lang="en-US" sz="1200" dirty="0" smtClean="0">
                <a:solidFill>
                  <a:schemeClr val="tx1"/>
                </a:solidFill>
              </a:rPr>
              <a:t>Start registration, Continue registration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 on registration, </a:t>
            </a:r>
            <a:r>
              <a:rPr lang="en-US" sz="1200" dirty="0" smtClean="0">
                <a:solidFill>
                  <a:srgbClr val="C00000"/>
                </a:solidFill>
              </a:rPr>
              <a:t>Manager login, </a:t>
            </a:r>
            <a:r>
              <a:rPr lang="en-US" sz="1200" dirty="0" smtClean="0"/>
              <a:t>Admin login</a:t>
            </a:r>
            <a:endParaRPr lang="en-US" sz="12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2133600" y="1844842"/>
            <a:ext cx="2654968" cy="10667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Reports:</a:t>
            </a:r>
          </a:p>
          <a:p>
            <a:pPr algn="ctr"/>
            <a:r>
              <a:rPr lang="en-US" sz="1200" dirty="0" smtClean="0"/>
              <a:t>Completed registration</a:t>
            </a:r>
          </a:p>
          <a:p>
            <a:pPr algn="ctr"/>
            <a:r>
              <a:rPr lang="en-US" sz="1200" dirty="0" smtClean="0"/>
              <a:t>Pending registration</a:t>
            </a:r>
          </a:p>
          <a:p>
            <a:pPr algn="ctr"/>
            <a:r>
              <a:rPr lang="en-US" sz="1200" dirty="0" smtClean="0"/>
              <a:t>Pending HR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32948" y="1844842"/>
            <a:ext cx="2582777" cy="10667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Site generated information:</a:t>
            </a:r>
          </a:p>
          <a:p>
            <a:pPr algn="ctr"/>
            <a:r>
              <a:rPr lang="en-US" sz="1200" dirty="0" smtClean="0"/>
              <a:t>Manager ID</a:t>
            </a:r>
          </a:p>
          <a:p>
            <a:pPr algn="ctr"/>
            <a:r>
              <a:rPr lang="en-US" sz="1200" dirty="0" smtClean="0"/>
              <a:t>Password reset</a:t>
            </a:r>
          </a:p>
          <a:p>
            <a:pPr algn="ctr"/>
            <a:r>
              <a:rPr lang="en-US" sz="1200" dirty="0" smtClean="0"/>
              <a:t>Last login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33600" y="3056020"/>
            <a:ext cx="2654968" cy="347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 builder:</a:t>
            </a:r>
          </a:p>
          <a:p>
            <a:pPr algn="ctr"/>
            <a:r>
              <a:rPr lang="en-US" sz="1200" dirty="0" smtClean="0"/>
              <a:t>(checkbox)</a:t>
            </a:r>
          </a:p>
          <a:p>
            <a:pPr algn="ctr"/>
            <a:r>
              <a:rPr lang="en-US" sz="1200" dirty="0" smtClean="0"/>
              <a:t>Name</a:t>
            </a:r>
          </a:p>
          <a:p>
            <a:pPr algn="ctr"/>
            <a:r>
              <a:rPr lang="en-US" sz="1200" dirty="0" smtClean="0"/>
              <a:t>Preferred – maiden name</a:t>
            </a:r>
            <a:endParaRPr lang="en-US" sz="1200" dirty="0" smtClean="0"/>
          </a:p>
          <a:p>
            <a:pPr algn="ctr"/>
            <a:r>
              <a:rPr lang="en-US" sz="1200" dirty="0" smtClean="0"/>
              <a:t>Registration state</a:t>
            </a:r>
          </a:p>
          <a:p>
            <a:pPr algn="ctr"/>
            <a:r>
              <a:rPr lang="en-US" sz="1200" dirty="0" smtClean="0"/>
              <a:t>Employee ID</a:t>
            </a:r>
          </a:p>
          <a:p>
            <a:pPr algn="ctr"/>
            <a:r>
              <a:rPr lang="en-US" sz="1200" dirty="0" smtClean="0"/>
              <a:t>Photo badge ID ready</a:t>
            </a:r>
          </a:p>
          <a:p>
            <a:pPr algn="ctr"/>
            <a:r>
              <a:rPr lang="en-US" sz="1200" dirty="0" smtClean="0"/>
              <a:t>Hire date – hire type</a:t>
            </a:r>
          </a:p>
          <a:p>
            <a:pPr algn="ctr"/>
            <a:r>
              <a:rPr lang="en-US" sz="1200" dirty="0" smtClean="0"/>
              <a:t>Age – DOB</a:t>
            </a:r>
          </a:p>
          <a:p>
            <a:pPr algn="ctr"/>
            <a:r>
              <a:rPr lang="en-US" sz="1200" dirty="0" smtClean="0"/>
              <a:t>Gender – Marital status</a:t>
            </a:r>
          </a:p>
          <a:p>
            <a:pPr algn="ctr"/>
            <a:r>
              <a:rPr lang="en-US" sz="1200" dirty="0" smtClean="0"/>
              <a:t>Email – phone</a:t>
            </a:r>
          </a:p>
          <a:p>
            <a:pPr algn="ctr"/>
            <a:r>
              <a:rPr lang="en-US" sz="1200" dirty="0" smtClean="0"/>
              <a:t>Address</a:t>
            </a:r>
          </a:p>
          <a:p>
            <a:pPr algn="ctr"/>
            <a:r>
              <a:rPr lang="en-US" sz="1200" dirty="0" smtClean="0"/>
              <a:t>Medical conditions – Military</a:t>
            </a:r>
          </a:p>
          <a:p>
            <a:pPr algn="ctr"/>
            <a:r>
              <a:rPr lang="en-US" sz="1200" dirty="0" smtClean="0"/>
              <a:t>Floor - desk</a:t>
            </a:r>
            <a:endParaRPr lang="en-US" sz="1200" dirty="0" smtClean="0"/>
          </a:p>
          <a:p>
            <a:pPr algn="ctr"/>
            <a:r>
              <a:rPr lang="en-US" sz="1200" dirty="0" smtClean="0"/>
              <a:t>Last login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32947" y="3056020"/>
            <a:ext cx="2582778" cy="1427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 team:</a:t>
            </a:r>
          </a:p>
          <a:p>
            <a:pPr algn="ctr"/>
            <a:r>
              <a:rPr lang="en-US" sz="1200" dirty="0" smtClean="0"/>
              <a:t>List all employees reporting to manager as generated by login credentials</a:t>
            </a:r>
          </a:p>
          <a:p>
            <a:pPr algn="ctr"/>
            <a:r>
              <a:rPr lang="en-US" sz="1200" dirty="0" smtClean="0"/>
              <a:t>Clickable employee names render short window of information</a:t>
            </a:r>
            <a:endParaRPr lang="en-US" sz="1200" dirty="0" smtClean="0"/>
          </a:p>
        </p:txBody>
      </p:sp>
      <p:sp>
        <p:nvSpPr>
          <p:cNvPr id="22" name="Horizontal Scroll 21"/>
          <p:cNvSpPr/>
          <p:nvPr/>
        </p:nvSpPr>
        <p:spPr>
          <a:xfrm>
            <a:off x="4000500" y="2834939"/>
            <a:ext cx="1819276" cy="1581150"/>
          </a:xfrm>
          <a:prstGeom prst="horizontalScroll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Pop-up window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Site login using: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Manager ID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Password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Submit button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69177" y="1130968"/>
            <a:ext cx="3858127" cy="1572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8181476" y="2049379"/>
            <a:ext cx="1122947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Admin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8181476" y="1395663"/>
            <a:ext cx="1122947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HR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9436766" y="1247273"/>
            <a:ext cx="2402308" cy="1367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space</a:t>
            </a:r>
            <a:br>
              <a:rPr lang="en-US" sz="1200" dirty="0" smtClean="0"/>
            </a:br>
            <a:r>
              <a:rPr lang="en-US" sz="1200" dirty="0" smtClean="0"/>
              <a:t>allow up to 500 characters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HR submits via email</a:t>
            </a:r>
          </a:p>
          <a:p>
            <a:pPr algn="ctr"/>
            <a:r>
              <a:rPr lang="en-US" sz="1200" dirty="0" smtClean="0"/>
              <a:t>Admin receives via admin login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932947" y="4628148"/>
            <a:ext cx="2582778" cy="19009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message from Admin:</a:t>
            </a:r>
          </a:p>
          <a:p>
            <a:pPr algn="ctr"/>
            <a:r>
              <a:rPr lang="en-US" sz="1200" dirty="0" smtClean="0"/>
              <a:t>Lists last 10 messages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8567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548" y="16042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logo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08548" y="1844842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registration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989221" y="160422"/>
            <a:ext cx="5614736" cy="3529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login title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8548" y="1130969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 bar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8548" y="2558715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 registration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08548" y="6288503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address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804359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023686" y="160420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08548" y="3272588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on registration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989220" y="1130968"/>
            <a:ext cx="5614737" cy="55104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08548" y="3986461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login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08548" y="4700334"/>
            <a:ext cx="1122948" cy="352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login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133600" y="1227222"/>
            <a:ext cx="5382125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 load based on button click: </a:t>
            </a:r>
            <a:r>
              <a:rPr lang="en-US" sz="1200" dirty="0" smtClean="0">
                <a:solidFill>
                  <a:schemeClr val="tx1"/>
                </a:solidFill>
              </a:rPr>
              <a:t>Start registration, Continue registration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 on registration, Manager login, </a:t>
            </a:r>
            <a:r>
              <a:rPr lang="en-US" sz="1200" dirty="0" smtClean="0">
                <a:solidFill>
                  <a:srgbClr val="C00000"/>
                </a:solidFill>
              </a:rPr>
              <a:t>Admin login</a:t>
            </a:r>
            <a:endParaRPr lang="en-US" sz="1200" dirty="0" smtClean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169694" y="1844840"/>
            <a:ext cx="2654968" cy="8582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Force push:</a:t>
            </a:r>
          </a:p>
          <a:p>
            <a:pPr algn="ctr"/>
            <a:r>
              <a:rPr lang="en-US" sz="1200" dirty="0" smtClean="0"/>
              <a:t>Accept field input</a:t>
            </a:r>
          </a:p>
          <a:p>
            <a:pPr algn="ctr"/>
            <a:r>
              <a:rPr lang="en-US" sz="1200" dirty="0" smtClean="0"/>
              <a:t>Accept required forms</a:t>
            </a:r>
          </a:p>
          <a:p>
            <a:pPr algn="ctr"/>
            <a:r>
              <a:rPr lang="en-US" sz="1200" dirty="0" smtClean="0"/>
              <a:t>Employee agreement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32948" y="1844842"/>
            <a:ext cx="2582777" cy="678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ID</a:t>
            </a:r>
          </a:p>
          <a:p>
            <a:pPr algn="ctr"/>
            <a:r>
              <a:rPr lang="en-US" sz="1200" dirty="0" smtClean="0"/>
              <a:t>Password reset</a:t>
            </a:r>
          </a:p>
          <a:p>
            <a:pPr algn="ctr"/>
            <a:r>
              <a:rPr lang="en-US" sz="1200" dirty="0" smtClean="0"/>
              <a:t>Last login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33600" y="2775284"/>
            <a:ext cx="2654968" cy="3753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Bug report logs: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932947" y="2610852"/>
            <a:ext cx="2582778" cy="39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message from Manager</a:t>
            </a:r>
          </a:p>
          <a:p>
            <a:pPr algn="ctr"/>
            <a:r>
              <a:rPr lang="en-US" sz="1200" dirty="0" smtClean="0"/>
              <a:t>Lists last 30 messages</a:t>
            </a:r>
            <a:endParaRPr lang="en-US" sz="1200" dirty="0" smtClean="0"/>
          </a:p>
        </p:txBody>
      </p:sp>
      <p:sp>
        <p:nvSpPr>
          <p:cNvPr id="22" name="Horizontal Scroll 21"/>
          <p:cNvSpPr/>
          <p:nvPr/>
        </p:nvSpPr>
        <p:spPr>
          <a:xfrm>
            <a:off x="4000500" y="2834939"/>
            <a:ext cx="1819276" cy="1581150"/>
          </a:xfrm>
          <a:prstGeom prst="horizontalScroll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Pop-up window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Site login using:</a:t>
            </a:r>
            <a:br>
              <a:rPr lang="en-US" sz="1200" dirty="0" smtClean="0">
                <a:solidFill>
                  <a:schemeClr val="accent1"/>
                </a:solidFill>
              </a:rPr>
            </a:br>
            <a:r>
              <a:rPr lang="en-US" sz="1200" dirty="0" smtClean="0">
                <a:solidFill>
                  <a:schemeClr val="accent1"/>
                </a:solidFill>
              </a:rPr>
              <a:t>Admin ID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Password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Submit button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69176" y="2911641"/>
            <a:ext cx="3858127" cy="37297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Usage statistics:</a:t>
            </a:r>
          </a:p>
          <a:p>
            <a:pPr algn="ctr"/>
            <a:r>
              <a:rPr lang="en-US" sz="1200" dirty="0" smtClean="0"/>
              <a:t>Live </a:t>
            </a:r>
            <a:r>
              <a:rPr lang="en-US" sz="1200" smtClean="0"/>
              <a:t>site graph</a:t>
            </a:r>
            <a:endParaRPr lang="en-US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8069177" y="1130968"/>
            <a:ext cx="3858127" cy="1572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8181476" y="2137610"/>
            <a:ext cx="1122947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Developer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8181476" y="1247274"/>
            <a:ext cx="1122947" cy="473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Manager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9436766" y="1247273"/>
            <a:ext cx="2402308" cy="1367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space</a:t>
            </a:r>
            <a:br>
              <a:rPr lang="en-US" sz="1200" dirty="0" smtClean="0"/>
            </a:br>
            <a:r>
              <a:rPr lang="en-US" sz="1200" dirty="0" smtClean="0"/>
              <a:t>allow up to 500 characters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Developer submits via email</a:t>
            </a:r>
          </a:p>
          <a:p>
            <a:pPr algn="ctr"/>
            <a:r>
              <a:rPr lang="en-US" sz="1200" dirty="0" smtClean="0"/>
              <a:t>Manager receives via manager login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8181476" y="1794709"/>
            <a:ext cx="1122947" cy="268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drop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61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964</Words>
  <Application>Microsoft Office PowerPoint</Application>
  <PresentationFormat>Widescreen</PresentationFormat>
  <Paragraphs>358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Gallegos, Amber J</dc:creator>
  <cp:lastModifiedBy>Gallegos, Amber J</cp:lastModifiedBy>
  <cp:revision>17</cp:revision>
  <dcterms:created xsi:type="dcterms:W3CDTF">2019-06-28T22:26:28Z</dcterms:created>
  <dcterms:modified xsi:type="dcterms:W3CDTF">2019-06-29T02:50:23Z</dcterms:modified>
</cp:coreProperties>
</file>