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AF480-0915-4649-8D2D-9863AB79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A0D21C-8987-4645-B7F5-331D4FE9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DD55B-32CE-45ED-8D65-5B0DB09E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BC2D1-CDFC-4B10-8E6B-C3A5A05A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F446E-8556-44E9-91E7-1D3DC46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5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588D-105C-4DF9-A8D6-3A7C7DF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1C2C2-9442-49F8-8787-4E27C47E5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77F3-97BB-41AF-B8A7-2BD5D8F5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4389D-13A9-407D-A81F-63CE8E96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B1505-048B-4A48-BF57-46EC1824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1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713BA7-B1C0-4774-BB57-B577FE7A5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5C8AF-4CDD-4132-B6CE-59B0C9CA8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46DA3-3237-4913-99BE-1C032868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B8685-7EA4-45D7-AD14-02151191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0E39F-474C-40DC-ABB1-964359F0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41D2-6140-4984-AE9D-190F3DD6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94C80-CC27-4DD9-A09B-4BB20784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6709F-8BD4-4C6C-96FC-F826DE1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1493B-69FC-415E-B719-25E7FFAE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8880B-B1BA-4C8B-8B62-FA1843FD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23BF9-8D9E-4A51-AE17-44B0C8E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EC70F-2A1B-401F-8790-0DEB6770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645FF-DA4A-486A-9873-564E193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67046-8593-4949-BD61-0C6CC7D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E2D78-BB77-49D5-B32C-971EA4AA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B64DA-7476-4EAF-8933-7A7D4F3B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4AE43-E37B-4EE6-A223-290152DC1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B850D-0532-4F11-8893-E839100A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1B354-0918-4525-B6D5-08228F2A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84E33-A969-4EFA-A926-399F6D0D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CBC43-9002-4C8A-B987-CCAA6FE3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8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30FAC-37F2-4222-94BC-404D8E8B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0E69F-8186-49D9-8EB3-60581606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54AD5-6494-4ED9-9AE9-AA50EE831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D70977-3DD4-4D67-BBD9-971E7EEB4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3EDA50-96A1-42EC-AC75-16CA0406B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D5E06E-6272-4C82-9B8B-1618E343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89E6F3-E4BF-46EF-B769-C4AC7D9E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C3FCA-ABB1-4CCD-9A8C-67B85356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9A51A-A64A-40EA-AF37-1B75D0C6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917C03-94E9-4A35-94EA-1AD29010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3328-7CF2-4A48-817E-D8A54499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AD702-72BD-42AF-9990-05B2B58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66C87-33EA-4AF5-B6B6-47DB8F94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8395F2-46EC-43A7-BA11-9D99323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E6801-BF7E-4C84-8309-E6B62651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62BA-910E-42C8-8899-1CFA990E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334EA-F5EC-4CF3-87DF-A8298ABA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A52B0-01B7-459D-8993-98304240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1BB58-548B-4986-A065-E62FEBE8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D154A-A9FD-4FFD-A36D-F3BE5CDE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35A6E-5640-40AF-8E8D-70250AFD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CC96-2A5A-468B-B0A6-994FC28F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3B487F-4F5A-4EC7-A866-7AA59BD35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F57AC-1AB1-41EA-AF87-AEA78D7E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156B3-4DA4-467B-B77C-D3074CE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78E69-9548-4A06-BA99-15BCB05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D529A-F860-41BC-A8A1-30A5F907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D090A-2A0E-48FC-9A5D-EA5C11D2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1BF93-2142-4B25-B207-DFD583C5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31F15-4BAB-42D0-9A61-030A54261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70E9-58DD-4C99-B985-5EEDF0311CE5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95BB2-76C6-4F95-BF73-F10434259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7AB26-38C6-40D3-8ADC-97C9CA865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2D23-2141-46EF-B259-6C15149CE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0AF9F4-A07C-4D81-8DFD-AE944AAD5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4"/>
          <a:stretch/>
        </p:blipFill>
        <p:spPr>
          <a:xfrm>
            <a:off x="1920000" y="1279500"/>
            <a:ext cx="9144000" cy="42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B7A424C-22A9-4A07-9126-BBF2053E00C9}"/>
              </a:ext>
            </a:extLst>
          </p:cNvPr>
          <p:cNvGrpSpPr/>
          <p:nvPr/>
        </p:nvGrpSpPr>
        <p:grpSpPr>
          <a:xfrm>
            <a:off x="-3555365" y="2061000"/>
            <a:ext cx="12099365" cy="4797000"/>
            <a:chOff x="-3555366" y="0"/>
            <a:chExt cx="14792295" cy="6858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29CCD52-96A5-4A3C-99FD-BAA5A914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70" y="0"/>
              <a:ext cx="10281859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FE98D8-8509-4D2C-8C1E-C35B12588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986"/>
            <a:stretch/>
          </p:blipFill>
          <p:spPr>
            <a:xfrm flipH="1">
              <a:off x="-3555366" y="0"/>
              <a:ext cx="451547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49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宣岐</dc:creator>
  <cp:lastModifiedBy>刘 宣岐</cp:lastModifiedBy>
  <cp:revision>2</cp:revision>
  <dcterms:created xsi:type="dcterms:W3CDTF">2021-01-16T04:54:50Z</dcterms:created>
  <dcterms:modified xsi:type="dcterms:W3CDTF">2021-01-16T05:01:20Z</dcterms:modified>
</cp:coreProperties>
</file>