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4" r:id="rId3"/>
    <p:sldId id="257" r:id="rId4"/>
    <p:sldId id="261" r:id="rId5"/>
    <p:sldId id="263" r:id="rId6"/>
    <p:sldId id="258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xel.com/megascans/home?category=surface&amp;search=Cobblestone_ulrlacifw&amp;assetId=ulrlacif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45A110A-DB7D-8EDD-1BC6-77C90A0B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B0C9-7845-552D-D3F4-80E19CC7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GB" sz="4000" dirty="0"/>
              <a:t>LAVA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0946-FE2D-7203-65E8-1BF81E35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Anjuma Rouf</a:t>
            </a:r>
          </a:p>
          <a:p>
            <a:r>
              <a:rPr lang="en-GB" dirty="0"/>
              <a:t>Natalia </a:t>
            </a:r>
            <a:r>
              <a:rPr lang="en-GB" dirty="0" err="1"/>
              <a:t>Wozniakowska</a:t>
            </a:r>
            <a:endParaRPr lang="en-GB" dirty="0"/>
          </a:p>
          <a:p>
            <a:r>
              <a:rPr lang="en-GB" dirty="0"/>
              <a:t>Daniel LUBEK</a:t>
            </a:r>
          </a:p>
        </p:txBody>
      </p:sp>
    </p:spTree>
    <p:extLst>
      <p:ext uri="{BB962C8B-B14F-4D97-AF65-F5344CB8AC3E}">
        <p14:creationId xmlns:p14="http://schemas.microsoft.com/office/powerpoint/2010/main" val="38374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DD1A5-E371-AA90-4C6E-6E939A5A8209}"/>
              </a:ext>
            </a:extLst>
          </p:cNvPr>
          <p:cNvSpPr txBox="1"/>
          <p:nvPr/>
        </p:nvSpPr>
        <p:spPr>
          <a:xfrm>
            <a:off x="347472" y="420624"/>
            <a:ext cx="11844528" cy="6340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References: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r>
              <a:rPr lang="en-GB" dirty="0"/>
              <a:t>-</a:t>
            </a:r>
            <a:r>
              <a:rPr lang="en-GB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8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r>
              <a:rPr lang="en-GB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AUDIO:</a:t>
            </a:r>
            <a:endParaRPr lang="en-GB" sz="18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-</a:t>
            </a:r>
            <a:r>
              <a:rPr lang="en-GB" i="1" dirty="0">
                <a:effectLst/>
              </a:rPr>
              <a:t>Button-pressed | royalty-free music - </a:t>
            </a:r>
            <a:r>
              <a:rPr lang="en-GB" i="1" dirty="0" err="1">
                <a:effectLst/>
              </a:rPr>
              <a:t>pixabay</a:t>
            </a:r>
            <a:r>
              <a:rPr lang="en-GB" dirty="0">
                <a:effectLst/>
              </a:rPr>
              <a:t>. Available at: https://pixabay.com/sound-effects/button-pressed-38129/ (Accessed: 19 December 2023). </a:t>
            </a:r>
          </a:p>
          <a:p>
            <a:r>
              <a:rPr lang="en-GB" dirty="0"/>
              <a:t>-</a:t>
            </a:r>
            <a:r>
              <a:rPr lang="en-GB" i="1" dirty="0">
                <a:effectLst/>
              </a:rPr>
              <a:t>Labyrinth of Despair | royalty-free music - </a:t>
            </a:r>
            <a:r>
              <a:rPr lang="en-GB" i="1" dirty="0" err="1">
                <a:effectLst/>
              </a:rPr>
              <a:t>pixabay</a:t>
            </a:r>
            <a:r>
              <a:rPr lang="en-GB" dirty="0">
                <a:effectLst/>
              </a:rPr>
              <a:t>. Available at: https://pixabay.com/music/build-up-scenes-labyrinth-of-despair-166594/ (Accessed: 19 December 2023). </a:t>
            </a:r>
          </a:p>
          <a:p>
            <a:endParaRPr lang="en-GB" dirty="0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3542-6555-2934-03BB-F7AB5E2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DFD-67F5-F42A-79CE-96ACCC64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Movement </a:t>
            </a:r>
          </a:p>
          <a:p>
            <a:r>
              <a:rPr lang="en-GB" sz="1800" dirty="0"/>
              <a:t>Moving Platforms</a:t>
            </a:r>
          </a:p>
          <a:p>
            <a:r>
              <a:rPr lang="en-GB" sz="1800" dirty="0"/>
              <a:t>Disappearing Platforms</a:t>
            </a:r>
          </a:p>
          <a:p>
            <a:r>
              <a:rPr lang="en-GB" sz="1800" dirty="0"/>
              <a:t>Collect Health</a:t>
            </a:r>
          </a:p>
          <a:p>
            <a:r>
              <a:rPr lang="en-GB" sz="1800" dirty="0"/>
              <a:t>Collect Timer</a:t>
            </a:r>
          </a:p>
          <a:p>
            <a:r>
              <a:rPr lang="en-GB" sz="1800" dirty="0"/>
              <a:t>Timer Countdown</a:t>
            </a:r>
          </a:p>
          <a:p>
            <a:r>
              <a:rPr lang="en-GB" sz="1800" dirty="0"/>
              <a:t>Obstacles </a:t>
            </a:r>
          </a:p>
          <a:p>
            <a:r>
              <a:rPr lang="en-GB" sz="1800" dirty="0"/>
              <a:t>Cheat Menu (Z key to damage X Key </a:t>
            </a:r>
            <a:r>
              <a:rPr lang="en-GB" sz="1800"/>
              <a:t>to heal)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68B-610F-2BD5-A58C-BB60AB2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B3A-94CA-0F3C-C562-096D9634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Jumping</a:t>
            </a:r>
          </a:p>
          <a:p>
            <a:r>
              <a:rPr lang="en-GB" dirty="0"/>
              <a:t>Move forwards</a:t>
            </a:r>
          </a:p>
          <a:p>
            <a:r>
              <a:rPr lang="en-GB" dirty="0"/>
              <a:t>Move left</a:t>
            </a:r>
          </a:p>
          <a:p>
            <a:r>
              <a:rPr lang="en-GB" dirty="0"/>
              <a:t>Move right</a:t>
            </a:r>
          </a:p>
          <a:p>
            <a:r>
              <a:rPr lang="en-GB" dirty="0"/>
              <a:t>Move backwards</a:t>
            </a:r>
          </a:p>
          <a:p>
            <a:r>
              <a:rPr lang="en-GB" dirty="0"/>
              <a:t>Crouch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BD4997-4982-98A7-0010-32BFE72A684B}"/>
              </a:ext>
            </a:extLst>
          </p:cNvPr>
          <p:cNvSpPr txBox="1">
            <a:spLocks/>
          </p:cNvSpPr>
          <p:nvPr/>
        </p:nvSpPr>
        <p:spPr>
          <a:xfrm>
            <a:off x="838200" y="1462744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 of enhanced 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9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00EA-D4C7-6984-5178-3826DD5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4506-E81B-7505-1B2B-3A8DC4B9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1348739"/>
            <a:ext cx="10862569" cy="5238491"/>
          </a:xfrm>
        </p:spPr>
        <p:txBody>
          <a:bodyPr>
            <a:normAutofit/>
          </a:bodyPr>
          <a:lstStyle/>
          <a:p>
            <a:r>
              <a:rPr lang="en-GB" dirty="0"/>
              <a:t>Static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F0"/>
                </a:solidFill>
              </a:rPr>
              <a:t>Blue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Doesn’t do anything. Just a static platform.</a:t>
            </a:r>
          </a:p>
          <a:p>
            <a:r>
              <a:rPr lang="en-GB" dirty="0"/>
              <a:t>Moving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50"/>
                </a:solidFill>
              </a:rPr>
              <a:t>Green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Moves the platforms  horizontally and vertically by getting current location of the actor.</a:t>
            </a:r>
          </a:p>
          <a:p>
            <a:pPr marL="0" indent="0">
              <a:buNone/>
            </a:pPr>
            <a:r>
              <a:rPr lang="en-GB" sz="1200" b="1" dirty="0"/>
              <a:t> If </a:t>
            </a:r>
            <a:r>
              <a:rPr lang="en-GB" sz="1200" b="1" dirty="0" err="1"/>
              <a:t>isMoving</a:t>
            </a:r>
            <a:r>
              <a:rPr lang="en-GB" sz="1200" b="1" dirty="0"/>
              <a:t> = true, the platforms will either move in X or Z location to a set distance which can be adjusted in blueprint detail properties. </a:t>
            </a:r>
            <a:endParaRPr lang="en-GB" sz="1200" dirty="0"/>
          </a:p>
          <a:p>
            <a:r>
              <a:rPr lang="en-GB" dirty="0"/>
              <a:t>Disappearing platform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chemeClr val="accent6"/>
                </a:solidFill>
              </a:rPr>
              <a:t>Purple</a:t>
            </a:r>
            <a:r>
              <a:rPr lang="en-GB" sz="1600" b="1" dirty="0"/>
              <a:t> neon colour flashing)</a:t>
            </a:r>
            <a:endParaRPr lang="en-GB" sz="1600" dirty="0"/>
          </a:p>
          <a:p>
            <a:pPr marL="0" indent="0">
              <a:buNone/>
            </a:pPr>
            <a:r>
              <a:rPr lang="en-GB" sz="1200" dirty="0"/>
              <a:t>If the overlapping actor is the player (Main character) it will disable collection and hide the platform visible to player.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NoCollision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disable collision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// hide the platform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200" dirty="0"/>
              <a:t> After 5 seconds the platform will respawn with collision enabled.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the platform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QueryAndPhysics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platform collision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0B0D-DAEB-DEC5-DB85-EFA0CBC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40" y="393915"/>
            <a:ext cx="3384229" cy="19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74B-6957-8829-4BCA-8AC9975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Obstacles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4575-E143-AC48-B4A7-2BFFC143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164" y="474957"/>
            <a:ext cx="1309947" cy="26112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7EA1F-8641-C442-3A4F-2F61704607E6}"/>
              </a:ext>
            </a:extLst>
          </p:cNvPr>
          <p:cNvSpPr txBox="1">
            <a:spLocks/>
          </p:cNvSpPr>
          <p:nvPr/>
        </p:nvSpPr>
        <p:spPr>
          <a:xfrm>
            <a:off x="664715" y="1348739"/>
            <a:ext cx="10862569" cy="523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SWINGING SPIKE BALL</a:t>
            </a:r>
          </a:p>
          <a:p>
            <a:pPr marL="0" indent="0">
              <a:buNone/>
            </a:pPr>
            <a:r>
              <a:rPr lang="en-GB" sz="1200" dirty="0"/>
              <a:t>Checks for player collision using blueprints but accessing player custom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which passes a float number which can easily be customised using blueprints.</a:t>
            </a:r>
          </a:p>
          <a:p>
            <a:pPr marL="0" indent="0">
              <a:buNone/>
            </a:pPr>
            <a:r>
              <a:rPr lang="en-GB" sz="1200" dirty="0"/>
              <a:t>	</a:t>
            </a:r>
          </a:p>
          <a:p>
            <a:pPr marL="0" indent="0">
              <a:buNone/>
            </a:pPr>
            <a:endParaRPr lang="en-GB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dirty="0"/>
              <a:t>TUNNEL</a:t>
            </a:r>
          </a:p>
          <a:p>
            <a:pPr marL="0" indent="0">
              <a:buNone/>
            </a:pPr>
            <a:r>
              <a:rPr lang="en-GB" sz="1200" dirty="0"/>
              <a:t>Use of left shift to use crouching ability.</a:t>
            </a:r>
          </a:p>
          <a:p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1E564-2F04-AEAF-8F17-A5ECDA56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56" y="3204608"/>
            <a:ext cx="3437955" cy="28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B24F-2560-28CB-2DC4-9FE242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565-AF9E-02FF-9ECE-1E1AD05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5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876-8A2F-7486-8EBC-A522815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06E3-BDBF-1ED9-F68A-6EAE091E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Lava</a:t>
            </a:r>
          </a:p>
          <a:p>
            <a:pPr marL="0" indent="0">
              <a:buNone/>
            </a:pPr>
            <a:r>
              <a:rPr lang="en-GB" sz="1200" dirty="0"/>
              <a:t>Use of C++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to set a custom damage amount using blueprints.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The only difference this time, is the instant damage is set to 101 with delay respawn time, to present play again menu to the player.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609F1-296A-0B8B-FBC5-539326EF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46" y="1293976"/>
            <a:ext cx="6252001" cy="18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CF6-5933-5D09-0593-F292CE4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</a:rPr>
              <a:t>Collectibles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7EA-85E8-D2BF-592C-26DE3AA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Collectibles are placed throughout the level. </a:t>
            </a:r>
          </a:p>
          <a:p>
            <a:r>
              <a:rPr lang="en-GB" sz="1600" dirty="0"/>
              <a:t>There is health and a timer that can be collected.</a:t>
            </a:r>
          </a:p>
          <a:p>
            <a:r>
              <a:rPr lang="en-GB" sz="1600" dirty="0"/>
              <a:t>Values are set in player </a:t>
            </a:r>
            <a:r>
              <a:rPr lang="en-GB" sz="1600" dirty="0" err="1"/>
              <a:t>c++</a:t>
            </a:r>
            <a:r>
              <a:rPr lang="en-GB" sz="1600" dirty="0"/>
              <a:t> script which the collectibles use to add player health and time when they are collided with</a:t>
            </a:r>
          </a:p>
        </p:txBody>
      </p:sp>
    </p:spTree>
    <p:extLst>
      <p:ext uri="{BB962C8B-B14F-4D97-AF65-F5344CB8AC3E}">
        <p14:creationId xmlns:p14="http://schemas.microsoft.com/office/powerpoint/2010/main" val="6696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0BB-8614-D4A9-9C23-450D6FD3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343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ADLaM Display</vt:lpstr>
      <vt:lpstr>Arial</vt:lpstr>
      <vt:lpstr>Calibri</vt:lpstr>
      <vt:lpstr>Cascadia Mono</vt:lpstr>
      <vt:lpstr>Century Gothic</vt:lpstr>
      <vt:lpstr>Elephant</vt:lpstr>
      <vt:lpstr>BrushVTI</vt:lpstr>
      <vt:lpstr>LAVA ESCAPE</vt:lpstr>
      <vt:lpstr>LIST OF FEATURES</vt:lpstr>
      <vt:lpstr>Movement</vt:lpstr>
      <vt:lpstr>Platforms</vt:lpstr>
      <vt:lpstr>Obstacles</vt:lpstr>
      <vt:lpstr>Shooting</vt:lpstr>
      <vt:lpstr>Enemies</vt:lpstr>
      <vt:lpstr>Collectibles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ESCAPE</dc:title>
  <dc:creator>Anjuma Rouf</dc:creator>
  <cp:lastModifiedBy>Anjuma Rouf</cp:lastModifiedBy>
  <cp:revision>7</cp:revision>
  <dcterms:created xsi:type="dcterms:W3CDTF">2023-12-17T23:30:18Z</dcterms:created>
  <dcterms:modified xsi:type="dcterms:W3CDTF">2023-12-19T15:14:36Z</dcterms:modified>
</cp:coreProperties>
</file>