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64" r:id="rId3"/>
    <p:sldId id="257" r:id="rId4"/>
    <p:sldId id="261" r:id="rId5"/>
    <p:sldId id="263" r:id="rId6"/>
    <p:sldId id="259" r:id="rId7"/>
    <p:sldId id="258" r:id="rId8"/>
    <p:sldId id="260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8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8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63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3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1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4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7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2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gtrader.com/free-3d-models/furniture/outdoor-furniture/gameready-stylized-wooden-crate" TargetMode="External"/><Relationship Id="rId2" Type="http://schemas.openxmlformats.org/officeDocument/2006/relationships/hyperlink" Target="https://quixel.com/megascans/home?category=surface&amp;search=Cobblestone_ulrlacifw&amp;assetId=ulrlacifw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gtrader.com/free-3d-models/military/gun/sci-fi-gun-db6d76d6-01d1-48fa-b796-42ba5f18842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145A110A-DB7D-8EDD-1BC6-77C90A0B4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7" b="6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BB0C9-7845-552D-D3F4-80E19CC7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/>
          </a:bodyPr>
          <a:lstStyle/>
          <a:p>
            <a:r>
              <a:rPr lang="en-GB" sz="4000" dirty="0"/>
              <a:t>LAVA ESCAPE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E0946-FE2D-7203-65E8-1BF81E352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Anjuma Rouf</a:t>
            </a:r>
          </a:p>
          <a:p>
            <a:r>
              <a:rPr lang="en-GB" dirty="0"/>
              <a:t>Natalia </a:t>
            </a:r>
            <a:r>
              <a:rPr lang="en-GB" dirty="0" err="1"/>
              <a:t>Wozniakowska</a:t>
            </a:r>
            <a:endParaRPr lang="en-GB" dirty="0"/>
          </a:p>
          <a:p>
            <a:r>
              <a:rPr lang="en-GB"/>
              <a:t>Dan </a:t>
            </a:r>
            <a:r>
              <a:rPr lang="en-GB" dirty="0"/>
              <a:t>LUBEK</a:t>
            </a:r>
          </a:p>
        </p:txBody>
      </p:sp>
    </p:spTree>
    <p:extLst>
      <p:ext uri="{BB962C8B-B14F-4D97-AF65-F5344CB8AC3E}">
        <p14:creationId xmlns:p14="http://schemas.microsoft.com/office/powerpoint/2010/main" val="38374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DD1A5-E371-AA90-4C6E-6E939A5A8209}"/>
              </a:ext>
            </a:extLst>
          </p:cNvPr>
          <p:cNvSpPr txBox="1"/>
          <p:nvPr/>
        </p:nvSpPr>
        <p:spPr>
          <a:xfrm>
            <a:off x="347472" y="420624"/>
            <a:ext cx="11844528" cy="6340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100" b="1" dirty="0"/>
              <a:t>References:</a:t>
            </a:r>
          </a:p>
          <a:p>
            <a:endParaRPr lang="en-GB" sz="1100" b="1" dirty="0"/>
          </a:p>
          <a:p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Maybull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Studios, ND, Stylized Rock Pack, Available at: Epic Games Marketplace [Accessed 10/11/2023]</a:t>
            </a:r>
          </a:p>
          <a:p>
            <a:r>
              <a:rPr lang="en-GB" sz="1100" dirty="0"/>
              <a:t>-</a:t>
            </a: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Megascans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ND, </a:t>
            </a: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Cobblestone_ulrlacifw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Available at: </a:t>
            </a:r>
            <a:r>
              <a:rPr lang="en-GB" sz="1100" u="sng" kern="1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https://quixel.com/megascans/home?category=surface&amp;search=Cobblestone_ulrlacifw&amp;assetId=ulrlacifw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[Accessed 15/11/2023]</a:t>
            </a:r>
          </a:p>
          <a:p>
            <a:endParaRPr lang="en-GB" sz="11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Maybull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Studios, ND, Stylized Rock Pack, Available at: Epic Games Marketplace [Accessed 10/11/2023]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Megascans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ND, </a:t>
            </a: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Cobblestone_ulrlacifw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Available at: </a:t>
            </a:r>
            <a:r>
              <a:rPr lang="en-GB" sz="1100" u="sng" kern="1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https://quixel.com/megascans/home?category=surface&amp;search=Cobblestone_ulrlacifw&amp;assetId=ulrlacifw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[Accessed 15/11/2023]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1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CGResident</a:t>
            </a:r>
            <a:r>
              <a:rPr lang="en-GB" sz="11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100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cgtrader</a:t>
            </a:r>
            <a:r>
              <a:rPr lang="en-GB" sz="11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100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GameReady</a:t>
            </a:r>
            <a:r>
              <a:rPr lang="en-GB" sz="11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Stylized Wooden Crate. Available at: </a:t>
            </a:r>
            <a:r>
              <a:rPr lang="en-GB" sz="1100" kern="100" dirty="0"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https://www.cgtrader.com/free-3d-models/furniture/outdoor-furniture/gameready-stylized-wooden-crate</a:t>
            </a:r>
            <a:endParaRPr lang="en-GB" sz="11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Ovee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cgtrader</a:t>
            </a:r>
            <a:r>
              <a:rPr lang="en-GB" sz="11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, Sci-fi Gun. Available at: </a:t>
            </a:r>
            <a:r>
              <a:rPr lang="en-GB" sz="1100" kern="100" dirty="0"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https://www.cgtrader.com/free-3d-models/military/gun/sci-fi-gun-db6d76d6-01d1-48fa-b796-42ba5f188421</a:t>
            </a:r>
            <a:endParaRPr lang="en-GB" sz="11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1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AUDIO:</a:t>
            </a:r>
            <a:endParaRPr lang="en-GB" sz="11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100" dirty="0"/>
              <a:t>-</a:t>
            </a:r>
            <a:r>
              <a:rPr lang="en-GB" sz="1100" i="1" dirty="0">
                <a:effectLst/>
              </a:rPr>
              <a:t>Button-pressed | royalty-free music - </a:t>
            </a:r>
            <a:r>
              <a:rPr lang="en-GB" sz="1100" i="1" dirty="0" err="1">
                <a:effectLst/>
              </a:rPr>
              <a:t>pixabay</a:t>
            </a:r>
            <a:r>
              <a:rPr lang="en-GB" sz="1100" dirty="0">
                <a:effectLst/>
              </a:rPr>
              <a:t>. Available at: https://pixabay.com/sound-effects/button-pressed-38129/ (Accessed: 19 December 2023). </a:t>
            </a:r>
          </a:p>
          <a:p>
            <a:endParaRPr lang="en-GB" sz="1100" dirty="0">
              <a:effectLst/>
            </a:endParaRPr>
          </a:p>
          <a:p>
            <a:r>
              <a:rPr lang="en-GB" sz="1100" dirty="0"/>
              <a:t>-</a:t>
            </a:r>
            <a:r>
              <a:rPr lang="en-GB" sz="1100" i="1" dirty="0">
                <a:effectLst/>
              </a:rPr>
              <a:t>Labyrinth of Despair | royalty-free music - </a:t>
            </a:r>
            <a:r>
              <a:rPr lang="en-GB" sz="1100" i="1" dirty="0" err="1">
                <a:effectLst/>
              </a:rPr>
              <a:t>pixabay</a:t>
            </a:r>
            <a:r>
              <a:rPr lang="en-GB" sz="1100" dirty="0">
                <a:effectLst/>
              </a:rPr>
              <a:t>. Available at: https://pixabay.com/music/build-up-scenes-labyrinth-of-despair-166594/ (Accessed: 19 December 2023). </a:t>
            </a:r>
          </a:p>
          <a:p>
            <a:endParaRPr lang="en-GB" sz="1100" dirty="0">
              <a:effectLst/>
            </a:endParaRPr>
          </a:p>
          <a:p>
            <a:r>
              <a:rPr lang="en-GB" sz="1100" dirty="0"/>
              <a:t>-</a:t>
            </a:r>
            <a:r>
              <a:rPr lang="en-GB" sz="1100" i="1" dirty="0">
                <a:effectLst/>
              </a:rPr>
              <a:t>Blaster 2 | royalty-free music - </a:t>
            </a:r>
            <a:r>
              <a:rPr lang="en-GB" sz="1100" i="1" dirty="0" err="1">
                <a:effectLst/>
              </a:rPr>
              <a:t>pixabay</a:t>
            </a:r>
            <a:r>
              <a:rPr lang="en-GB" sz="1100" dirty="0">
                <a:effectLst/>
              </a:rPr>
              <a:t>. Available at: https://pixabay.com/sound-effects/blaster-2-81267/ (Accessed: 21 December 2023). </a:t>
            </a:r>
          </a:p>
          <a:p>
            <a:endParaRPr lang="en-GB" sz="1100" dirty="0">
              <a:effectLst/>
            </a:endParaRPr>
          </a:p>
          <a:p>
            <a:r>
              <a:rPr lang="en-GB" sz="1100" dirty="0"/>
              <a:t>-</a:t>
            </a:r>
            <a:r>
              <a:rPr lang="en-GB" sz="1100" dirty="0">
                <a:effectLst/>
              </a:rPr>
              <a:t>(</a:t>
            </a:r>
            <a:r>
              <a:rPr lang="en-GB" sz="1100" i="1" dirty="0">
                <a:effectLst/>
              </a:rPr>
              <a:t>Health pickup | royalty-free music - </a:t>
            </a:r>
            <a:r>
              <a:rPr lang="en-GB" sz="1100" i="1" dirty="0" err="1">
                <a:effectLst/>
              </a:rPr>
              <a:t>pixabay</a:t>
            </a:r>
            <a:r>
              <a:rPr lang="en-GB" sz="1100" dirty="0">
                <a:effectLst/>
              </a:rPr>
              <a:t>. Available at: https://pixabay.com/sound-effects/health-pickup-6860/ (Accessed: 21 December 2023). </a:t>
            </a:r>
          </a:p>
          <a:p>
            <a:endParaRPr lang="en-GB" sz="1100" dirty="0"/>
          </a:p>
          <a:p>
            <a:r>
              <a:rPr lang="en-GB" sz="1100" i="1" dirty="0">
                <a:effectLst/>
              </a:rPr>
              <a:t>-Collect | royalty free music - </a:t>
            </a:r>
            <a:r>
              <a:rPr lang="en-GB" sz="1100" i="1" dirty="0" err="1">
                <a:effectLst/>
              </a:rPr>
              <a:t>pixabay</a:t>
            </a:r>
            <a:r>
              <a:rPr lang="en-GB" sz="1100" dirty="0">
                <a:effectLst/>
              </a:rPr>
              <a:t>. Available at: https://pixabay.com/sound-effects/collect-5930/ (Accessed: 21 December 2023). </a:t>
            </a:r>
          </a:p>
          <a:p>
            <a:endParaRPr lang="en-GB" sz="1100" dirty="0">
              <a:effectLst/>
            </a:endParaRPr>
          </a:p>
          <a:p>
            <a:r>
              <a:rPr lang="en-GB" sz="1100" i="1" dirty="0">
                <a:effectLst/>
              </a:rPr>
              <a:t>-Download free copyright music</a:t>
            </a:r>
            <a:r>
              <a:rPr lang="en-GB" sz="1100" dirty="0">
                <a:effectLst/>
              </a:rPr>
              <a:t> (2023) </a:t>
            </a:r>
            <a:r>
              <a:rPr lang="en-GB" sz="1100" i="1" dirty="0" err="1">
                <a:effectLst/>
              </a:rPr>
              <a:t>Chosic</a:t>
            </a:r>
            <a:r>
              <a:rPr lang="en-GB" sz="1100" dirty="0">
                <a:effectLst/>
              </a:rPr>
              <a:t>. Available at: https://www.chosic.com/download-audio/45403/ (Accessed: 21 December 2023). </a:t>
            </a:r>
          </a:p>
          <a:p>
            <a:endParaRPr lang="en-GB" sz="1100" dirty="0">
              <a:effectLst/>
            </a:endParaRPr>
          </a:p>
          <a:p>
            <a:endParaRPr lang="en-GB" sz="11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97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3542-6555-2934-03BB-F7AB5E27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b="1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LIST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EDFD-67F5-F42A-79CE-96ACCC64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Movement </a:t>
            </a:r>
          </a:p>
          <a:p>
            <a:r>
              <a:rPr lang="en-GB" sz="1800" dirty="0"/>
              <a:t>Moving Platforms</a:t>
            </a:r>
          </a:p>
          <a:p>
            <a:r>
              <a:rPr lang="en-GB" sz="1800" dirty="0"/>
              <a:t>Disappearing Platforms</a:t>
            </a:r>
          </a:p>
          <a:p>
            <a:r>
              <a:rPr lang="en-GB" sz="1800" dirty="0"/>
              <a:t>Collect Health</a:t>
            </a:r>
          </a:p>
          <a:p>
            <a:r>
              <a:rPr lang="en-GB" sz="1800" dirty="0"/>
              <a:t>Collect Timer</a:t>
            </a:r>
          </a:p>
          <a:p>
            <a:r>
              <a:rPr lang="en-GB" sz="1800" dirty="0"/>
              <a:t>Timer Countdown</a:t>
            </a:r>
          </a:p>
          <a:p>
            <a:r>
              <a:rPr lang="en-GB" sz="1800" dirty="0"/>
              <a:t>Obstacles </a:t>
            </a:r>
          </a:p>
          <a:p>
            <a:r>
              <a:rPr lang="en-GB" sz="1800" dirty="0"/>
              <a:t>Cheat Menu (Z key to damage X Key to heal)</a:t>
            </a:r>
          </a:p>
          <a:p>
            <a:r>
              <a:rPr lang="en-GB" sz="1800" dirty="0"/>
              <a:t>Shooting</a:t>
            </a:r>
          </a:p>
          <a:p>
            <a:r>
              <a:rPr lang="en-GB" sz="1800" dirty="0"/>
              <a:t>Destroyable objects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0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968B-610F-2BD5-A58C-BB60AB20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B3A-94CA-0F3C-C562-096D9634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Jumping</a:t>
            </a:r>
          </a:p>
          <a:p>
            <a:r>
              <a:rPr lang="en-GB" dirty="0"/>
              <a:t>Move forwards</a:t>
            </a:r>
          </a:p>
          <a:p>
            <a:r>
              <a:rPr lang="en-GB" dirty="0"/>
              <a:t>Move left</a:t>
            </a:r>
          </a:p>
          <a:p>
            <a:r>
              <a:rPr lang="en-GB" dirty="0"/>
              <a:t>Move right</a:t>
            </a:r>
          </a:p>
          <a:p>
            <a:r>
              <a:rPr lang="en-GB" dirty="0"/>
              <a:t>Move backwards</a:t>
            </a:r>
          </a:p>
          <a:p>
            <a:r>
              <a:rPr lang="en-GB" dirty="0"/>
              <a:t>Crouch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BD4997-4982-98A7-0010-32BFE72A684B}"/>
              </a:ext>
            </a:extLst>
          </p:cNvPr>
          <p:cNvSpPr txBox="1">
            <a:spLocks/>
          </p:cNvSpPr>
          <p:nvPr/>
        </p:nvSpPr>
        <p:spPr>
          <a:xfrm>
            <a:off x="838200" y="1462744"/>
            <a:ext cx="1051560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Use of enhanced input: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9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00EA-D4C7-6984-5178-3826DD5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C4506-E81B-7505-1B2B-3A8DC4B9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15" y="1348739"/>
            <a:ext cx="10862569" cy="5238491"/>
          </a:xfrm>
        </p:spPr>
        <p:txBody>
          <a:bodyPr>
            <a:normAutofit/>
          </a:bodyPr>
          <a:lstStyle/>
          <a:p>
            <a:r>
              <a:rPr lang="en-GB" dirty="0"/>
              <a:t>Static platforms </a:t>
            </a:r>
            <a:r>
              <a:rPr lang="en-GB" sz="1600" b="1" dirty="0"/>
              <a:t>(</a:t>
            </a:r>
            <a:r>
              <a:rPr lang="en-GB" sz="1600" b="1" dirty="0">
                <a:solidFill>
                  <a:srgbClr val="00B0F0"/>
                </a:solidFill>
              </a:rPr>
              <a:t>Blue</a:t>
            </a:r>
            <a:r>
              <a:rPr lang="en-GB" sz="1600" b="1" dirty="0"/>
              <a:t> neon colour flashing)</a:t>
            </a:r>
          </a:p>
          <a:p>
            <a:pPr marL="0" indent="0">
              <a:buNone/>
            </a:pPr>
            <a:r>
              <a:rPr lang="en-GB" sz="1200" dirty="0"/>
              <a:t>Doesn’t do anything. Just a static platform.</a:t>
            </a:r>
          </a:p>
          <a:p>
            <a:r>
              <a:rPr lang="en-GB" dirty="0"/>
              <a:t>Moving Platforms </a:t>
            </a:r>
            <a:r>
              <a:rPr lang="en-GB" sz="1600" b="1" dirty="0"/>
              <a:t>(</a:t>
            </a:r>
            <a:r>
              <a:rPr lang="en-GB" sz="1600" b="1" dirty="0">
                <a:solidFill>
                  <a:srgbClr val="00B050"/>
                </a:solidFill>
              </a:rPr>
              <a:t>Green</a:t>
            </a:r>
            <a:r>
              <a:rPr lang="en-GB" sz="1600" b="1" dirty="0"/>
              <a:t> neon colour flashing)</a:t>
            </a:r>
          </a:p>
          <a:p>
            <a:pPr marL="0" indent="0">
              <a:buNone/>
            </a:pPr>
            <a:r>
              <a:rPr lang="en-GB" sz="1200" dirty="0"/>
              <a:t>Moves the platforms  horizontally and vertically by getting current location of the actor.</a:t>
            </a:r>
          </a:p>
          <a:p>
            <a:pPr marL="0" indent="0">
              <a:buNone/>
            </a:pPr>
            <a:r>
              <a:rPr lang="en-GB" sz="1200" b="1" dirty="0"/>
              <a:t> If </a:t>
            </a:r>
            <a:r>
              <a:rPr lang="en-GB" sz="1200" b="1" dirty="0" err="1"/>
              <a:t>isMoving</a:t>
            </a:r>
            <a:r>
              <a:rPr lang="en-GB" sz="1200" b="1" dirty="0"/>
              <a:t> = true, the platforms will either move in X or Z location to a set distance which can be adjusted in blueprint detail properties. </a:t>
            </a:r>
            <a:endParaRPr lang="en-GB" sz="1200" dirty="0"/>
          </a:p>
          <a:p>
            <a:r>
              <a:rPr lang="en-GB" dirty="0"/>
              <a:t>Disappearing platform </a:t>
            </a:r>
            <a:r>
              <a:rPr lang="en-GB" sz="1600" b="1" dirty="0"/>
              <a:t>(</a:t>
            </a:r>
            <a:r>
              <a:rPr lang="en-GB" sz="1600" b="1" dirty="0">
                <a:solidFill>
                  <a:schemeClr val="accent6"/>
                </a:solidFill>
              </a:rPr>
              <a:t>Purple</a:t>
            </a:r>
            <a:r>
              <a:rPr lang="en-GB" sz="1600" b="1" dirty="0"/>
              <a:t> neon colour flashing)</a:t>
            </a:r>
            <a:endParaRPr lang="en-GB" sz="1600" dirty="0"/>
          </a:p>
          <a:p>
            <a:pPr marL="0" indent="0">
              <a:buNone/>
            </a:pPr>
            <a:r>
              <a:rPr lang="en-GB" sz="1200" dirty="0"/>
              <a:t>If the overlapping actor is the player (Main character) it will disable collection and hide the platform visible to player.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BoxCollisionComponent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SetCollisionEnabled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ECollisionEnabled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NoCollision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GB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disable collision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SetActorHiddenInGame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GB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 // hide the platform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200" dirty="0"/>
              <a:t> After 5 seconds the platform will respawn with collision enabled.</a:t>
            </a:r>
          </a:p>
          <a:p>
            <a:pPr marL="0" indent="0">
              <a:buNone/>
            </a:pP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SetActorHiddenInGame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// enable the platform</a:t>
            </a:r>
          </a:p>
          <a:p>
            <a:pPr marL="0" indent="0">
              <a:buNone/>
            </a:pP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BoxCollisionComponent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SetCollisionEnabled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ECollisionEnabled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QueryAndPhysics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// enable platform collision</a:t>
            </a:r>
          </a:p>
          <a:p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90B0D-DAEB-DEC5-DB85-EFA0CBCA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540" y="393915"/>
            <a:ext cx="3384229" cy="19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5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E74B-6957-8829-4BCA-8AC99750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Obstacles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D4575-E143-AC48-B4A7-2BFFC1435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5164" y="474957"/>
            <a:ext cx="1309947" cy="261127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D7EA1F-8641-C442-3A4F-2F61704607E6}"/>
              </a:ext>
            </a:extLst>
          </p:cNvPr>
          <p:cNvSpPr txBox="1">
            <a:spLocks/>
          </p:cNvSpPr>
          <p:nvPr/>
        </p:nvSpPr>
        <p:spPr>
          <a:xfrm>
            <a:off x="664715" y="1348739"/>
            <a:ext cx="10862569" cy="5238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SWINGING SPIKE BALL</a:t>
            </a:r>
          </a:p>
          <a:p>
            <a:pPr marL="0" indent="0">
              <a:buNone/>
            </a:pPr>
            <a:r>
              <a:rPr lang="en-GB" sz="1200" dirty="0"/>
              <a:t>Checks for player collision using blueprints but accessing player custom function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AMainCharacter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TakeDamage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</a:rPr>
              <a:t>which passes a float number which can easily be customised using blueprints.</a:t>
            </a:r>
          </a:p>
          <a:p>
            <a:pPr marL="0" indent="0">
              <a:buNone/>
            </a:pPr>
            <a:r>
              <a:rPr lang="en-GB" sz="1200" dirty="0"/>
              <a:t>	</a:t>
            </a:r>
          </a:p>
          <a:p>
            <a:pPr marL="0" indent="0">
              <a:buNone/>
            </a:pPr>
            <a:endParaRPr lang="en-GB" sz="1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dirty="0"/>
              <a:t>TUNNEL</a:t>
            </a:r>
          </a:p>
          <a:p>
            <a:pPr marL="0" indent="0">
              <a:buNone/>
            </a:pPr>
            <a:r>
              <a:rPr lang="en-GB" sz="1200" dirty="0"/>
              <a:t>Use of left shift to use crouching ability.</a:t>
            </a:r>
          </a:p>
          <a:p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1E564-2F04-AEAF-8F17-A5ECDA56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156" y="3204608"/>
            <a:ext cx="3437955" cy="28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0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2876-8A2F-7486-8EBC-A5228158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Obstacles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06E3-BDBF-1ED9-F68A-6EAE091E7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798"/>
            <a:ext cx="10515600" cy="3809698"/>
          </a:xfrm>
        </p:spPr>
        <p:txBody>
          <a:bodyPr/>
          <a:lstStyle/>
          <a:p>
            <a:r>
              <a:rPr lang="en-GB" dirty="0"/>
              <a:t>Lava</a:t>
            </a:r>
          </a:p>
          <a:p>
            <a:pPr marL="0" indent="0">
              <a:buNone/>
            </a:pPr>
            <a:r>
              <a:rPr lang="en-GB" sz="1200" dirty="0"/>
              <a:t>Use of C++ function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AMainCharacter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TakeDamage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</a:rPr>
              <a:t>to set a custom damage amount using blueprints.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</a:rPr>
              <a:t>The only difference this time, is the instant damage is set to 101 with delay respawn time, to present play again menu to the player.</a:t>
            </a:r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609F1-296A-0B8B-FBC5-539326EF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86" y="4329404"/>
            <a:ext cx="7557841" cy="218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6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B24F-2560-28CB-2DC4-9FE242AD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4565-AF9E-02FF-9ECE-1E1AD05B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Clicking left mouse button will fire a projectile / beam which will be destroyed on impact with anything.</a:t>
            </a:r>
          </a:p>
          <a:p>
            <a:r>
              <a:rPr lang="en-GB" sz="1400" dirty="0"/>
              <a:t>If colliding with a wooden box or disappearing platform in the level, these objects will also be destroyed.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Makes use of a Niagara Particle System to have a laser beam effect following the projectile.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Gun has a max of 10 shots and ammo recharges after 3 seconds (for each shot).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5756B-3107-B207-317A-D3CD62746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212" y="4091940"/>
            <a:ext cx="6576588" cy="965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BA22B1-74BF-5A73-4E3E-E9EB12B71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339" y="2697309"/>
            <a:ext cx="8248461" cy="925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C38E42-CE05-0479-BFCA-1B5ED7726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5" y="5458093"/>
            <a:ext cx="76866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0CF6-5933-5D09-0593-F292CE4B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latin typeface="+mn-lt"/>
              </a:rPr>
              <a:t>Collectibles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B7EA-85E8-D2BF-592C-26DE3AA1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Collectibles are placed throughout the level and hidden by a destroyable box.</a:t>
            </a:r>
          </a:p>
          <a:p>
            <a:r>
              <a:rPr lang="en-GB" sz="1600" dirty="0"/>
              <a:t>Destroying the box allows the player to pick up the collectibles. </a:t>
            </a:r>
          </a:p>
          <a:p>
            <a:r>
              <a:rPr lang="en-GB" sz="1600" dirty="0"/>
              <a:t>There is health and a timer that can be collected.</a:t>
            </a:r>
          </a:p>
          <a:p>
            <a:r>
              <a:rPr lang="en-GB" sz="1600" dirty="0"/>
              <a:t>Values are set in player </a:t>
            </a:r>
            <a:r>
              <a:rPr lang="en-GB" sz="1600" dirty="0" err="1"/>
              <a:t>c++</a:t>
            </a:r>
            <a:r>
              <a:rPr lang="en-GB" sz="1600" dirty="0"/>
              <a:t> script which the collectibles use to add player health and time when they are collided with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F160E-305A-A37B-3724-73CF343C7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829" y="313381"/>
            <a:ext cx="5006875" cy="169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F971DD-8D2D-21FB-D071-F50297FF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3677797"/>
            <a:ext cx="9573208" cy="3027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54932-3489-0039-E6A1-9A874DFCDAE0}"/>
              </a:ext>
            </a:extLst>
          </p:cNvPr>
          <p:cNvSpPr txBox="1"/>
          <p:nvPr/>
        </p:nvSpPr>
        <p:spPr>
          <a:xfrm>
            <a:off x="9423918" y="365125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Collectible BP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D7EA2-EA5A-0EC0-6DAC-BCBA5EC11891}"/>
              </a:ext>
            </a:extLst>
          </p:cNvPr>
          <p:cNvSpPr txBox="1"/>
          <p:nvPr/>
        </p:nvSpPr>
        <p:spPr>
          <a:xfrm>
            <a:off x="10010192" y="4254758"/>
            <a:ext cx="163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Character BP</a:t>
            </a:r>
          </a:p>
        </p:txBody>
      </p:sp>
    </p:spTree>
    <p:extLst>
      <p:ext uri="{BB962C8B-B14F-4D97-AF65-F5344CB8AC3E}">
        <p14:creationId xmlns:p14="http://schemas.microsoft.com/office/powerpoint/2010/main" val="66964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10BB-8614-D4A9-9C23-450D6FD3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0834366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788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ADLaM Display</vt:lpstr>
      <vt:lpstr>Arial</vt:lpstr>
      <vt:lpstr>Cascadia Mono</vt:lpstr>
      <vt:lpstr>Century Gothic</vt:lpstr>
      <vt:lpstr>Elephant</vt:lpstr>
      <vt:lpstr>BrushVTI</vt:lpstr>
      <vt:lpstr>LAVA ESCAPE</vt:lpstr>
      <vt:lpstr>LIST OF FEATURES</vt:lpstr>
      <vt:lpstr>Movement</vt:lpstr>
      <vt:lpstr>Platforms</vt:lpstr>
      <vt:lpstr>Obstacles</vt:lpstr>
      <vt:lpstr>Obstacles cont.</vt:lpstr>
      <vt:lpstr>Shooting</vt:lpstr>
      <vt:lpstr>Collectibles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LAVA ESCAPE</dc:title>
  <dc:creator>Anjuma Rouf</dc:creator>
  <cp:lastModifiedBy>Anjuma Rouf</cp:lastModifiedBy>
  <cp:revision>14</cp:revision>
  <dcterms:created xsi:type="dcterms:W3CDTF">2023-12-17T23:30:18Z</dcterms:created>
  <dcterms:modified xsi:type="dcterms:W3CDTF">2023-12-21T23:35:46Z</dcterms:modified>
</cp:coreProperties>
</file>