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45A110A-DB7D-8EDD-1BC6-77C90A0B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B0C9-7845-552D-D3F4-80E19CC7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GB" sz="4000" dirty="0"/>
              <a:t>LAVA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0946-FE2D-7203-65E8-1BF81E35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Anjuma Rouf</a:t>
            </a:r>
          </a:p>
          <a:p>
            <a:r>
              <a:rPr lang="en-GB" dirty="0"/>
              <a:t>Natalia </a:t>
            </a:r>
            <a:r>
              <a:rPr lang="en-GB" dirty="0" err="1"/>
              <a:t>Wozniakowska</a:t>
            </a:r>
            <a:endParaRPr lang="en-GB" dirty="0"/>
          </a:p>
          <a:p>
            <a:r>
              <a:rPr lang="en-GB" dirty="0"/>
              <a:t>Daniel LUBEK</a:t>
            </a:r>
          </a:p>
        </p:txBody>
      </p:sp>
    </p:spTree>
    <p:extLst>
      <p:ext uri="{BB962C8B-B14F-4D97-AF65-F5344CB8AC3E}">
        <p14:creationId xmlns:p14="http://schemas.microsoft.com/office/powerpoint/2010/main" val="38374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68B-610F-2BD5-A58C-BB60AB2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B3A-94CA-0F3C-C562-096D9634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00EA-D4C7-6984-5178-3826DD5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4506-E81B-7505-1B2B-3A8DC4B9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5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B24F-2560-28CB-2DC4-9FE242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565-AF9E-02FF-9ECE-1E1AD05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5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876-8A2F-7486-8EBC-A522815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06E3-BDBF-1ED9-F68A-6EAE091E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CF6-5933-5D09-0593-F292CE4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7EA-85E8-D2BF-592C-26DE3AA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0BB-8614-D4A9-9C23-450D6FD3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343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LAVA ESCAPE</vt:lpstr>
      <vt:lpstr>Movement</vt:lpstr>
      <vt:lpstr>Platforms</vt:lpstr>
      <vt:lpstr>Shooting</vt:lpstr>
      <vt:lpstr>Enemies</vt:lpstr>
      <vt:lpstr>Collectibles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ESCAPE</dc:title>
  <dc:creator>Anjuma Rouf</dc:creator>
  <cp:lastModifiedBy>Anjuma Rouf</cp:lastModifiedBy>
  <cp:revision>2</cp:revision>
  <dcterms:created xsi:type="dcterms:W3CDTF">2023-12-17T23:30:18Z</dcterms:created>
  <dcterms:modified xsi:type="dcterms:W3CDTF">2023-12-17T23:36:58Z</dcterms:modified>
</cp:coreProperties>
</file>