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7CF-508B-4579-9ED2-A3247FCEE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61314-5683-4B15-80D8-C07DA68F8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overview of game and framework features.</a:t>
            </a:r>
          </a:p>
        </p:txBody>
      </p:sp>
    </p:spTree>
    <p:extLst>
      <p:ext uri="{BB962C8B-B14F-4D97-AF65-F5344CB8AC3E}">
        <p14:creationId xmlns:p14="http://schemas.microsoft.com/office/powerpoint/2010/main" val="13278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6D89-8CD3-464A-AEFF-9610D69B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E09F-2239-4375-9648-6136FA608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8"/>
            <a:ext cx="5185873" cy="26625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Collisions</a:t>
            </a:r>
          </a:p>
          <a:p>
            <a:r>
              <a:rPr lang="en-GB" dirty="0"/>
              <a:t>AABB</a:t>
            </a:r>
          </a:p>
          <a:p>
            <a:r>
              <a:rPr lang="en-GB" dirty="0"/>
              <a:t>Circle with polygon, rectangle and line</a:t>
            </a:r>
          </a:p>
          <a:p>
            <a:r>
              <a:rPr lang="en-GB" dirty="0"/>
              <a:t>Polygon with polygon, both of which can be concave or convex. Using an adaption of the standard algorithm used for circle and line collision tests. Optimized with broad phase.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5D7E4-0A90-42F9-B625-D1C3E89E2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Forces, Newton’s Laws and more</a:t>
            </a:r>
          </a:p>
          <a:p>
            <a:r>
              <a:rPr lang="en-GB" dirty="0"/>
              <a:t>Gravity, can be applied in any direction.</a:t>
            </a:r>
          </a:p>
          <a:p>
            <a:r>
              <a:rPr lang="en-GB" dirty="0"/>
              <a:t>Change in velocity calculated using delta time between each frame.</a:t>
            </a:r>
          </a:p>
          <a:p>
            <a:r>
              <a:rPr lang="en-GB" dirty="0"/>
              <a:t>Separate bounce and friction values to make movement more realistic and natural.</a:t>
            </a:r>
          </a:p>
          <a:p>
            <a:r>
              <a:rPr lang="en-GB" dirty="0"/>
              <a:t>Non-static objects of specific types resolve new velocity based on mass.</a:t>
            </a:r>
          </a:p>
          <a:p>
            <a:r>
              <a:rPr lang="en-GB" dirty="0"/>
              <a:t>Simplified rotational velocity applied for polygon collisions.</a:t>
            </a:r>
          </a:p>
        </p:txBody>
      </p:sp>
    </p:spTree>
    <p:extLst>
      <p:ext uri="{BB962C8B-B14F-4D97-AF65-F5344CB8AC3E}">
        <p14:creationId xmlns:p14="http://schemas.microsoft.com/office/powerpoint/2010/main" val="242053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1790</TotalTime>
  <Words>112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Game Behaviour</vt:lpstr>
      <vt:lpstr>Physics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Behaviour</dc:title>
  <dc:creator>Kieran Warren</dc:creator>
  <cp:lastModifiedBy>Kieran Warren</cp:lastModifiedBy>
  <cp:revision>9</cp:revision>
  <dcterms:created xsi:type="dcterms:W3CDTF">2017-12-06T15:16:41Z</dcterms:created>
  <dcterms:modified xsi:type="dcterms:W3CDTF">2017-12-07T21:06:45Z</dcterms:modified>
</cp:coreProperties>
</file>