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279" r:id="rId26"/>
    <p:sldId id="280" r:id="rId27"/>
    <p:sldId id="28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346"/>
    <a:srgbClr val="1C1C1C"/>
    <a:srgbClr val="F7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8" d="100"/>
          <a:sy n="58" d="100"/>
        </p:scale>
        <p:origin x="-84" y="-1530"/>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909191755624727E-2"/>
          <c:y val="0"/>
          <c:w val="0.91209080824437527"/>
          <c:h val="1"/>
        </c:manualLayout>
      </c:layout>
      <c:area3DChart>
        <c:grouping val="standard"/>
        <c:varyColors val="0"/>
        <c:ser>
          <c:idx val="0"/>
          <c:order val="0"/>
          <c:tx>
            <c:strRef>
              <c:f>Sheet1!$B$1</c:f>
              <c:strCache>
                <c:ptCount val="1"/>
                <c:pt idx="0">
                  <c:v>Series 1</c:v>
                </c:pt>
              </c:strCache>
            </c:strRef>
          </c:tx>
          <c:spPr>
            <a:solidFill>
              <a:srgbClr val="F2A346"/>
            </a:solidFill>
            <a:ln>
              <a:noFill/>
            </a:ln>
            <a:effectLst/>
            <a:sp3d/>
          </c:spPr>
          <c:dPt>
            <c:idx val="0"/>
            <c:bubble3D val="0"/>
            <c:extLst xmlns:c16r2="http://schemas.microsoft.com/office/drawing/2015/06/chart">
              <c:ext xmlns:c16="http://schemas.microsoft.com/office/drawing/2014/chart" uri="{C3380CC4-5D6E-409C-BE32-E72D297353CC}">
                <c16:uniqueId val="{00000001-A870-441B-94F5-ABE7F878A01D}"/>
              </c:ext>
            </c:extLst>
          </c:dPt>
          <c:dPt>
            <c:idx val="1"/>
            <c:bubble3D val="0"/>
            <c:extLst xmlns:c16r2="http://schemas.microsoft.com/office/drawing/2015/06/chart">
              <c:ext xmlns:c16="http://schemas.microsoft.com/office/drawing/2014/chart" uri="{C3380CC4-5D6E-409C-BE32-E72D297353CC}">
                <c16:uniqueId val="{00000003-A870-441B-94F5-ABE7F878A01D}"/>
              </c:ext>
            </c:extLst>
          </c:dPt>
          <c:dPt>
            <c:idx val="2"/>
            <c:bubble3D val="0"/>
            <c:extLst xmlns:c16r2="http://schemas.microsoft.com/office/drawing/2015/06/chart">
              <c:ext xmlns:c16="http://schemas.microsoft.com/office/drawing/2014/chart" uri="{C3380CC4-5D6E-409C-BE32-E72D297353CC}">
                <c16:uniqueId val="{00000005-A870-441B-94F5-ABE7F878A01D}"/>
              </c:ext>
            </c:extLst>
          </c:dPt>
          <c:dPt>
            <c:idx val="3"/>
            <c:bubble3D val="0"/>
            <c:extLst xmlns:c16r2="http://schemas.microsoft.com/office/drawing/2015/06/chart">
              <c:ext xmlns:c16="http://schemas.microsoft.com/office/drawing/2014/chart" uri="{C3380CC4-5D6E-409C-BE32-E72D297353CC}">
                <c16:uniqueId val="{00000007-A870-441B-94F5-ABE7F878A01D}"/>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8-A870-441B-94F5-ABE7F878A01D}"/>
            </c:ext>
          </c:extLst>
        </c:ser>
        <c:ser>
          <c:idx val="1"/>
          <c:order val="1"/>
          <c:tx>
            <c:strRef>
              <c:f>Sheet1!$C$1</c:f>
              <c:strCache>
                <c:ptCount val="1"/>
                <c:pt idx="0">
                  <c:v>Series 2</c:v>
                </c:pt>
              </c:strCache>
            </c:strRef>
          </c:tx>
          <c:spPr>
            <a:solidFill>
              <a:sysClr val="windowText" lastClr="000000">
                <a:lumMod val="75000"/>
                <a:lumOff val="25000"/>
              </a:sysClr>
            </a:solidFill>
            <a:ln>
              <a:noFill/>
            </a:ln>
            <a:effectLst/>
            <a:sp3d/>
          </c:spPr>
          <c:dPt>
            <c:idx val="0"/>
            <c:bubble3D val="0"/>
            <c:extLst xmlns:c16r2="http://schemas.microsoft.com/office/drawing/2015/06/chart">
              <c:ext xmlns:c16="http://schemas.microsoft.com/office/drawing/2014/chart" uri="{C3380CC4-5D6E-409C-BE32-E72D297353CC}">
                <c16:uniqueId val="{0000000A-A870-441B-94F5-ABE7F878A01D}"/>
              </c:ext>
            </c:extLst>
          </c:dPt>
          <c:dPt>
            <c:idx val="1"/>
            <c:bubble3D val="0"/>
            <c:extLst xmlns:c16r2="http://schemas.microsoft.com/office/drawing/2015/06/chart">
              <c:ext xmlns:c16="http://schemas.microsoft.com/office/drawing/2014/chart" uri="{C3380CC4-5D6E-409C-BE32-E72D297353CC}">
                <c16:uniqueId val="{0000000C-A870-441B-94F5-ABE7F878A01D}"/>
              </c:ext>
            </c:extLst>
          </c:dPt>
          <c:dPt>
            <c:idx val="2"/>
            <c:bubble3D val="0"/>
            <c:extLst xmlns:c16r2="http://schemas.microsoft.com/office/drawing/2015/06/chart">
              <c:ext xmlns:c16="http://schemas.microsoft.com/office/drawing/2014/chart" uri="{C3380CC4-5D6E-409C-BE32-E72D297353CC}">
                <c16:uniqueId val="{0000000E-A870-441B-94F5-ABE7F878A01D}"/>
              </c:ext>
            </c:extLst>
          </c:dPt>
          <c:dPt>
            <c:idx val="3"/>
            <c:bubble3D val="0"/>
            <c:extLst xmlns:c16r2="http://schemas.microsoft.com/office/drawing/2015/06/chart">
              <c:ext xmlns:c16="http://schemas.microsoft.com/office/drawing/2014/chart" uri="{C3380CC4-5D6E-409C-BE32-E72D297353CC}">
                <c16:uniqueId val="{00000010-A870-441B-94F5-ABE7F878A01D}"/>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1" i="0" u="none" strike="noStrike" kern="1200" baseline="0">
                    <a:solidFill>
                      <a:schemeClr val="bg1"/>
                    </a:solidFill>
                    <a:latin typeface="Agency FB" panose="020B0503020202020204" pitchFamily="34" charset="0"/>
                    <a:ea typeface="+mn-ea"/>
                    <a:cs typeface="+mn-ea"/>
                    <a:sym typeface="+mn-lt"/>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11-A870-441B-94F5-ABE7F878A01D}"/>
            </c:ext>
          </c:extLst>
        </c:ser>
        <c:ser>
          <c:idx val="2"/>
          <c:order val="2"/>
          <c:tx>
            <c:strRef>
              <c:f>Sheet1!$D$1</c:f>
              <c:strCache>
                <c:ptCount val="1"/>
                <c:pt idx="0">
                  <c:v>Series 3</c:v>
                </c:pt>
              </c:strCache>
            </c:strRef>
          </c:tx>
          <c:spPr>
            <a:solidFill>
              <a:schemeClr val="accent3"/>
            </a:solidFill>
            <a:ln>
              <a:noFill/>
            </a:ln>
            <a:effectLst/>
            <a:sp3d/>
          </c:spPr>
          <c:dPt>
            <c:idx val="0"/>
            <c:bubble3D val="0"/>
            <c:extLst xmlns:c16r2="http://schemas.microsoft.com/office/drawing/2015/06/chart">
              <c:ext xmlns:c16="http://schemas.microsoft.com/office/drawing/2014/chart" uri="{C3380CC4-5D6E-409C-BE32-E72D297353CC}">
                <c16:uniqueId val="{00000013-A870-441B-94F5-ABE7F878A01D}"/>
              </c:ext>
            </c:extLst>
          </c:dPt>
          <c:dPt>
            <c:idx val="1"/>
            <c:bubble3D val="0"/>
            <c:extLst xmlns:c16r2="http://schemas.microsoft.com/office/drawing/2015/06/chart">
              <c:ext xmlns:c16="http://schemas.microsoft.com/office/drawing/2014/chart" uri="{C3380CC4-5D6E-409C-BE32-E72D297353CC}">
                <c16:uniqueId val="{00000015-A870-441B-94F5-ABE7F878A01D}"/>
              </c:ext>
            </c:extLst>
          </c:dPt>
          <c:dPt>
            <c:idx val="2"/>
            <c:bubble3D val="0"/>
            <c:extLst xmlns:c16r2="http://schemas.microsoft.com/office/drawing/2015/06/chart">
              <c:ext xmlns:c16="http://schemas.microsoft.com/office/drawing/2014/chart" uri="{C3380CC4-5D6E-409C-BE32-E72D297353CC}">
                <c16:uniqueId val="{00000017-A870-441B-94F5-ABE7F878A01D}"/>
              </c:ext>
            </c:extLst>
          </c:dPt>
          <c:dPt>
            <c:idx val="3"/>
            <c:bubble3D val="0"/>
            <c:extLst xmlns:c16r2="http://schemas.microsoft.com/office/drawing/2015/06/chart">
              <c:ext xmlns:c16="http://schemas.microsoft.com/office/drawing/2014/chart" uri="{C3380CC4-5D6E-409C-BE32-E72D297353CC}">
                <c16:uniqueId val="{00000019-A870-441B-94F5-ABE7F878A01D}"/>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ea"/>
                    <a:sym typeface="+mn-lt"/>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1A-A870-441B-94F5-ABE7F878A01D}"/>
            </c:ext>
          </c:extLst>
        </c:ser>
        <c:dLbls>
          <c:showLegendKey val="0"/>
          <c:showVal val="0"/>
          <c:showCatName val="0"/>
          <c:showSerName val="0"/>
          <c:showPercent val="0"/>
          <c:showBubbleSize val="0"/>
        </c:dLbls>
        <c:axId val="441840768"/>
        <c:axId val="441842304"/>
        <c:axId val="196539712"/>
      </c:area3DChart>
      <c:catAx>
        <c:axId val="441840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Agency FB" panose="020B0503020202020204" pitchFamily="34" charset="0"/>
                <a:ea typeface="+mn-ea"/>
                <a:cs typeface="+mn-ea"/>
                <a:sym typeface="+mn-lt"/>
              </a:defRPr>
            </a:pPr>
            <a:endParaRPr lang="zh-CN"/>
          </a:p>
        </c:txPr>
        <c:crossAx val="441842304"/>
        <c:crosses val="autoZero"/>
        <c:auto val="1"/>
        <c:lblAlgn val="ctr"/>
        <c:lblOffset val="100"/>
        <c:noMultiLvlLbl val="0"/>
      </c:catAx>
      <c:valAx>
        <c:axId val="4418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441840768"/>
        <c:crosses val="autoZero"/>
        <c:crossBetween val="midCat"/>
      </c:valAx>
      <c:serAx>
        <c:axId val="196539712"/>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441842304"/>
        <c:crosses val="autoZero"/>
      </c:ser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rgbClr val="F2A346"/>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EDB-49D0-9B48-5094E08D5194}"/>
            </c:ext>
          </c:extLst>
        </c:ser>
        <c:ser>
          <c:idx val="1"/>
          <c:order val="1"/>
          <c:tx>
            <c:strRef>
              <c:f>Sheet1!$C$1</c:f>
              <c:strCache>
                <c:ptCount val="1"/>
                <c:pt idx="0">
                  <c:v>Series 2</c:v>
                </c:pt>
              </c:strCache>
            </c:strRef>
          </c:tx>
          <c:spPr>
            <a:solidFill>
              <a:schemeClr val="tx1">
                <a:lumMod val="65000"/>
                <a:lumOff val="3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EDB-49D0-9B48-5094E08D5194}"/>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9EDB-49D0-9B48-5094E08D5194}"/>
            </c:ext>
          </c:extLst>
        </c:ser>
        <c:dLbls>
          <c:showLegendKey val="0"/>
          <c:showVal val="0"/>
          <c:showCatName val="0"/>
          <c:showSerName val="0"/>
          <c:showPercent val="0"/>
          <c:showBubbleSize val="0"/>
        </c:dLbls>
        <c:gapWidth val="150"/>
        <c:shape val="box"/>
        <c:axId val="230566144"/>
        <c:axId val="230580224"/>
        <c:axId val="196660288"/>
      </c:bar3DChart>
      <c:catAx>
        <c:axId val="230566144"/>
        <c:scaling>
          <c:orientation val="minMax"/>
        </c:scaling>
        <c:delete val="1"/>
        <c:axPos val="b"/>
        <c:numFmt formatCode="General" sourceLinked="1"/>
        <c:majorTickMark val="none"/>
        <c:minorTickMark val="none"/>
        <c:tickLblPos val="nextTo"/>
        <c:crossAx val="230580224"/>
        <c:crosses val="autoZero"/>
        <c:auto val="1"/>
        <c:lblAlgn val="ctr"/>
        <c:lblOffset val="100"/>
        <c:noMultiLvlLbl val="1"/>
      </c:catAx>
      <c:valAx>
        <c:axId val="230580224"/>
        <c:scaling>
          <c:orientation val="minMax"/>
        </c:scaling>
        <c:delete val="1"/>
        <c:axPos val="l"/>
        <c:numFmt formatCode="General" sourceLinked="1"/>
        <c:majorTickMark val="none"/>
        <c:minorTickMark val="none"/>
        <c:tickLblPos val="nextTo"/>
        <c:crossAx val="230566144"/>
        <c:crosses val="autoZero"/>
        <c:crossBetween val="between"/>
      </c:valAx>
      <c:serAx>
        <c:axId val="19666028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30580224"/>
        <c:crosses val="autoZero"/>
      </c:ser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5C6F0-B5B9-4E5B-BE48-682C293DE264}" type="datetimeFigureOut">
              <a:rPr lang="zh-CN" altLang="en-US" smtClean="0"/>
              <a:t>2018/3/13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F86D4-CD65-4638-B5DE-85256906A7D1}" type="slidenum">
              <a:rPr lang="zh-CN" altLang="en-US" smtClean="0"/>
              <a:t>‹#›</a:t>
            </a:fld>
            <a:endParaRPr lang="zh-CN" altLang="en-US"/>
          </a:p>
        </p:txBody>
      </p:sp>
    </p:spTree>
    <p:extLst>
      <p:ext uri="{BB962C8B-B14F-4D97-AF65-F5344CB8AC3E}">
        <p14:creationId xmlns:p14="http://schemas.microsoft.com/office/powerpoint/2010/main" val="137102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a:t>
            </a:fld>
            <a:endParaRPr lang="zh-CN" altLang="en-US"/>
          </a:p>
        </p:txBody>
      </p:sp>
    </p:spTree>
    <p:extLst>
      <p:ext uri="{BB962C8B-B14F-4D97-AF65-F5344CB8AC3E}">
        <p14:creationId xmlns:p14="http://schemas.microsoft.com/office/powerpoint/2010/main" val="4261096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10</a:t>
            </a:fld>
            <a:endParaRPr lang="zh-CN" altLang="en-US"/>
          </a:p>
        </p:txBody>
      </p:sp>
    </p:spTree>
    <p:extLst>
      <p:ext uri="{BB962C8B-B14F-4D97-AF65-F5344CB8AC3E}">
        <p14:creationId xmlns:p14="http://schemas.microsoft.com/office/powerpoint/2010/main" val="398142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11</a:t>
            </a:fld>
            <a:endParaRPr lang="zh-CN" altLang="en-US"/>
          </a:p>
        </p:txBody>
      </p:sp>
    </p:spTree>
    <p:extLst>
      <p:ext uri="{BB962C8B-B14F-4D97-AF65-F5344CB8AC3E}">
        <p14:creationId xmlns:p14="http://schemas.microsoft.com/office/powerpoint/2010/main" val="76108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12</a:t>
            </a:fld>
            <a:endParaRPr lang="zh-CN" altLang="en-US"/>
          </a:p>
        </p:txBody>
      </p:sp>
    </p:spTree>
    <p:extLst>
      <p:ext uri="{BB962C8B-B14F-4D97-AF65-F5344CB8AC3E}">
        <p14:creationId xmlns:p14="http://schemas.microsoft.com/office/powerpoint/2010/main" val="224394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13</a:t>
            </a:fld>
            <a:endParaRPr lang="zh-CN" altLang="en-US"/>
          </a:p>
        </p:txBody>
      </p:sp>
    </p:spTree>
    <p:extLst>
      <p:ext uri="{BB962C8B-B14F-4D97-AF65-F5344CB8AC3E}">
        <p14:creationId xmlns:p14="http://schemas.microsoft.com/office/powerpoint/2010/main" val="195516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14</a:t>
            </a:fld>
            <a:endParaRPr lang="zh-CN" altLang="en-US"/>
          </a:p>
        </p:txBody>
      </p:sp>
    </p:spTree>
    <p:extLst>
      <p:ext uri="{BB962C8B-B14F-4D97-AF65-F5344CB8AC3E}">
        <p14:creationId xmlns:p14="http://schemas.microsoft.com/office/powerpoint/2010/main" val="7926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15</a:t>
            </a:fld>
            <a:endParaRPr lang="zh-CN" altLang="en-US"/>
          </a:p>
        </p:txBody>
      </p:sp>
    </p:spTree>
    <p:extLst>
      <p:ext uri="{BB962C8B-B14F-4D97-AF65-F5344CB8AC3E}">
        <p14:creationId xmlns:p14="http://schemas.microsoft.com/office/powerpoint/2010/main" val="2971940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16</a:t>
            </a:fld>
            <a:endParaRPr lang="zh-CN" altLang="en-US"/>
          </a:p>
        </p:txBody>
      </p:sp>
    </p:spTree>
    <p:extLst>
      <p:ext uri="{BB962C8B-B14F-4D97-AF65-F5344CB8AC3E}">
        <p14:creationId xmlns:p14="http://schemas.microsoft.com/office/powerpoint/2010/main" val="282717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17</a:t>
            </a:fld>
            <a:endParaRPr lang="zh-CN" altLang="en-US"/>
          </a:p>
        </p:txBody>
      </p:sp>
    </p:spTree>
    <p:extLst>
      <p:ext uri="{BB962C8B-B14F-4D97-AF65-F5344CB8AC3E}">
        <p14:creationId xmlns:p14="http://schemas.microsoft.com/office/powerpoint/2010/main" val="249547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18</a:t>
            </a:fld>
            <a:endParaRPr lang="zh-CN" altLang="en-US"/>
          </a:p>
        </p:txBody>
      </p:sp>
    </p:spTree>
    <p:extLst>
      <p:ext uri="{BB962C8B-B14F-4D97-AF65-F5344CB8AC3E}">
        <p14:creationId xmlns:p14="http://schemas.microsoft.com/office/powerpoint/2010/main" val="4145920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19</a:t>
            </a:fld>
            <a:endParaRPr lang="zh-CN" altLang="en-US"/>
          </a:p>
        </p:txBody>
      </p:sp>
    </p:spTree>
    <p:extLst>
      <p:ext uri="{BB962C8B-B14F-4D97-AF65-F5344CB8AC3E}">
        <p14:creationId xmlns:p14="http://schemas.microsoft.com/office/powerpoint/2010/main" val="87532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a:t>
            </a:fld>
            <a:endParaRPr lang="zh-CN" altLang="en-US"/>
          </a:p>
        </p:txBody>
      </p:sp>
    </p:spTree>
    <p:extLst>
      <p:ext uri="{BB962C8B-B14F-4D97-AF65-F5344CB8AC3E}">
        <p14:creationId xmlns:p14="http://schemas.microsoft.com/office/powerpoint/2010/main" val="61199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20</a:t>
            </a:fld>
            <a:endParaRPr lang="zh-CN" altLang="en-US"/>
          </a:p>
        </p:txBody>
      </p:sp>
    </p:spTree>
    <p:extLst>
      <p:ext uri="{BB962C8B-B14F-4D97-AF65-F5344CB8AC3E}">
        <p14:creationId xmlns:p14="http://schemas.microsoft.com/office/powerpoint/2010/main" val="2630885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21</a:t>
            </a:fld>
            <a:endParaRPr lang="zh-CN" altLang="en-US"/>
          </a:p>
        </p:txBody>
      </p:sp>
    </p:spTree>
    <p:extLst>
      <p:ext uri="{BB962C8B-B14F-4D97-AF65-F5344CB8AC3E}">
        <p14:creationId xmlns:p14="http://schemas.microsoft.com/office/powerpoint/2010/main" val="4242002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22</a:t>
            </a:fld>
            <a:endParaRPr lang="zh-CN" altLang="en-US"/>
          </a:p>
        </p:txBody>
      </p:sp>
    </p:spTree>
    <p:extLst>
      <p:ext uri="{BB962C8B-B14F-4D97-AF65-F5344CB8AC3E}">
        <p14:creationId xmlns:p14="http://schemas.microsoft.com/office/powerpoint/2010/main" val="300164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23</a:t>
            </a:fld>
            <a:endParaRPr lang="zh-CN" altLang="en-US"/>
          </a:p>
        </p:txBody>
      </p:sp>
    </p:spTree>
    <p:extLst>
      <p:ext uri="{BB962C8B-B14F-4D97-AF65-F5344CB8AC3E}">
        <p14:creationId xmlns:p14="http://schemas.microsoft.com/office/powerpoint/2010/main" val="1203685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24</a:t>
            </a:fld>
            <a:endParaRPr lang="zh-CN" altLang="en-US"/>
          </a:p>
        </p:txBody>
      </p:sp>
    </p:spTree>
    <p:extLst>
      <p:ext uri="{BB962C8B-B14F-4D97-AF65-F5344CB8AC3E}">
        <p14:creationId xmlns:p14="http://schemas.microsoft.com/office/powerpoint/2010/main" val="3015029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25</a:t>
            </a:fld>
            <a:endParaRPr lang="zh-CN" altLang="en-US"/>
          </a:p>
        </p:txBody>
      </p:sp>
    </p:spTree>
    <p:extLst>
      <p:ext uri="{BB962C8B-B14F-4D97-AF65-F5344CB8AC3E}">
        <p14:creationId xmlns:p14="http://schemas.microsoft.com/office/powerpoint/2010/main" val="372074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3</a:t>
            </a:fld>
            <a:endParaRPr lang="zh-CN" altLang="en-US"/>
          </a:p>
        </p:txBody>
      </p:sp>
    </p:spTree>
    <p:extLst>
      <p:ext uri="{BB962C8B-B14F-4D97-AF65-F5344CB8AC3E}">
        <p14:creationId xmlns:p14="http://schemas.microsoft.com/office/powerpoint/2010/main" val="95109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4</a:t>
            </a:fld>
            <a:endParaRPr lang="zh-CN" altLang="en-US"/>
          </a:p>
        </p:txBody>
      </p:sp>
    </p:spTree>
    <p:extLst>
      <p:ext uri="{BB962C8B-B14F-4D97-AF65-F5344CB8AC3E}">
        <p14:creationId xmlns:p14="http://schemas.microsoft.com/office/powerpoint/2010/main" val="249103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5</a:t>
            </a:fld>
            <a:endParaRPr lang="zh-CN" altLang="en-US"/>
          </a:p>
        </p:txBody>
      </p:sp>
    </p:spTree>
    <p:extLst>
      <p:ext uri="{BB962C8B-B14F-4D97-AF65-F5344CB8AC3E}">
        <p14:creationId xmlns:p14="http://schemas.microsoft.com/office/powerpoint/2010/main" val="399581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6</a:t>
            </a:fld>
            <a:endParaRPr lang="zh-CN" altLang="en-US"/>
          </a:p>
        </p:txBody>
      </p:sp>
    </p:spTree>
    <p:extLst>
      <p:ext uri="{BB962C8B-B14F-4D97-AF65-F5344CB8AC3E}">
        <p14:creationId xmlns:p14="http://schemas.microsoft.com/office/powerpoint/2010/main" val="139535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7</a:t>
            </a:fld>
            <a:endParaRPr lang="zh-CN" altLang="en-US"/>
          </a:p>
        </p:txBody>
      </p:sp>
    </p:spTree>
    <p:extLst>
      <p:ext uri="{BB962C8B-B14F-4D97-AF65-F5344CB8AC3E}">
        <p14:creationId xmlns:p14="http://schemas.microsoft.com/office/powerpoint/2010/main" val="161557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8</a:t>
            </a:fld>
            <a:endParaRPr lang="zh-CN" altLang="en-US"/>
          </a:p>
        </p:txBody>
      </p:sp>
    </p:spTree>
    <p:extLst>
      <p:ext uri="{BB962C8B-B14F-4D97-AF65-F5344CB8AC3E}">
        <p14:creationId xmlns:p14="http://schemas.microsoft.com/office/powerpoint/2010/main" val="114646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9</a:t>
            </a:fld>
            <a:endParaRPr lang="zh-CN" altLang="en-US"/>
          </a:p>
        </p:txBody>
      </p:sp>
    </p:spTree>
    <p:extLst>
      <p:ext uri="{BB962C8B-B14F-4D97-AF65-F5344CB8AC3E}">
        <p14:creationId xmlns:p14="http://schemas.microsoft.com/office/powerpoint/2010/main" val="55038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a:extLst>
              <a:ext uri="{FF2B5EF4-FFF2-40B4-BE49-F238E27FC236}">
                <a16:creationId xmlns="" xmlns:a16="http://schemas.microsoft.com/office/drawing/2014/main" id="{406DA978-16B6-4268-AC82-9FA97CFDA686}"/>
              </a:ext>
            </a:extLst>
          </p:cNvPr>
          <p:cNvSpPr>
            <a:spLocks noGrp="1"/>
          </p:cNvSpPr>
          <p:nvPr>
            <p:ph type="pic" sz="quarter" idx="10"/>
          </p:nvPr>
        </p:nvSpPr>
        <p:spPr>
          <a:xfrm>
            <a:off x="0" y="0"/>
            <a:ext cx="12192000" cy="3771901"/>
          </a:xfrm>
          <a:custGeom>
            <a:avLst/>
            <a:gdLst>
              <a:gd name="connsiteX0" fmla="*/ 0 w 12192000"/>
              <a:gd name="connsiteY0" fmla="*/ 0 h 5105400"/>
              <a:gd name="connsiteX1" fmla="*/ 12192000 w 12192000"/>
              <a:gd name="connsiteY1" fmla="*/ 0 h 5105400"/>
              <a:gd name="connsiteX2" fmla="*/ 12192000 w 12192000"/>
              <a:gd name="connsiteY2" fmla="*/ 5105400 h 5105400"/>
              <a:gd name="connsiteX3" fmla="*/ 0 w 1219200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12192000" h="5105400">
                <a:moveTo>
                  <a:pt x="0" y="0"/>
                </a:moveTo>
                <a:lnTo>
                  <a:pt x="12192000" y="0"/>
                </a:lnTo>
                <a:lnTo>
                  <a:pt x="12192000" y="5105400"/>
                </a:lnTo>
                <a:lnTo>
                  <a:pt x="0" y="51054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9480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05935B-533A-491D-9099-499A5F42A3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4103D169-469E-4D31-9FA8-E53AC2F9836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E2A0FED-32FE-43B2-B8C3-AD6F6FA907EA}"/>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5" name="页脚占位符 4">
            <a:extLst>
              <a:ext uri="{FF2B5EF4-FFF2-40B4-BE49-F238E27FC236}">
                <a16:creationId xmlns="" xmlns:a16="http://schemas.microsoft.com/office/drawing/2014/main" id="{CFB8E94E-3C82-4915-A81B-7E7719590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135EB8A-3272-44E7-B3EB-34FE438B6AF9}"/>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342168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D2F2C9D1-452B-4870-B613-473554993A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8286795B-B87B-4074-9C1F-535A3E88C2F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215F588-C034-4ECD-9EE8-AB4273B57391}"/>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5" name="页脚占位符 4">
            <a:extLst>
              <a:ext uri="{FF2B5EF4-FFF2-40B4-BE49-F238E27FC236}">
                <a16:creationId xmlns="" xmlns:a16="http://schemas.microsoft.com/office/drawing/2014/main" id="{07BCDC28-FB1E-4193-8D71-DBE452D7A2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A40B1F6-FDEE-40AD-B68C-F12B5DD56FB4}"/>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02563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830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0729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234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0507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3036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3786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562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576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280A83-1458-4744-BC17-D0BF9A2171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B0F8275-B066-4891-AE14-026EFD635B0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B776EF6-1F98-4E2E-BA49-C8EDDB9B2160}"/>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5" name="页脚占位符 4">
            <a:extLst>
              <a:ext uri="{FF2B5EF4-FFF2-40B4-BE49-F238E27FC236}">
                <a16:creationId xmlns="" xmlns:a16="http://schemas.microsoft.com/office/drawing/2014/main" id="{D4DEBEC1-3E79-41D2-BEAC-9E1B39C65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586516E-F640-4EEF-9CA1-5BFB1C699C47}"/>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401673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983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569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73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6ADD2F-612C-41F6-B1C6-1DE3F201CB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1470BB9-AFED-435A-AF21-4D2F9E659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766416BE-6691-4158-918D-EA7961FB829C}"/>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5" name="页脚占位符 4">
            <a:extLst>
              <a:ext uri="{FF2B5EF4-FFF2-40B4-BE49-F238E27FC236}">
                <a16:creationId xmlns="" xmlns:a16="http://schemas.microsoft.com/office/drawing/2014/main" id="{537260F9-1498-4699-8E2F-716F3271B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0A86097-4909-4B00-90F6-879300C30CB6}"/>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66882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C03C33-769D-462B-B805-BC9DA4AB82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75F83B9-D204-43E6-90B5-37AD8E692E2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2491BA83-5D5C-46CE-9315-98CF4B62E84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4BCDA95-BE0E-4893-94F8-0F66E17922BD}"/>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6" name="页脚占位符 5">
            <a:extLst>
              <a:ext uri="{FF2B5EF4-FFF2-40B4-BE49-F238E27FC236}">
                <a16:creationId xmlns="" xmlns:a16="http://schemas.microsoft.com/office/drawing/2014/main" id="{6859D42B-ACDE-42C0-AE27-2A0C8C2774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5043FCB-1A8E-414F-B93A-17CADEE4CFE8}"/>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310583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EEC496-D823-4183-A21F-C18136BA93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B243566-62F8-44EB-8CAE-17E784DCE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267365A7-D0D9-4833-AFE0-C4F5E9EEAC0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8067AE78-91D1-4833-B92E-599CCC5D7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29F76AB7-1E9D-487A-9372-21F276193D8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1ECB3715-4E99-4438-AF56-9B9197B46C89}"/>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8" name="页脚占位符 7">
            <a:extLst>
              <a:ext uri="{FF2B5EF4-FFF2-40B4-BE49-F238E27FC236}">
                <a16:creationId xmlns="" xmlns:a16="http://schemas.microsoft.com/office/drawing/2014/main" id="{6A0F57D9-EFC1-4C76-9D53-FA5513C49E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BA1FE26-4E37-47D9-B737-4E3F11ED0CC2}"/>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03632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AA9607-5335-4BE4-A3BE-C9812AA127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DB66E07A-168F-4CBA-AD6C-18BF16FACA3A}"/>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4" name="页脚占位符 3">
            <a:extLst>
              <a:ext uri="{FF2B5EF4-FFF2-40B4-BE49-F238E27FC236}">
                <a16:creationId xmlns="" xmlns:a16="http://schemas.microsoft.com/office/drawing/2014/main" id="{EF987D27-F278-4C74-8B8D-3AC520A55D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024E9BBA-1A3D-4D7E-82C0-DEF679E93B1F}"/>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83869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A86BE80-D1AD-4F6E-8E03-7C5BD4DE3076}"/>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3" name="页脚占位符 2">
            <a:extLst>
              <a:ext uri="{FF2B5EF4-FFF2-40B4-BE49-F238E27FC236}">
                <a16:creationId xmlns="" xmlns:a16="http://schemas.microsoft.com/office/drawing/2014/main" id="{58DAD82D-85E0-4DDB-BDB3-05C7CB48A6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1D0CAA2-6862-4D1C-B927-F7AF307FB777}"/>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40536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70BF88-898C-4265-B0BE-C04D03A40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5EEAC9E-BC26-4937-A6B7-3A98A339E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69BF2154-F6FB-415F-B679-4B6DA9C28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B86535C8-2358-4E6F-9A42-F0C50F11874F}"/>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6" name="页脚占位符 5">
            <a:extLst>
              <a:ext uri="{FF2B5EF4-FFF2-40B4-BE49-F238E27FC236}">
                <a16:creationId xmlns="" xmlns:a16="http://schemas.microsoft.com/office/drawing/2014/main" id="{7376DF59-7B21-43D9-9BDF-832D02C926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ACEF43A-B14C-4C59-A16C-15ABDC9B7B67}"/>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289756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DE8926-323D-415C-B4B8-EDB64B7E7A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8F2B5967-2C5F-4525-8522-AE47973AF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AA08FCB-3F94-4943-9E23-6AB0CF825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324D6B7-1E9D-45E9-9C23-0E5BD9566065}"/>
              </a:ext>
            </a:extLst>
          </p:cNvPr>
          <p:cNvSpPr>
            <a:spLocks noGrp="1"/>
          </p:cNvSpPr>
          <p:nvPr>
            <p:ph type="dt" sz="half" idx="10"/>
          </p:nvPr>
        </p:nvSpPr>
        <p:spPr/>
        <p:txBody>
          <a:bodyPr/>
          <a:lstStyle/>
          <a:p>
            <a:fld id="{ADE29097-F538-4996-AD85-B9AE779776D6}" type="datetimeFigureOut">
              <a:rPr lang="zh-CN" altLang="en-US" smtClean="0"/>
              <a:t>2018/3/13</a:t>
            </a:fld>
            <a:endParaRPr lang="zh-CN" altLang="en-US"/>
          </a:p>
        </p:txBody>
      </p:sp>
      <p:sp>
        <p:nvSpPr>
          <p:cNvPr id="6" name="页脚占位符 5">
            <a:extLst>
              <a:ext uri="{FF2B5EF4-FFF2-40B4-BE49-F238E27FC236}">
                <a16:creationId xmlns="" xmlns:a16="http://schemas.microsoft.com/office/drawing/2014/main" id="{F9607D2D-9AC6-4B74-B033-A4C11DD174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80F863D-87DD-4EBE-BBD4-0B38B1E05B68}"/>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284213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15E4A40B-EFBE-4124-BB15-8BD235F49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9A58D76-5D6A-452B-AC6C-256354A53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D42C7AD-36E7-450C-A666-4655703DD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29097-F538-4996-AD85-B9AE779776D6}" type="datetimeFigureOut">
              <a:rPr lang="zh-CN" altLang="en-US" smtClean="0"/>
              <a:t>2018/3/13</a:t>
            </a:fld>
            <a:endParaRPr lang="zh-CN" altLang="en-US"/>
          </a:p>
        </p:txBody>
      </p:sp>
      <p:sp>
        <p:nvSpPr>
          <p:cNvPr id="5" name="页脚占位符 4">
            <a:extLst>
              <a:ext uri="{FF2B5EF4-FFF2-40B4-BE49-F238E27FC236}">
                <a16:creationId xmlns="" xmlns:a16="http://schemas.microsoft.com/office/drawing/2014/main" id="{6AD083F6-252F-444B-913B-D80D4A8ACC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F83E1E2-361F-4EFF-A7AE-80DAE8C17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2112871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2018/3/13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913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5.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3.sv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png"/><Relationship Id="rId7"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jpe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3.jpe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chart" Target="../charts/char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chart" Target="../charts/char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1.png"/><Relationship Id="rId7"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31.emf"/><Relationship Id="rId4" Type="http://schemas.microsoft.com/office/2007/relationships/hdphoto" Target="../media/hdphoto1.wdp"/><Relationship Id="rId9" Type="http://schemas.openxmlformats.org/officeDocument/2006/relationships/image" Target="../media/image30.em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4.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 xmlns:a16="http://schemas.microsoft.com/office/drawing/2014/main" id="{1431A0B2-DD05-4002-9EDA-2AD07279B851}"/>
              </a:ext>
            </a:extLst>
          </p:cNvPr>
          <p:cNvSpPr/>
          <p:nvPr/>
        </p:nvSpPr>
        <p:spPr>
          <a:xfrm>
            <a:off x="2982406" y="2368028"/>
            <a:ext cx="6211958" cy="769441"/>
          </a:xfrm>
          <a:prstGeom prst="rect">
            <a:avLst/>
          </a:prstGeom>
        </p:spPr>
        <p:txBody>
          <a:bodyPr wrap="none">
            <a:spAutoFit/>
          </a:bodyPr>
          <a:lstStyle/>
          <a:p>
            <a:pPr algn="ctr"/>
            <a:r>
              <a:rPr lang="zh-CN" altLang="en-US" sz="4400" b="1" spc="300" dirty="0">
                <a:solidFill>
                  <a:srgbClr val="F2A346"/>
                </a:solidFill>
                <a:cs typeface="+mn-ea"/>
                <a:sym typeface="+mn-lt"/>
              </a:rPr>
              <a:t>活动策划</a:t>
            </a:r>
            <a:r>
              <a:rPr lang="zh-CN" altLang="en-US" sz="4400" b="1" spc="300" dirty="0">
                <a:solidFill>
                  <a:schemeClr val="tx1">
                    <a:lumMod val="65000"/>
                    <a:lumOff val="35000"/>
                  </a:schemeClr>
                </a:solidFill>
                <a:cs typeface="+mn-ea"/>
                <a:sym typeface="+mn-lt"/>
              </a:rPr>
              <a:t>执行方案汇报</a:t>
            </a:r>
            <a:endParaRPr lang="zh-CN" altLang="en-US" sz="4400" b="1" dirty="0">
              <a:solidFill>
                <a:schemeClr val="tx1">
                  <a:lumMod val="65000"/>
                  <a:lumOff val="35000"/>
                </a:schemeClr>
              </a:solidFill>
              <a:cs typeface="+mn-ea"/>
              <a:sym typeface="+mn-lt"/>
            </a:endParaRPr>
          </a:p>
        </p:txBody>
      </p:sp>
      <p:sp>
        <p:nvSpPr>
          <p:cNvPr id="21" name="矩形 20">
            <a:extLst>
              <a:ext uri="{FF2B5EF4-FFF2-40B4-BE49-F238E27FC236}">
                <a16:creationId xmlns="" xmlns:a16="http://schemas.microsoft.com/office/drawing/2014/main" id="{193DB9CF-D0E6-4828-81F3-30102E2E0823}"/>
              </a:ext>
            </a:extLst>
          </p:cNvPr>
          <p:cNvSpPr/>
          <p:nvPr/>
        </p:nvSpPr>
        <p:spPr>
          <a:xfrm>
            <a:off x="1762548" y="3164755"/>
            <a:ext cx="8666904" cy="754566"/>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tx1">
                    <a:lumMod val="65000"/>
                    <a:lumOff val="35000"/>
                  </a:schemeClr>
                </a:solidFill>
                <a:cs typeface="+mn-ea"/>
                <a:sym typeface="+mn-lt"/>
              </a:rPr>
              <a:t>By faith I mean a vision of good one cherishes and the enthusiasm that pushes one to seek its fulfillment regardless of obstacles. By faith I By faith I mean a vision of good one cherishes and the enthusiasm that pushes one to seek its fulfillment regardless of obstacles. By faith I</a:t>
            </a:r>
          </a:p>
          <a:p>
            <a:pPr algn="ctr">
              <a:lnSpc>
                <a:spcPct val="150000"/>
              </a:lnSpc>
              <a:buClr>
                <a:srgbClr val="E7E6E6">
                  <a:lumMod val="10000"/>
                </a:srgbClr>
              </a:buClr>
            </a:pPr>
            <a:endParaRPr lang="en-US" altLang="zh-CN" sz="1000" dirty="0">
              <a:solidFill>
                <a:schemeClr val="tx1">
                  <a:lumMod val="65000"/>
                  <a:lumOff val="35000"/>
                </a:schemeClr>
              </a:solidFill>
              <a:cs typeface="+mn-ea"/>
              <a:sym typeface="+mn-lt"/>
            </a:endParaRPr>
          </a:p>
        </p:txBody>
      </p:sp>
      <p:sp>
        <p:nvSpPr>
          <p:cNvPr id="22" name="TextBox 60">
            <a:extLst>
              <a:ext uri="{FF2B5EF4-FFF2-40B4-BE49-F238E27FC236}">
                <a16:creationId xmlns="" xmlns:a16="http://schemas.microsoft.com/office/drawing/2014/main" id="{D6BE6222-28EE-4FF0-9500-70867B4216BE}"/>
              </a:ext>
            </a:extLst>
          </p:cNvPr>
          <p:cNvSpPr txBox="1"/>
          <p:nvPr/>
        </p:nvSpPr>
        <p:spPr>
          <a:xfrm>
            <a:off x="5093052" y="2078987"/>
            <a:ext cx="1990655" cy="230832"/>
          </a:xfrm>
          <a:prstGeom prst="rect">
            <a:avLst/>
          </a:prstGeom>
          <a:noFill/>
        </p:spPr>
        <p:txBody>
          <a:bodyPr wrap="none" rtlCol="0">
            <a:spAutoFit/>
          </a:bodyPr>
          <a:lstStyle/>
          <a:p>
            <a:pPr algn="ctr" defTabSz="914217"/>
            <a:r>
              <a:rPr lang="en-US" sz="900" b="1" spc="150" dirty="0">
                <a:solidFill>
                  <a:schemeClr val="tx1">
                    <a:lumMod val="65000"/>
                    <a:lumOff val="35000"/>
                  </a:schemeClr>
                </a:solidFill>
                <a:cs typeface="+mn-ea"/>
                <a:sym typeface="+mn-lt"/>
              </a:rPr>
              <a:t>WRITE A TITLE IN THIS SECTION</a:t>
            </a:r>
            <a:endParaRPr lang="en-US" sz="1000" b="1" spc="150" dirty="0">
              <a:solidFill>
                <a:schemeClr val="tx1">
                  <a:lumMod val="65000"/>
                  <a:lumOff val="35000"/>
                </a:schemeClr>
              </a:solidFill>
              <a:cs typeface="+mn-ea"/>
              <a:sym typeface="+mn-lt"/>
            </a:endParaRPr>
          </a:p>
        </p:txBody>
      </p:sp>
      <p:sp>
        <p:nvSpPr>
          <p:cNvPr id="19" name="文本框 18">
            <a:extLst>
              <a:ext uri="{FF2B5EF4-FFF2-40B4-BE49-F238E27FC236}">
                <a16:creationId xmlns="" xmlns:a16="http://schemas.microsoft.com/office/drawing/2014/main" id="{65879C6D-F9EE-45DD-AFDB-CE2802960C32}"/>
              </a:ext>
            </a:extLst>
          </p:cNvPr>
          <p:cNvSpPr txBox="1"/>
          <p:nvPr/>
        </p:nvSpPr>
        <p:spPr>
          <a:xfrm>
            <a:off x="4218954" y="3900072"/>
            <a:ext cx="3754092" cy="338554"/>
          </a:xfrm>
          <a:prstGeom prst="rect">
            <a:avLst/>
          </a:prstGeom>
          <a:noFill/>
        </p:spPr>
        <p:txBody>
          <a:bodyPr wrap="square" rtlCol="0">
            <a:spAutoFit/>
          </a:bodyPr>
          <a:lstStyle/>
          <a:p>
            <a:pPr algn="ctr"/>
            <a:r>
              <a:rPr lang="zh-CN" altLang="en-US" sz="1600" b="1" dirty="0">
                <a:solidFill>
                  <a:schemeClr val="tx1">
                    <a:lumMod val="65000"/>
                    <a:lumOff val="35000"/>
                  </a:schemeClr>
                </a:solidFill>
                <a:cs typeface="+mn-ea"/>
                <a:sym typeface="+mn-lt"/>
              </a:rPr>
              <a:t>汇</a:t>
            </a:r>
            <a:r>
              <a:rPr lang="zh-CN" altLang="en-US" sz="1600" b="1" dirty="0" smtClean="0">
                <a:solidFill>
                  <a:schemeClr val="tx1">
                    <a:lumMod val="65000"/>
                    <a:lumOff val="35000"/>
                  </a:schemeClr>
                </a:solidFill>
                <a:cs typeface="+mn-ea"/>
                <a:sym typeface="+mn-lt"/>
              </a:rPr>
              <a:t>报人</a:t>
            </a:r>
            <a:r>
              <a:rPr lang="zh-CN" altLang="en-US" sz="1600" b="1" dirty="0" smtClean="0">
                <a:solidFill>
                  <a:schemeClr val="tx1">
                    <a:lumMod val="65000"/>
                    <a:lumOff val="35000"/>
                  </a:schemeClr>
                </a:solidFill>
                <a:cs typeface="+mn-ea"/>
                <a:sym typeface="+mn-lt"/>
              </a:rPr>
              <a:t>：第一</a:t>
            </a:r>
            <a:r>
              <a:rPr lang="en-US" altLang="zh-CN" sz="1600" b="1" dirty="0" smtClean="0">
                <a:solidFill>
                  <a:schemeClr val="tx1">
                    <a:lumMod val="65000"/>
                    <a:lumOff val="35000"/>
                  </a:schemeClr>
                </a:solidFill>
                <a:cs typeface="+mn-ea"/>
                <a:sym typeface="+mn-lt"/>
              </a:rPr>
              <a:t>PPT</a:t>
            </a:r>
            <a:r>
              <a:rPr lang="zh-CN" altLang="en-US" sz="1600" b="1" dirty="0" smtClean="0">
                <a:solidFill>
                  <a:schemeClr val="tx1">
                    <a:lumMod val="65000"/>
                    <a:lumOff val="35000"/>
                  </a:schemeClr>
                </a:solidFill>
                <a:cs typeface="+mn-ea"/>
                <a:sym typeface="+mn-lt"/>
              </a:rPr>
              <a:t>      </a:t>
            </a:r>
            <a:r>
              <a:rPr lang="zh-CN" altLang="en-US" sz="1600" b="1" dirty="0">
                <a:solidFill>
                  <a:schemeClr val="tx1">
                    <a:lumMod val="65000"/>
                    <a:lumOff val="35000"/>
                  </a:schemeClr>
                </a:solidFill>
                <a:cs typeface="+mn-ea"/>
                <a:sym typeface="+mn-lt"/>
              </a:rPr>
              <a:t>部门：招商部</a:t>
            </a:r>
          </a:p>
        </p:txBody>
      </p:sp>
    </p:spTree>
    <p:extLst>
      <p:ext uri="{BB962C8B-B14F-4D97-AF65-F5344CB8AC3E}">
        <p14:creationId xmlns:p14="http://schemas.microsoft.com/office/powerpoint/2010/main" val="20021751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3"/>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3400"/>
                            </p:stCondLst>
                            <p:childTnLst>
                              <p:par>
                                <p:cTn id="24" presetID="12" presetClass="entr" presetSubtype="4"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ppt_y</p:attrName>
                                        </p:attrNameLst>
                                      </p:cBhvr>
                                      <p:tavLst>
                                        <p:tav tm="0">
                                          <p:val>
                                            <p:strVal val="#ppt_y+#ppt_h*1.125000"/>
                                          </p:val>
                                        </p:tav>
                                        <p:tav tm="100000">
                                          <p:val>
                                            <p:strVal val="#ppt_y"/>
                                          </p:val>
                                        </p:tav>
                                      </p:tavLst>
                                    </p:anim>
                                    <p:animEffect transition="in" filter="wipe(up)">
                                      <p:cBhvr>
                                        <p:cTn id="27" dur="500"/>
                                        <p:tgtEl>
                                          <p:spTgt spid="22"/>
                                        </p:tgtEl>
                                      </p:cBhvr>
                                    </p:animEffect>
                                  </p:childTnLst>
                                </p:cTn>
                              </p:par>
                            </p:childTnLst>
                          </p:cTn>
                        </p:par>
                        <p:par>
                          <p:cTn id="28" fill="hold">
                            <p:stCondLst>
                              <p:cond delay="3900"/>
                            </p:stCondLst>
                            <p:childTnLst>
                              <p:par>
                                <p:cTn id="29" presetID="22" presetClass="entr" presetSubtype="1"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40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20" grpId="0"/>
      <p:bldP spid="21" grpId="0"/>
      <p:bldP spid="22"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矩形 90">
            <a:extLst>
              <a:ext uri="{FF2B5EF4-FFF2-40B4-BE49-F238E27FC236}">
                <a16:creationId xmlns="" xmlns:a16="http://schemas.microsoft.com/office/drawing/2014/main" id="{8A6B341E-23E3-4D33-BF70-6E4A5E811ECC}"/>
              </a:ext>
            </a:extLst>
          </p:cNvPr>
          <p:cNvSpPr/>
          <p:nvPr/>
        </p:nvSpPr>
        <p:spPr>
          <a:xfrm>
            <a:off x="0" y="3057034"/>
            <a:ext cx="12427856" cy="977900"/>
          </a:xfrm>
          <a:prstGeom prst="rect">
            <a:avLst/>
          </a:prstGeom>
          <a:solidFill>
            <a:srgbClr val="F2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92" name="组合 91">
            <a:extLst>
              <a:ext uri="{FF2B5EF4-FFF2-40B4-BE49-F238E27FC236}">
                <a16:creationId xmlns="" xmlns:a16="http://schemas.microsoft.com/office/drawing/2014/main" id="{39A2B333-3310-45F0-84A6-91752528B837}"/>
              </a:ext>
            </a:extLst>
          </p:cNvPr>
          <p:cNvGrpSpPr/>
          <p:nvPr/>
        </p:nvGrpSpPr>
        <p:grpSpPr>
          <a:xfrm>
            <a:off x="1023437" y="1486011"/>
            <a:ext cx="2468922" cy="753070"/>
            <a:chOff x="641605" y="4922140"/>
            <a:chExt cx="2468922" cy="753070"/>
          </a:xfrm>
        </p:grpSpPr>
        <p:sp>
          <p:nvSpPr>
            <p:cNvPr id="93" name="TextBox 119">
              <a:extLst>
                <a:ext uri="{FF2B5EF4-FFF2-40B4-BE49-F238E27FC236}">
                  <a16:creationId xmlns="" xmlns:a16="http://schemas.microsoft.com/office/drawing/2014/main" id="{7E170AA9-C645-4A0F-93B6-3AE2C2B79298}"/>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前期策划</a:t>
              </a:r>
              <a:endParaRPr lang="id-ID" sz="1400" b="1" dirty="0">
                <a:solidFill>
                  <a:schemeClr val="tx1">
                    <a:lumMod val="65000"/>
                    <a:lumOff val="35000"/>
                  </a:schemeClr>
                </a:solidFill>
                <a:cs typeface="+mn-ea"/>
                <a:sym typeface="+mn-lt"/>
              </a:endParaRPr>
            </a:p>
          </p:txBody>
        </p:sp>
        <p:sp>
          <p:nvSpPr>
            <p:cNvPr id="94" name="Rectangle 120">
              <a:extLst>
                <a:ext uri="{FF2B5EF4-FFF2-40B4-BE49-F238E27FC236}">
                  <a16:creationId xmlns="" xmlns:a16="http://schemas.microsoft.com/office/drawing/2014/main" id="{D96F6F3A-AE61-44AC-A723-7A701E6D683C}"/>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95" name="组合 94">
            <a:extLst>
              <a:ext uri="{FF2B5EF4-FFF2-40B4-BE49-F238E27FC236}">
                <a16:creationId xmlns="" xmlns:a16="http://schemas.microsoft.com/office/drawing/2014/main" id="{40FF95E9-E053-4237-8B3A-24463B5136C0}"/>
              </a:ext>
            </a:extLst>
          </p:cNvPr>
          <p:cNvGrpSpPr/>
          <p:nvPr/>
        </p:nvGrpSpPr>
        <p:grpSpPr>
          <a:xfrm>
            <a:off x="3342171" y="5204095"/>
            <a:ext cx="2468922" cy="753070"/>
            <a:chOff x="641605" y="4922140"/>
            <a:chExt cx="2468922" cy="753070"/>
          </a:xfrm>
        </p:grpSpPr>
        <p:sp>
          <p:nvSpPr>
            <p:cNvPr id="96" name="TextBox 119">
              <a:extLst>
                <a:ext uri="{FF2B5EF4-FFF2-40B4-BE49-F238E27FC236}">
                  <a16:creationId xmlns="" xmlns:a16="http://schemas.microsoft.com/office/drawing/2014/main" id="{363FC410-4FD2-4DB9-823B-D240B072DB6D}"/>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宣传准备</a:t>
              </a:r>
              <a:endParaRPr lang="id-ID" sz="1400" b="1" dirty="0">
                <a:solidFill>
                  <a:schemeClr val="tx1">
                    <a:lumMod val="65000"/>
                    <a:lumOff val="35000"/>
                  </a:schemeClr>
                </a:solidFill>
                <a:cs typeface="+mn-ea"/>
                <a:sym typeface="+mn-lt"/>
              </a:endParaRPr>
            </a:p>
          </p:txBody>
        </p:sp>
        <p:sp>
          <p:nvSpPr>
            <p:cNvPr id="97" name="Rectangle 120">
              <a:extLst>
                <a:ext uri="{FF2B5EF4-FFF2-40B4-BE49-F238E27FC236}">
                  <a16:creationId xmlns="" xmlns:a16="http://schemas.microsoft.com/office/drawing/2014/main" id="{A33B7BCE-8364-4C2C-804C-487AAB000A5A}"/>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98" name="组合 97">
            <a:extLst>
              <a:ext uri="{FF2B5EF4-FFF2-40B4-BE49-F238E27FC236}">
                <a16:creationId xmlns="" xmlns:a16="http://schemas.microsoft.com/office/drawing/2014/main" id="{1813AF12-0ABB-4355-BA92-835276C37ADF}"/>
              </a:ext>
            </a:extLst>
          </p:cNvPr>
          <p:cNvGrpSpPr/>
          <p:nvPr/>
        </p:nvGrpSpPr>
        <p:grpSpPr>
          <a:xfrm>
            <a:off x="5307127" y="1486011"/>
            <a:ext cx="2468922" cy="753070"/>
            <a:chOff x="641605" y="4922140"/>
            <a:chExt cx="2468922" cy="753070"/>
          </a:xfrm>
        </p:grpSpPr>
        <p:sp>
          <p:nvSpPr>
            <p:cNvPr id="99" name="TextBox 119">
              <a:extLst>
                <a:ext uri="{FF2B5EF4-FFF2-40B4-BE49-F238E27FC236}">
                  <a16:creationId xmlns="" xmlns:a16="http://schemas.microsoft.com/office/drawing/2014/main" id="{2887C6C0-7A6E-4100-A35F-5FC63C20294C}"/>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准备阶段</a:t>
              </a:r>
              <a:endParaRPr lang="id-ID" sz="1400" b="1" dirty="0">
                <a:solidFill>
                  <a:schemeClr val="tx1">
                    <a:lumMod val="65000"/>
                    <a:lumOff val="35000"/>
                  </a:schemeClr>
                </a:solidFill>
                <a:cs typeface="+mn-ea"/>
                <a:sym typeface="+mn-lt"/>
              </a:endParaRPr>
            </a:p>
          </p:txBody>
        </p:sp>
        <p:sp>
          <p:nvSpPr>
            <p:cNvPr id="100" name="Rectangle 120">
              <a:extLst>
                <a:ext uri="{FF2B5EF4-FFF2-40B4-BE49-F238E27FC236}">
                  <a16:creationId xmlns="" xmlns:a16="http://schemas.microsoft.com/office/drawing/2014/main" id="{2BB8C044-DA91-47F5-A789-AA019B4CCD38}"/>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101" name="组合 100">
            <a:extLst>
              <a:ext uri="{FF2B5EF4-FFF2-40B4-BE49-F238E27FC236}">
                <a16:creationId xmlns="" xmlns:a16="http://schemas.microsoft.com/office/drawing/2014/main" id="{C9F3E2B0-1FAE-4780-8627-6E9CD8C831E9}"/>
              </a:ext>
            </a:extLst>
          </p:cNvPr>
          <p:cNvGrpSpPr/>
          <p:nvPr/>
        </p:nvGrpSpPr>
        <p:grpSpPr>
          <a:xfrm>
            <a:off x="7694461" y="5204095"/>
            <a:ext cx="2468922" cy="753070"/>
            <a:chOff x="641605" y="4922140"/>
            <a:chExt cx="2468922" cy="753070"/>
          </a:xfrm>
        </p:grpSpPr>
        <p:sp>
          <p:nvSpPr>
            <p:cNvPr id="102" name="TextBox 119">
              <a:extLst>
                <a:ext uri="{FF2B5EF4-FFF2-40B4-BE49-F238E27FC236}">
                  <a16:creationId xmlns="" xmlns:a16="http://schemas.microsoft.com/office/drawing/2014/main" id="{D52924B7-8D89-43BF-BB4F-9071C6B0C9DA}"/>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活动实施</a:t>
              </a:r>
              <a:endParaRPr lang="id-ID" sz="1400" b="1" dirty="0">
                <a:solidFill>
                  <a:schemeClr val="tx1">
                    <a:lumMod val="65000"/>
                    <a:lumOff val="35000"/>
                  </a:schemeClr>
                </a:solidFill>
                <a:cs typeface="+mn-ea"/>
                <a:sym typeface="+mn-lt"/>
              </a:endParaRPr>
            </a:p>
          </p:txBody>
        </p:sp>
        <p:sp>
          <p:nvSpPr>
            <p:cNvPr id="103" name="Rectangle 120">
              <a:extLst>
                <a:ext uri="{FF2B5EF4-FFF2-40B4-BE49-F238E27FC236}">
                  <a16:creationId xmlns="" xmlns:a16="http://schemas.microsoft.com/office/drawing/2014/main" id="{2D6A9FD0-A232-4824-86F3-B920CD4B015C}"/>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104" name="组合 103">
            <a:extLst>
              <a:ext uri="{FF2B5EF4-FFF2-40B4-BE49-F238E27FC236}">
                <a16:creationId xmlns="" xmlns:a16="http://schemas.microsoft.com/office/drawing/2014/main" id="{0A278672-3CD1-4EDB-83F7-F00EAFAB3839}"/>
              </a:ext>
            </a:extLst>
          </p:cNvPr>
          <p:cNvGrpSpPr/>
          <p:nvPr/>
        </p:nvGrpSpPr>
        <p:grpSpPr>
          <a:xfrm>
            <a:off x="9324117" y="1486011"/>
            <a:ext cx="2468922" cy="753070"/>
            <a:chOff x="641605" y="4922140"/>
            <a:chExt cx="2468922" cy="753070"/>
          </a:xfrm>
        </p:grpSpPr>
        <p:sp>
          <p:nvSpPr>
            <p:cNvPr id="105" name="TextBox 119">
              <a:extLst>
                <a:ext uri="{FF2B5EF4-FFF2-40B4-BE49-F238E27FC236}">
                  <a16:creationId xmlns="" xmlns:a16="http://schemas.microsoft.com/office/drawing/2014/main" id="{B1B1B132-65EC-44EE-B64E-1382A00A7791}"/>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活动总结</a:t>
              </a:r>
              <a:endParaRPr lang="id-ID" sz="1400" b="1" dirty="0">
                <a:solidFill>
                  <a:schemeClr val="tx1">
                    <a:lumMod val="65000"/>
                    <a:lumOff val="35000"/>
                  </a:schemeClr>
                </a:solidFill>
                <a:cs typeface="+mn-ea"/>
                <a:sym typeface="+mn-lt"/>
              </a:endParaRPr>
            </a:p>
          </p:txBody>
        </p:sp>
        <p:sp>
          <p:nvSpPr>
            <p:cNvPr id="106" name="Rectangle 120">
              <a:extLst>
                <a:ext uri="{FF2B5EF4-FFF2-40B4-BE49-F238E27FC236}">
                  <a16:creationId xmlns="" xmlns:a16="http://schemas.microsoft.com/office/drawing/2014/main" id="{DA3B3681-9918-44A1-93F2-56231B0A2220}"/>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107" name="组合 106">
            <a:extLst>
              <a:ext uri="{FF2B5EF4-FFF2-40B4-BE49-F238E27FC236}">
                <a16:creationId xmlns="" xmlns:a16="http://schemas.microsoft.com/office/drawing/2014/main" id="{26D39AF1-FC02-4B5D-B69E-4DA975E5B934}"/>
              </a:ext>
            </a:extLst>
          </p:cNvPr>
          <p:cNvGrpSpPr/>
          <p:nvPr/>
        </p:nvGrpSpPr>
        <p:grpSpPr>
          <a:xfrm>
            <a:off x="3438026" y="4639195"/>
            <a:ext cx="384789" cy="384789"/>
            <a:chOff x="2984818" y="5049261"/>
            <a:chExt cx="384789" cy="384789"/>
          </a:xfrm>
        </p:grpSpPr>
        <p:sp>
          <p:nvSpPr>
            <p:cNvPr id="108" name="椭圆 107">
              <a:extLst>
                <a:ext uri="{FF2B5EF4-FFF2-40B4-BE49-F238E27FC236}">
                  <a16:creationId xmlns="" xmlns:a16="http://schemas.microsoft.com/office/drawing/2014/main" id="{CDE7C604-A496-4584-B449-45BE668AAFD4}"/>
                </a:ext>
              </a:extLst>
            </p:cNvPr>
            <p:cNvSpPr/>
            <p:nvPr/>
          </p:nvSpPr>
          <p:spPr>
            <a:xfrm>
              <a:off x="2984818" y="5049261"/>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09" name="图形 108" descr="发送">
              <a:extLst>
                <a:ext uri="{FF2B5EF4-FFF2-40B4-BE49-F238E27FC236}">
                  <a16:creationId xmlns="" xmlns:a16="http://schemas.microsoft.com/office/drawing/2014/main" id="{7C74DD9D-2794-4EE8-B577-F5F78E2B1FB6}"/>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3075776" y="5156467"/>
              <a:ext cx="177594" cy="177594"/>
            </a:xfrm>
            <a:prstGeom prst="rect">
              <a:avLst/>
            </a:prstGeom>
          </p:spPr>
        </p:pic>
      </p:grpSp>
      <p:grpSp>
        <p:nvGrpSpPr>
          <p:cNvPr id="110" name="组合 109">
            <a:extLst>
              <a:ext uri="{FF2B5EF4-FFF2-40B4-BE49-F238E27FC236}">
                <a16:creationId xmlns="" xmlns:a16="http://schemas.microsoft.com/office/drawing/2014/main" id="{707E96C2-25BA-4D5E-A9E6-6A61F553C532}"/>
              </a:ext>
            </a:extLst>
          </p:cNvPr>
          <p:cNvGrpSpPr/>
          <p:nvPr/>
        </p:nvGrpSpPr>
        <p:grpSpPr>
          <a:xfrm>
            <a:off x="5402982" y="921111"/>
            <a:ext cx="384789" cy="384789"/>
            <a:chOff x="5094554" y="1331177"/>
            <a:chExt cx="384789" cy="384789"/>
          </a:xfrm>
        </p:grpSpPr>
        <p:sp>
          <p:nvSpPr>
            <p:cNvPr id="111" name="椭圆 110">
              <a:extLst>
                <a:ext uri="{FF2B5EF4-FFF2-40B4-BE49-F238E27FC236}">
                  <a16:creationId xmlns="" xmlns:a16="http://schemas.microsoft.com/office/drawing/2014/main" id="{2C6ACC38-27BA-429E-A08E-7CC434F2CA95}"/>
                </a:ext>
              </a:extLst>
            </p:cNvPr>
            <p:cNvSpPr/>
            <p:nvPr/>
          </p:nvSpPr>
          <p:spPr>
            <a:xfrm>
              <a:off x="5094554" y="1331177"/>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pic>
          <p:nvPicPr>
            <p:cNvPr id="112" name="图形 111" descr="员工识别证">
              <a:extLst>
                <a:ext uri="{FF2B5EF4-FFF2-40B4-BE49-F238E27FC236}">
                  <a16:creationId xmlns="" xmlns:a16="http://schemas.microsoft.com/office/drawing/2014/main" id="{0B6EEFD2-9026-45AB-8476-7C5A121744A9}"/>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5198151" y="1432356"/>
              <a:ext cx="177594" cy="177594"/>
            </a:xfrm>
            <a:prstGeom prst="rect">
              <a:avLst/>
            </a:prstGeom>
          </p:spPr>
        </p:pic>
      </p:grpSp>
      <p:grpSp>
        <p:nvGrpSpPr>
          <p:cNvPr id="113" name="组合 112">
            <a:extLst>
              <a:ext uri="{FF2B5EF4-FFF2-40B4-BE49-F238E27FC236}">
                <a16:creationId xmlns="" xmlns:a16="http://schemas.microsoft.com/office/drawing/2014/main" id="{0DD7AECF-426C-4FF1-A3CC-EC07DF29A5F4}"/>
              </a:ext>
            </a:extLst>
          </p:cNvPr>
          <p:cNvGrpSpPr/>
          <p:nvPr/>
        </p:nvGrpSpPr>
        <p:grpSpPr>
          <a:xfrm>
            <a:off x="9419972" y="921111"/>
            <a:ext cx="384789" cy="384789"/>
            <a:chOff x="9523024" y="1331177"/>
            <a:chExt cx="384789" cy="384789"/>
          </a:xfrm>
        </p:grpSpPr>
        <p:sp>
          <p:nvSpPr>
            <p:cNvPr id="114" name="椭圆 113">
              <a:extLst>
                <a:ext uri="{FF2B5EF4-FFF2-40B4-BE49-F238E27FC236}">
                  <a16:creationId xmlns="" xmlns:a16="http://schemas.microsoft.com/office/drawing/2014/main" id="{5732E7EE-8A9A-4337-B528-AFEFF6EEEB9D}"/>
                </a:ext>
              </a:extLst>
            </p:cNvPr>
            <p:cNvSpPr/>
            <p:nvPr/>
          </p:nvSpPr>
          <p:spPr>
            <a:xfrm>
              <a:off x="9523024" y="1331177"/>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15" name="图形 114" descr="层次结构">
              <a:extLst>
                <a:ext uri="{FF2B5EF4-FFF2-40B4-BE49-F238E27FC236}">
                  <a16:creationId xmlns="" xmlns:a16="http://schemas.microsoft.com/office/drawing/2014/main" id="{4885F7BD-70C4-449E-85F2-418EB8DDD8B6}"/>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9626621" y="1432356"/>
              <a:ext cx="177594" cy="177594"/>
            </a:xfrm>
            <a:prstGeom prst="rect">
              <a:avLst/>
            </a:prstGeom>
          </p:spPr>
        </p:pic>
      </p:grpSp>
      <p:grpSp>
        <p:nvGrpSpPr>
          <p:cNvPr id="116" name="组合 115">
            <a:extLst>
              <a:ext uri="{FF2B5EF4-FFF2-40B4-BE49-F238E27FC236}">
                <a16:creationId xmlns="" xmlns:a16="http://schemas.microsoft.com/office/drawing/2014/main" id="{F21691A9-B6AD-454C-A242-14EAB797CB58}"/>
              </a:ext>
            </a:extLst>
          </p:cNvPr>
          <p:cNvGrpSpPr/>
          <p:nvPr/>
        </p:nvGrpSpPr>
        <p:grpSpPr>
          <a:xfrm>
            <a:off x="7790316" y="4639195"/>
            <a:ext cx="384789" cy="384789"/>
            <a:chOff x="7305358" y="5049261"/>
            <a:chExt cx="384789" cy="384789"/>
          </a:xfrm>
        </p:grpSpPr>
        <p:sp>
          <p:nvSpPr>
            <p:cNvPr id="117" name="椭圆 116">
              <a:extLst>
                <a:ext uri="{FF2B5EF4-FFF2-40B4-BE49-F238E27FC236}">
                  <a16:creationId xmlns="" xmlns:a16="http://schemas.microsoft.com/office/drawing/2014/main" id="{CCC548DB-8933-448C-9E43-7824952ACAEB}"/>
                </a:ext>
              </a:extLst>
            </p:cNvPr>
            <p:cNvSpPr/>
            <p:nvPr/>
          </p:nvSpPr>
          <p:spPr>
            <a:xfrm>
              <a:off x="7305358" y="5049261"/>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18" name="图形 117" descr="靶心">
              <a:extLst>
                <a:ext uri="{FF2B5EF4-FFF2-40B4-BE49-F238E27FC236}">
                  <a16:creationId xmlns="" xmlns:a16="http://schemas.microsoft.com/office/drawing/2014/main" id="{E1008AA1-F0AA-42C0-9D63-01E890188E10}"/>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 xmlns:asvg="http://schemas.microsoft.com/office/drawing/2016/SVG/main" r:embed="rId12"/>
                </a:ext>
              </a:extLst>
            </a:blip>
            <a:stretch>
              <a:fillRect/>
            </a:stretch>
          </p:blipFill>
          <p:spPr>
            <a:xfrm>
              <a:off x="7408955" y="5156467"/>
              <a:ext cx="177594" cy="177594"/>
            </a:xfrm>
            <a:prstGeom prst="rect">
              <a:avLst/>
            </a:prstGeom>
          </p:spPr>
        </p:pic>
      </p:grpSp>
      <p:grpSp>
        <p:nvGrpSpPr>
          <p:cNvPr id="119" name="组合 118">
            <a:extLst>
              <a:ext uri="{FF2B5EF4-FFF2-40B4-BE49-F238E27FC236}">
                <a16:creationId xmlns="" xmlns:a16="http://schemas.microsoft.com/office/drawing/2014/main" id="{5FA39138-33D3-4C49-AE0F-B3088D7407B2}"/>
              </a:ext>
            </a:extLst>
          </p:cNvPr>
          <p:cNvGrpSpPr/>
          <p:nvPr/>
        </p:nvGrpSpPr>
        <p:grpSpPr>
          <a:xfrm>
            <a:off x="1119292" y="921111"/>
            <a:ext cx="384789" cy="384789"/>
            <a:chOff x="666084" y="1331177"/>
            <a:chExt cx="384789" cy="384789"/>
          </a:xfrm>
        </p:grpSpPr>
        <p:sp>
          <p:nvSpPr>
            <p:cNvPr id="120" name="椭圆 119">
              <a:extLst>
                <a:ext uri="{FF2B5EF4-FFF2-40B4-BE49-F238E27FC236}">
                  <a16:creationId xmlns="" xmlns:a16="http://schemas.microsoft.com/office/drawing/2014/main" id="{643BADA8-2CD5-4F38-B611-A776ADAD1BF9}"/>
                </a:ext>
              </a:extLst>
            </p:cNvPr>
            <p:cNvSpPr/>
            <p:nvPr/>
          </p:nvSpPr>
          <p:spPr>
            <a:xfrm>
              <a:off x="666084" y="1331177"/>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21" name="图形 120" descr="带齿轮的头部">
              <a:extLst>
                <a:ext uri="{FF2B5EF4-FFF2-40B4-BE49-F238E27FC236}">
                  <a16:creationId xmlns="" xmlns:a16="http://schemas.microsoft.com/office/drawing/2014/main" id="{FA487F39-9510-492A-962E-D4B5353EF033}"/>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 xmlns:asvg="http://schemas.microsoft.com/office/drawing/2016/SVG/main" r:embed="rId14"/>
                </a:ext>
              </a:extLst>
            </a:blip>
            <a:stretch>
              <a:fillRect/>
            </a:stretch>
          </p:blipFill>
          <p:spPr>
            <a:xfrm>
              <a:off x="777424" y="1432356"/>
              <a:ext cx="177594" cy="177594"/>
            </a:xfrm>
            <a:prstGeom prst="rect">
              <a:avLst/>
            </a:prstGeom>
          </p:spPr>
        </p:pic>
      </p:grpSp>
      <p:grpSp>
        <p:nvGrpSpPr>
          <p:cNvPr id="122" name="组合 121">
            <a:extLst>
              <a:ext uri="{FF2B5EF4-FFF2-40B4-BE49-F238E27FC236}">
                <a16:creationId xmlns="" xmlns:a16="http://schemas.microsoft.com/office/drawing/2014/main" id="{21755BE6-DC03-4392-83D6-972BCB468910}"/>
              </a:ext>
            </a:extLst>
          </p:cNvPr>
          <p:cNvGrpSpPr/>
          <p:nvPr/>
        </p:nvGrpSpPr>
        <p:grpSpPr>
          <a:xfrm>
            <a:off x="1132616" y="3309942"/>
            <a:ext cx="551221" cy="490261"/>
            <a:chOff x="542248" y="3183869"/>
            <a:chExt cx="551221" cy="490261"/>
          </a:xfrm>
        </p:grpSpPr>
        <p:sp>
          <p:nvSpPr>
            <p:cNvPr id="123" name="矩形: 圆角 122">
              <a:extLst>
                <a:ext uri="{FF2B5EF4-FFF2-40B4-BE49-F238E27FC236}">
                  <a16:creationId xmlns="" xmlns:a16="http://schemas.microsoft.com/office/drawing/2014/main" id="{8D6EF2AA-F5B2-4D83-8EF6-86A23741B906}"/>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4" name="文本框 123">
              <a:extLst>
                <a:ext uri="{FF2B5EF4-FFF2-40B4-BE49-F238E27FC236}">
                  <a16:creationId xmlns="" xmlns:a16="http://schemas.microsoft.com/office/drawing/2014/main" id="{D1984793-4A64-470F-80F9-363353FF2D21}"/>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01</a:t>
              </a:r>
              <a:endParaRPr lang="zh-CN" altLang="en-US" b="1" dirty="0">
                <a:solidFill>
                  <a:schemeClr val="tx1">
                    <a:lumMod val="65000"/>
                    <a:lumOff val="35000"/>
                  </a:schemeClr>
                </a:solidFill>
                <a:cs typeface="+mn-ea"/>
                <a:sym typeface="+mn-lt"/>
              </a:endParaRPr>
            </a:p>
          </p:txBody>
        </p:sp>
      </p:grpSp>
      <p:grpSp>
        <p:nvGrpSpPr>
          <p:cNvPr id="125" name="组合 124">
            <a:extLst>
              <a:ext uri="{FF2B5EF4-FFF2-40B4-BE49-F238E27FC236}">
                <a16:creationId xmlns="" xmlns:a16="http://schemas.microsoft.com/office/drawing/2014/main" id="{971CD9FC-7378-4AAB-A9D2-D5520BE7323C}"/>
              </a:ext>
            </a:extLst>
          </p:cNvPr>
          <p:cNvGrpSpPr/>
          <p:nvPr/>
        </p:nvGrpSpPr>
        <p:grpSpPr>
          <a:xfrm>
            <a:off x="3342171" y="3309942"/>
            <a:ext cx="551221" cy="490261"/>
            <a:chOff x="542248" y="3183869"/>
            <a:chExt cx="551221" cy="490261"/>
          </a:xfrm>
        </p:grpSpPr>
        <p:sp>
          <p:nvSpPr>
            <p:cNvPr id="126" name="矩形: 圆角 125">
              <a:extLst>
                <a:ext uri="{FF2B5EF4-FFF2-40B4-BE49-F238E27FC236}">
                  <a16:creationId xmlns="" xmlns:a16="http://schemas.microsoft.com/office/drawing/2014/main" id="{BEFCAE2D-B4AD-4763-BFB1-67E1F3BD0FC9}"/>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7" name="文本框 126">
              <a:extLst>
                <a:ext uri="{FF2B5EF4-FFF2-40B4-BE49-F238E27FC236}">
                  <a16:creationId xmlns="" xmlns:a16="http://schemas.microsoft.com/office/drawing/2014/main" id="{CB1BA53A-6F03-495B-8181-AAD4A82BD4EF}"/>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02</a:t>
              </a:r>
              <a:endParaRPr lang="zh-CN" altLang="en-US" b="1" dirty="0">
                <a:solidFill>
                  <a:schemeClr val="tx1">
                    <a:lumMod val="65000"/>
                    <a:lumOff val="35000"/>
                  </a:schemeClr>
                </a:solidFill>
                <a:cs typeface="+mn-ea"/>
                <a:sym typeface="+mn-lt"/>
              </a:endParaRPr>
            </a:p>
          </p:txBody>
        </p:sp>
      </p:grpSp>
      <p:grpSp>
        <p:nvGrpSpPr>
          <p:cNvPr id="128" name="组合 127">
            <a:extLst>
              <a:ext uri="{FF2B5EF4-FFF2-40B4-BE49-F238E27FC236}">
                <a16:creationId xmlns="" xmlns:a16="http://schemas.microsoft.com/office/drawing/2014/main" id="{5E31B771-A9C9-4930-9421-6252AF076D0D}"/>
              </a:ext>
            </a:extLst>
          </p:cNvPr>
          <p:cNvGrpSpPr/>
          <p:nvPr/>
        </p:nvGrpSpPr>
        <p:grpSpPr>
          <a:xfrm>
            <a:off x="5551726" y="3309942"/>
            <a:ext cx="551221" cy="490261"/>
            <a:chOff x="542248" y="3183869"/>
            <a:chExt cx="551221" cy="490261"/>
          </a:xfrm>
        </p:grpSpPr>
        <p:sp>
          <p:nvSpPr>
            <p:cNvPr id="129" name="矩形: 圆角 128">
              <a:extLst>
                <a:ext uri="{FF2B5EF4-FFF2-40B4-BE49-F238E27FC236}">
                  <a16:creationId xmlns="" xmlns:a16="http://schemas.microsoft.com/office/drawing/2014/main" id="{7607C2D1-EF02-40F0-8115-37356104EB7D}"/>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0" name="文本框 129">
              <a:extLst>
                <a:ext uri="{FF2B5EF4-FFF2-40B4-BE49-F238E27FC236}">
                  <a16:creationId xmlns="" xmlns:a16="http://schemas.microsoft.com/office/drawing/2014/main" id="{D4871BC7-2273-4715-9300-A39EE1619D1D}"/>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03</a:t>
              </a:r>
              <a:endParaRPr lang="zh-CN" altLang="en-US" b="1" dirty="0">
                <a:solidFill>
                  <a:schemeClr val="tx1">
                    <a:lumMod val="65000"/>
                    <a:lumOff val="35000"/>
                  </a:schemeClr>
                </a:solidFill>
                <a:cs typeface="+mn-ea"/>
                <a:sym typeface="+mn-lt"/>
              </a:endParaRPr>
            </a:p>
          </p:txBody>
        </p:sp>
      </p:grpSp>
      <p:grpSp>
        <p:nvGrpSpPr>
          <p:cNvPr id="131" name="组合 130">
            <a:extLst>
              <a:ext uri="{FF2B5EF4-FFF2-40B4-BE49-F238E27FC236}">
                <a16:creationId xmlns="" xmlns:a16="http://schemas.microsoft.com/office/drawing/2014/main" id="{94E4360A-CC48-425C-B1C2-E0761627106E}"/>
              </a:ext>
            </a:extLst>
          </p:cNvPr>
          <p:cNvGrpSpPr/>
          <p:nvPr/>
        </p:nvGrpSpPr>
        <p:grpSpPr>
          <a:xfrm>
            <a:off x="7761281" y="3309942"/>
            <a:ext cx="551221" cy="490261"/>
            <a:chOff x="542248" y="3183869"/>
            <a:chExt cx="551221" cy="490261"/>
          </a:xfrm>
        </p:grpSpPr>
        <p:sp>
          <p:nvSpPr>
            <p:cNvPr id="132" name="矩形: 圆角 131">
              <a:extLst>
                <a:ext uri="{FF2B5EF4-FFF2-40B4-BE49-F238E27FC236}">
                  <a16:creationId xmlns="" xmlns:a16="http://schemas.microsoft.com/office/drawing/2014/main" id="{30F36826-8D68-45FF-A87C-F8BE5874F48D}"/>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3" name="文本框 132">
              <a:extLst>
                <a:ext uri="{FF2B5EF4-FFF2-40B4-BE49-F238E27FC236}">
                  <a16:creationId xmlns="" xmlns:a16="http://schemas.microsoft.com/office/drawing/2014/main" id="{FE3FC57B-0E50-4729-ACDF-DD490CCBDA1E}"/>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04</a:t>
              </a:r>
              <a:endParaRPr lang="zh-CN" altLang="en-US" b="1" dirty="0">
                <a:solidFill>
                  <a:schemeClr val="tx1">
                    <a:lumMod val="65000"/>
                    <a:lumOff val="35000"/>
                  </a:schemeClr>
                </a:solidFill>
                <a:cs typeface="+mn-ea"/>
                <a:sym typeface="+mn-lt"/>
              </a:endParaRPr>
            </a:p>
          </p:txBody>
        </p:sp>
      </p:grpSp>
      <p:grpSp>
        <p:nvGrpSpPr>
          <p:cNvPr id="134" name="组合 133">
            <a:extLst>
              <a:ext uri="{FF2B5EF4-FFF2-40B4-BE49-F238E27FC236}">
                <a16:creationId xmlns="" xmlns:a16="http://schemas.microsoft.com/office/drawing/2014/main" id="{331A8339-37C6-4E09-8D5D-FB578EAD33B3}"/>
              </a:ext>
            </a:extLst>
          </p:cNvPr>
          <p:cNvGrpSpPr/>
          <p:nvPr/>
        </p:nvGrpSpPr>
        <p:grpSpPr>
          <a:xfrm>
            <a:off x="9970834" y="3309942"/>
            <a:ext cx="551221" cy="490261"/>
            <a:chOff x="542248" y="3183869"/>
            <a:chExt cx="551221" cy="490261"/>
          </a:xfrm>
        </p:grpSpPr>
        <p:sp>
          <p:nvSpPr>
            <p:cNvPr id="135" name="矩形: 圆角 134">
              <a:extLst>
                <a:ext uri="{FF2B5EF4-FFF2-40B4-BE49-F238E27FC236}">
                  <a16:creationId xmlns="" xmlns:a16="http://schemas.microsoft.com/office/drawing/2014/main" id="{C5D22546-A251-4B61-A967-52F7F2CEFE43}"/>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6" name="文本框 135">
              <a:extLst>
                <a:ext uri="{FF2B5EF4-FFF2-40B4-BE49-F238E27FC236}">
                  <a16:creationId xmlns="" xmlns:a16="http://schemas.microsoft.com/office/drawing/2014/main" id="{167CB3C0-E3DF-4D27-AA3F-B2B6212F9EB8}"/>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05</a:t>
              </a:r>
              <a:endParaRPr lang="zh-CN" altLang="en-US" b="1" dirty="0">
                <a:solidFill>
                  <a:schemeClr val="tx1">
                    <a:lumMod val="65000"/>
                    <a:lumOff val="35000"/>
                  </a:schemeClr>
                </a:solidFill>
                <a:cs typeface="+mn-ea"/>
                <a:sym typeface="+mn-lt"/>
              </a:endParaRPr>
            </a:p>
          </p:txBody>
        </p:sp>
      </p:grpSp>
    </p:spTree>
    <p:extLst>
      <p:ext uri="{BB962C8B-B14F-4D97-AF65-F5344CB8AC3E}">
        <p14:creationId xmlns:p14="http://schemas.microsoft.com/office/powerpoint/2010/main" val="42677969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 calcmode="lin" valueType="num">
                                      <p:cBhvr>
                                        <p:cTn id="11" dur="500" fill="hold"/>
                                        <p:tgtEl>
                                          <p:spTgt spid="122"/>
                                        </p:tgtEl>
                                        <p:attrNameLst>
                                          <p:attrName>ppt_w</p:attrName>
                                        </p:attrNameLst>
                                      </p:cBhvr>
                                      <p:tavLst>
                                        <p:tav tm="0">
                                          <p:val>
                                            <p:fltVal val="0"/>
                                          </p:val>
                                        </p:tav>
                                        <p:tav tm="100000">
                                          <p:val>
                                            <p:strVal val="#ppt_w"/>
                                          </p:val>
                                        </p:tav>
                                      </p:tavLst>
                                    </p:anim>
                                    <p:anim calcmode="lin" valueType="num">
                                      <p:cBhvr>
                                        <p:cTn id="12" dur="500" fill="hold"/>
                                        <p:tgtEl>
                                          <p:spTgt spid="122"/>
                                        </p:tgtEl>
                                        <p:attrNameLst>
                                          <p:attrName>ppt_h</p:attrName>
                                        </p:attrNameLst>
                                      </p:cBhvr>
                                      <p:tavLst>
                                        <p:tav tm="0">
                                          <p:val>
                                            <p:fltVal val="0"/>
                                          </p:val>
                                        </p:tav>
                                        <p:tav tm="100000">
                                          <p:val>
                                            <p:strVal val="#ppt_h"/>
                                          </p:val>
                                        </p:tav>
                                      </p:tavLst>
                                    </p:anim>
                                    <p:animEffect transition="in" filter="fade">
                                      <p:cBhvr>
                                        <p:cTn id="13" dur="500"/>
                                        <p:tgtEl>
                                          <p:spTgt spid="12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 calcmode="lin" valueType="num">
                                      <p:cBhvr>
                                        <p:cTn id="17" dur="500" fill="hold"/>
                                        <p:tgtEl>
                                          <p:spTgt spid="119"/>
                                        </p:tgtEl>
                                        <p:attrNameLst>
                                          <p:attrName>ppt_w</p:attrName>
                                        </p:attrNameLst>
                                      </p:cBhvr>
                                      <p:tavLst>
                                        <p:tav tm="0">
                                          <p:val>
                                            <p:fltVal val="0"/>
                                          </p:val>
                                        </p:tav>
                                        <p:tav tm="100000">
                                          <p:val>
                                            <p:strVal val="#ppt_w"/>
                                          </p:val>
                                        </p:tav>
                                      </p:tavLst>
                                    </p:anim>
                                    <p:anim calcmode="lin" valueType="num">
                                      <p:cBhvr>
                                        <p:cTn id="18" dur="500" fill="hold"/>
                                        <p:tgtEl>
                                          <p:spTgt spid="119"/>
                                        </p:tgtEl>
                                        <p:attrNameLst>
                                          <p:attrName>ppt_h</p:attrName>
                                        </p:attrNameLst>
                                      </p:cBhvr>
                                      <p:tavLst>
                                        <p:tav tm="0">
                                          <p:val>
                                            <p:fltVal val="0"/>
                                          </p:val>
                                        </p:tav>
                                        <p:tav tm="100000">
                                          <p:val>
                                            <p:strVal val="#ppt_h"/>
                                          </p:val>
                                        </p:tav>
                                      </p:tavLst>
                                    </p:anim>
                                    <p:animEffect transition="in" filter="fade">
                                      <p:cBhvr>
                                        <p:cTn id="19" dur="500"/>
                                        <p:tgtEl>
                                          <p:spTgt spid="119"/>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up)">
                                      <p:cBhvr>
                                        <p:cTn id="23" dur="500"/>
                                        <p:tgtEl>
                                          <p:spTgt spid="9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25"/>
                                        </p:tgtEl>
                                        <p:attrNameLst>
                                          <p:attrName>style.visibility</p:attrName>
                                        </p:attrNameLst>
                                      </p:cBhvr>
                                      <p:to>
                                        <p:strVal val="visible"/>
                                      </p:to>
                                    </p:set>
                                    <p:anim calcmode="lin" valueType="num">
                                      <p:cBhvr>
                                        <p:cTn id="27" dur="500" fill="hold"/>
                                        <p:tgtEl>
                                          <p:spTgt spid="125"/>
                                        </p:tgtEl>
                                        <p:attrNameLst>
                                          <p:attrName>ppt_w</p:attrName>
                                        </p:attrNameLst>
                                      </p:cBhvr>
                                      <p:tavLst>
                                        <p:tav tm="0">
                                          <p:val>
                                            <p:fltVal val="0"/>
                                          </p:val>
                                        </p:tav>
                                        <p:tav tm="100000">
                                          <p:val>
                                            <p:strVal val="#ppt_w"/>
                                          </p:val>
                                        </p:tav>
                                      </p:tavLst>
                                    </p:anim>
                                    <p:anim calcmode="lin" valueType="num">
                                      <p:cBhvr>
                                        <p:cTn id="28" dur="500" fill="hold"/>
                                        <p:tgtEl>
                                          <p:spTgt spid="125"/>
                                        </p:tgtEl>
                                        <p:attrNameLst>
                                          <p:attrName>ppt_h</p:attrName>
                                        </p:attrNameLst>
                                      </p:cBhvr>
                                      <p:tavLst>
                                        <p:tav tm="0">
                                          <p:val>
                                            <p:fltVal val="0"/>
                                          </p:val>
                                        </p:tav>
                                        <p:tav tm="100000">
                                          <p:val>
                                            <p:strVal val="#ppt_h"/>
                                          </p:val>
                                        </p:tav>
                                      </p:tavLst>
                                    </p:anim>
                                    <p:animEffect transition="in" filter="fade">
                                      <p:cBhvr>
                                        <p:cTn id="29" dur="500"/>
                                        <p:tgtEl>
                                          <p:spTgt spid="125"/>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500" fill="hold"/>
                                        <p:tgtEl>
                                          <p:spTgt spid="107"/>
                                        </p:tgtEl>
                                        <p:attrNameLst>
                                          <p:attrName>ppt_w</p:attrName>
                                        </p:attrNameLst>
                                      </p:cBhvr>
                                      <p:tavLst>
                                        <p:tav tm="0">
                                          <p:val>
                                            <p:fltVal val="0"/>
                                          </p:val>
                                        </p:tav>
                                        <p:tav tm="100000">
                                          <p:val>
                                            <p:strVal val="#ppt_w"/>
                                          </p:val>
                                        </p:tav>
                                      </p:tavLst>
                                    </p:anim>
                                    <p:anim calcmode="lin" valueType="num">
                                      <p:cBhvr>
                                        <p:cTn id="34" dur="500" fill="hold"/>
                                        <p:tgtEl>
                                          <p:spTgt spid="107"/>
                                        </p:tgtEl>
                                        <p:attrNameLst>
                                          <p:attrName>ppt_h</p:attrName>
                                        </p:attrNameLst>
                                      </p:cBhvr>
                                      <p:tavLst>
                                        <p:tav tm="0">
                                          <p:val>
                                            <p:fltVal val="0"/>
                                          </p:val>
                                        </p:tav>
                                        <p:tav tm="100000">
                                          <p:val>
                                            <p:strVal val="#ppt_h"/>
                                          </p:val>
                                        </p:tav>
                                      </p:tavLst>
                                    </p:anim>
                                    <p:animEffect transition="in" filter="fade">
                                      <p:cBhvr>
                                        <p:cTn id="35" dur="500"/>
                                        <p:tgtEl>
                                          <p:spTgt spid="107"/>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up)">
                                      <p:cBhvr>
                                        <p:cTn id="39" dur="500"/>
                                        <p:tgtEl>
                                          <p:spTgt spid="95"/>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28"/>
                                        </p:tgtEl>
                                        <p:attrNameLst>
                                          <p:attrName>style.visibility</p:attrName>
                                        </p:attrNameLst>
                                      </p:cBhvr>
                                      <p:to>
                                        <p:strVal val="visible"/>
                                      </p:to>
                                    </p:set>
                                    <p:anim calcmode="lin" valueType="num">
                                      <p:cBhvr>
                                        <p:cTn id="43" dur="500" fill="hold"/>
                                        <p:tgtEl>
                                          <p:spTgt spid="128"/>
                                        </p:tgtEl>
                                        <p:attrNameLst>
                                          <p:attrName>ppt_w</p:attrName>
                                        </p:attrNameLst>
                                      </p:cBhvr>
                                      <p:tavLst>
                                        <p:tav tm="0">
                                          <p:val>
                                            <p:fltVal val="0"/>
                                          </p:val>
                                        </p:tav>
                                        <p:tav tm="100000">
                                          <p:val>
                                            <p:strVal val="#ppt_w"/>
                                          </p:val>
                                        </p:tav>
                                      </p:tavLst>
                                    </p:anim>
                                    <p:anim calcmode="lin" valueType="num">
                                      <p:cBhvr>
                                        <p:cTn id="44" dur="500" fill="hold"/>
                                        <p:tgtEl>
                                          <p:spTgt spid="128"/>
                                        </p:tgtEl>
                                        <p:attrNameLst>
                                          <p:attrName>ppt_h</p:attrName>
                                        </p:attrNameLst>
                                      </p:cBhvr>
                                      <p:tavLst>
                                        <p:tav tm="0">
                                          <p:val>
                                            <p:fltVal val="0"/>
                                          </p:val>
                                        </p:tav>
                                        <p:tav tm="100000">
                                          <p:val>
                                            <p:strVal val="#ppt_h"/>
                                          </p:val>
                                        </p:tav>
                                      </p:tavLst>
                                    </p:anim>
                                    <p:animEffect transition="in" filter="fade">
                                      <p:cBhvr>
                                        <p:cTn id="45" dur="500"/>
                                        <p:tgtEl>
                                          <p:spTgt spid="128"/>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p:cTn id="49" dur="500" fill="hold"/>
                                        <p:tgtEl>
                                          <p:spTgt spid="110"/>
                                        </p:tgtEl>
                                        <p:attrNameLst>
                                          <p:attrName>ppt_w</p:attrName>
                                        </p:attrNameLst>
                                      </p:cBhvr>
                                      <p:tavLst>
                                        <p:tav tm="0">
                                          <p:val>
                                            <p:fltVal val="0"/>
                                          </p:val>
                                        </p:tav>
                                        <p:tav tm="100000">
                                          <p:val>
                                            <p:strVal val="#ppt_w"/>
                                          </p:val>
                                        </p:tav>
                                      </p:tavLst>
                                    </p:anim>
                                    <p:anim calcmode="lin" valueType="num">
                                      <p:cBhvr>
                                        <p:cTn id="50" dur="500" fill="hold"/>
                                        <p:tgtEl>
                                          <p:spTgt spid="110"/>
                                        </p:tgtEl>
                                        <p:attrNameLst>
                                          <p:attrName>ppt_h</p:attrName>
                                        </p:attrNameLst>
                                      </p:cBhvr>
                                      <p:tavLst>
                                        <p:tav tm="0">
                                          <p:val>
                                            <p:fltVal val="0"/>
                                          </p:val>
                                        </p:tav>
                                        <p:tav tm="100000">
                                          <p:val>
                                            <p:strVal val="#ppt_h"/>
                                          </p:val>
                                        </p:tav>
                                      </p:tavLst>
                                    </p:anim>
                                    <p:animEffect transition="in" filter="fade">
                                      <p:cBhvr>
                                        <p:cTn id="51" dur="500"/>
                                        <p:tgtEl>
                                          <p:spTgt spid="110"/>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wipe(up)">
                                      <p:cBhvr>
                                        <p:cTn id="55" dur="500"/>
                                        <p:tgtEl>
                                          <p:spTgt spid="98"/>
                                        </p:tgtEl>
                                      </p:cBhvr>
                                    </p:animEffect>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131"/>
                                        </p:tgtEl>
                                        <p:attrNameLst>
                                          <p:attrName>style.visibility</p:attrName>
                                        </p:attrNameLst>
                                      </p:cBhvr>
                                      <p:to>
                                        <p:strVal val="visible"/>
                                      </p:to>
                                    </p:set>
                                    <p:anim calcmode="lin" valueType="num">
                                      <p:cBhvr>
                                        <p:cTn id="59" dur="500" fill="hold"/>
                                        <p:tgtEl>
                                          <p:spTgt spid="131"/>
                                        </p:tgtEl>
                                        <p:attrNameLst>
                                          <p:attrName>ppt_w</p:attrName>
                                        </p:attrNameLst>
                                      </p:cBhvr>
                                      <p:tavLst>
                                        <p:tav tm="0">
                                          <p:val>
                                            <p:fltVal val="0"/>
                                          </p:val>
                                        </p:tav>
                                        <p:tav tm="100000">
                                          <p:val>
                                            <p:strVal val="#ppt_w"/>
                                          </p:val>
                                        </p:tav>
                                      </p:tavLst>
                                    </p:anim>
                                    <p:anim calcmode="lin" valueType="num">
                                      <p:cBhvr>
                                        <p:cTn id="60" dur="500" fill="hold"/>
                                        <p:tgtEl>
                                          <p:spTgt spid="131"/>
                                        </p:tgtEl>
                                        <p:attrNameLst>
                                          <p:attrName>ppt_h</p:attrName>
                                        </p:attrNameLst>
                                      </p:cBhvr>
                                      <p:tavLst>
                                        <p:tav tm="0">
                                          <p:val>
                                            <p:fltVal val="0"/>
                                          </p:val>
                                        </p:tav>
                                        <p:tav tm="100000">
                                          <p:val>
                                            <p:strVal val="#ppt_h"/>
                                          </p:val>
                                        </p:tav>
                                      </p:tavLst>
                                    </p:anim>
                                    <p:animEffect transition="in" filter="fade">
                                      <p:cBhvr>
                                        <p:cTn id="61" dur="500"/>
                                        <p:tgtEl>
                                          <p:spTgt spid="131"/>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116"/>
                                        </p:tgtEl>
                                        <p:attrNameLst>
                                          <p:attrName>style.visibility</p:attrName>
                                        </p:attrNameLst>
                                      </p:cBhvr>
                                      <p:to>
                                        <p:strVal val="visible"/>
                                      </p:to>
                                    </p:set>
                                    <p:anim calcmode="lin" valueType="num">
                                      <p:cBhvr>
                                        <p:cTn id="65" dur="500" fill="hold"/>
                                        <p:tgtEl>
                                          <p:spTgt spid="116"/>
                                        </p:tgtEl>
                                        <p:attrNameLst>
                                          <p:attrName>ppt_w</p:attrName>
                                        </p:attrNameLst>
                                      </p:cBhvr>
                                      <p:tavLst>
                                        <p:tav tm="0">
                                          <p:val>
                                            <p:fltVal val="0"/>
                                          </p:val>
                                        </p:tav>
                                        <p:tav tm="100000">
                                          <p:val>
                                            <p:strVal val="#ppt_w"/>
                                          </p:val>
                                        </p:tav>
                                      </p:tavLst>
                                    </p:anim>
                                    <p:anim calcmode="lin" valueType="num">
                                      <p:cBhvr>
                                        <p:cTn id="66" dur="500" fill="hold"/>
                                        <p:tgtEl>
                                          <p:spTgt spid="116"/>
                                        </p:tgtEl>
                                        <p:attrNameLst>
                                          <p:attrName>ppt_h</p:attrName>
                                        </p:attrNameLst>
                                      </p:cBhvr>
                                      <p:tavLst>
                                        <p:tav tm="0">
                                          <p:val>
                                            <p:fltVal val="0"/>
                                          </p:val>
                                        </p:tav>
                                        <p:tav tm="100000">
                                          <p:val>
                                            <p:strVal val="#ppt_h"/>
                                          </p:val>
                                        </p:tav>
                                      </p:tavLst>
                                    </p:anim>
                                    <p:animEffect transition="in" filter="fade">
                                      <p:cBhvr>
                                        <p:cTn id="67" dur="500"/>
                                        <p:tgtEl>
                                          <p:spTgt spid="116"/>
                                        </p:tgtEl>
                                      </p:cBhvr>
                                    </p:animEffect>
                                  </p:childTnLst>
                                </p:cTn>
                              </p:par>
                            </p:childTnLst>
                          </p:cTn>
                        </p:par>
                        <p:par>
                          <p:cTn id="68" fill="hold">
                            <p:stCondLst>
                              <p:cond delay="6000"/>
                            </p:stCondLst>
                            <p:childTnLst>
                              <p:par>
                                <p:cTn id="69" presetID="22" presetClass="entr" presetSubtype="1" fill="hold" nodeType="afterEffect">
                                  <p:stCondLst>
                                    <p:cond delay="0"/>
                                  </p:stCondLst>
                                  <p:childTnLst>
                                    <p:set>
                                      <p:cBhvr>
                                        <p:cTn id="70" dur="1" fill="hold">
                                          <p:stCondLst>
                                            <p:cond delay="0"/>
                                          </p:stCondLst>
                                        </p:cTn>
                                        <p:tgtEl>
                                          <p:spTgt spid="101"/>
                                        </p:tgtEl>
                                        <p:attrNameLst>
                                          <p:attrName>style.visibility</p:attrName>
                                        </p:attrNameLst>
                                      </p:cBhvr>
                                      <p:to>
                                        <p:strVal val="visible"/>
                                      </p:to>
                                    </p:set>
                                    <p:animEffect transition="in" filter="wipe(up)">
                                      <p:cBhvr>
                                        <p:cTn id="71" dur="500"/>
                                        <p:tgtEl>
                                          <p:spTgt spid="101"/>
                                        </p:tgtEl>
                                      </p:cBhvr>
                                    </p:animEffect>
                                  </p:childTnLst>
                                </p:cTn>
                              </p:par>
                            </p:childTnLst>
                          </p:cTn>
                        </p:par>
                        <p:par>
                          <p:cTn id="72" fill="hold">
                            <p:stCondLst>
                              <p:cond delay="6500"/>
                            </p:stCondLst>
                            <p:childTnLst>
                              <p:par>
                                <p:cTn id="73" presetID="53" presetClass="entr" presetSubtype="16" fill="hold" nodeType="afterEffect">
                                  <p:stCondLst>
                                    <p:cond delay="0"/>
                                  </p:stCondLst>
                                  <p:childTnLst>
                                    <p:set>
                                      <p:cBhvr>
                                        <p:cTn id="74" dur="1" fill="hold">
                                          <p:stCondLst>
                                            <p:cond delay="0"/>
                                          </p:stCondLst>
                                        </p:cTn>
                                        <p:tgtEl>
                                          <p:spTgt spid="134"/>
                                        </p:tgtEl>
                                        <p:attrNameLst>
                                          <p:attrName>style.visibility</p:attrName>
                                        </p:attrNameLst>
                                      </p:cBhvr>
                                      <p:to>
                                        <p:strVal val="visible"/>
                                      </p:to>
                                    </p:set>
                                    <p:anim calcmode="lin" valueType="num">
                                      <p:cBhvr>
                                        <p:cTn id="75" dur="500" fill="hold"/>
                                        <p:tgtEl>
                                          <p:spTgt spid="134"/>
                                        </p:tgtEl>
                                        <p:attrNameLst>
                                          <p:attrName>ppt_w</p:attrName>
                                        </p:attrNameLst>
                                      </p:cBhvr>
                                      <p:tavLst>
                                        <p:tav tm="0">
                                          <p:val>
                                            <p:fltVal val="0"/>
                                          </p:val>
                                        </p:tav>
                                        <p:tav tm="100000">
                                          <p:val>
                                            <p:strVal val="#ppt_w"/>
                                          </p:val>
                                        </p:tav>
                                      </p:tavLst>
                                    </p:anim>
                                    <p:anim calcmode="lin" valueType="num">
                                      <p:cBhvr>
                                        <p:cTn id="76" dur="500" fill="hold"/>
                                        <p:tgtEl>
                                          <p:spTgt spid="134"/>
                                        </p:tgtEl>
                                        <p:attrNameLst>
                                          <p:attrName>ppt_h</p:attrName>
                                        </p:attrNameLst>
                                      </p:cBhvr>
                                      <p:tavLst>
                                        <p:tav tm="0">
                                          <p:val>
                                            <p:fltVal val="0"/>
                                          </p:val>
                                        </p:tav>
                                        <p:tav tm="100000">
                                          <p:val>
                                            <p:strVal val="#ppt_h"/>
                                          </p:val>
                                        </p:tav>
                                      </p:tavLst>
                                    </p:anim>
                                    <p:animEffect transition="in" filter="fade">
                                      <p:cBhvr>
                                        <p:cTn id="77" dur="500"/>
                                        <p:tgtEl>
                                          <p:spTgt spid="134"/>
                                        </p:tgtEl>
                                      </p:cBhvr>
                                    </p:animEffect>
                                  </p:childTnLst>
                                </p:cTn>
                              </p:par>
                            </p:childTnLst>
                          </p:cTn>
                        </p:par>
                        <p:par>
                          <p:cTn id="78" fill="hold">
                            <p:stCondLst>
                              <p:cond delay="7000"/>
                            </p:stCondLst>
                            <p:childTnLst>
                              <p:par>
                                <p:cTn id="79" presetID="53" presetClass="entr" presetSubtype="16" fill="hold" nodeType="afterEffect">
                                  <p:stCondLst>
                                    <p:cond delay="0"/>
                                  </p:stCondLst>
                                  <p:childTnLst>
                                    <p:set>
                                      <p:cBhvr>
                                        <p:cTn id="80" dur="1" fill="hold">
                                          <p:stCondLst>
                                            <p:cond delay="0"/>
                                          </p:stCondLst>
                                        </p:cTn>
                                        <p:tgtEl>
                                          <p:spTgt spid="113"/>
                                        </p:tgtEl>
                                        <p:attrNameLst>
                                          <p:attrName>style.visibility</p:attrName>
                                        </p:attrNameLst>
                                      </p:cBhvr>
                                      <p:to>
                                        <p:strVal val="visible"/>
                                      </p:to>
                                    </p:set>
                                    <p:anim calcmode="lin" valueType="num">
                                      <p:cBhvr>
                                        <p:cTn id="81" dur="500" fill="hold"/>
                                        <p:tgtEl>
                                          <p:spTgt spid="113"/>
                                        </p:tgtEl>
                                        <p:attrNameLst>
                                          <p:attrName>ppt_w</p:attrName>
                                        </p:attrNameLst>
                                      </p:cBhvr>
                                      <p:tavLst>
                                        <p:tav tm="0">
                                          <p:val>
                                            <p:fltVal val="0"/>
                                          </p:val>
                                        </p:tav>
                                        <p:tav tm="100000">
                                          <p:val>
                                            <p:strVal val="#ppt_w"/>
                                          </p:val>
                                        </p:tav>
                                      </p:tavLst>
                                    </p:anim>
                                    <p:anim calcmode="lin" valueType="num">
                                      <p:cBhvr>
                                        <p:cTn id="82" dur="500" fill="hold"/>
                                        <p:tgtEl>
                                          <p:spTgt spid="113"/>
                                        </p:tgtEl>
                                        <p:attrNameLst>
                                          <p:attrName>ppt_h</p:attrName>
                                        </p:attrNameLst>
                                      </p:cBhvr>
                                      <p:tavLst>
                                        <p:tav tm="0">
                                          <p:val>
                                            <p:fltVal val="0"/>
                                          </p:val>
                                        </p:tav>
                                        <p:tav tm="100000">
                                          <p:val>
                                            <p:strVal val="#ppt_h"/>
                                          </p:val>
                                        </p:tav>
                                      </p:tavLst>
                                    </p:anim>
                                    <p:animEffect transition="in" filter="fade">
                                      <p:cBhvr>
                                        <p:cTn id="83" dur="500"/>
                                        <p:tgtEl>
                                          <p:spTgt spid="113"/>
                                        </p:tgtEl>
                                      </p:cBhvr>
                                    </p:animEffect>
                                  </p:childTnLst>
                                </p:cTn>
                              </p:par>
                            </p:childTnLst>
                          </p:cTn>
                        </p:par>
                        <p:par>
                          <p:cTn id="84" fill="hold">
                            <p:stCondLst>
                              <p:cond delay="7500"/>
                            </p:stCondLst>
                            <p:childTnLst>
                              <p:par>
                                <p:cTn id="85" presetID="22" presetClass="entr" presetSubtype="1"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up)">
                                      <p:cBhvr>
                                        <p:cTn id="8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55" name="Shape 1906">
            <a:extLst>
              <a:ext uri="{FF2B5EF4-FFF2-40B4-BE49-F238E27FC236}">
                <a16:creationId xmlns="" xmlns:a16="http://schemas.microsoft.com/office/drawing/2014/main" id="{B474CCF2-9732-4432-8406-3F0135CFA1E7}"/>
              </a:ext>
            </a:extLst>
          </p:cNvPr>
          <p:cNvSpPr/>
          <p:nvPr/>
        </p:nvSpPr>
        <p:spPr>
          <a:xfrm>
            <a:off x="1027269" y="1409578"/>
            <a:ext cx="2056653" cy="3344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b">
            <a:spAutoFit/>
          </a:bodyPr>
          <a:lstStyle/>
          <a:p>
            <a:pP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zh-CN" altLang="en-US" sz="1650" b="1" kern="0" dirty="0">
                <a:solidFill>
                  <a:srgbClr val="F2A346"/>
                </a:solidFill>
                <a:cs typeface="+mn-ea"/>
                <a:sym typeface="+mn-lt"/>
              </a:rPr>
              <a:t>活动流程及现场布置</a:t>
            </a:r>
            <a:r>
              <a:rPr sz="1650" kern="0" dirty="0">
                <a:solidFill>
                  <a:srgbClr val="F2A346"/>
                </a:solidFill>
                <a:cs typeface="+mn-ea"/>
                <a:sym typeface="+mn-lt"/>
              </a:rPr>
              <a:t>. </a:t>
            </a:r>
          </a:p>
        </p:txBody>
      </p:sp>
      <p:sp>
        <p:nvSpPr>
          <p:cNvPr id="156" name="Shape 1907">
            <a:extLst>
              <a:ext uri="{FF2B5EF4-FFF2-40B4-BE49-F238E27FC236}">
                <a16:creationId xmlns="" xmlns:a16="http://schemas.microsoft.com/office/drawing/2014/main" id="{EE551DC5-86BB-4BD4-8F43-6C9994CA2593}"/>
              </a:ext>
            </a:extLst>
          </p:cNvPr>
          <p:cNvSpPr/>
          <p:nvPr/>
        </p:nvSpPr>
        <p:spPr>
          <a:xfrm>
            <a:off x="1027269" y="2357169"/>
            <a:ext cx="3691716" cy="5498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Quickly leverage other's distributed internal or "organic" sources rather than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empowered materials. Conveniently leverage existing client-centric solutions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with transparent ROI. </a:t>
            </a:r>
          </a:p>
        </p:txBody>
      </p:sp>
      <p:sp>
        <p:nvSpPr>
          <p:cNvPr id="157" name="Shape 1908">
            <a:extLst>
              <a:ext uri="{FF2B5EF4-FFF2-40B4-BE49-F238E27FC236}">
                <a16:creationId xmlns="" xmlns:a16="http://schemas.microsoft.com/office/drawing/2014/main" id="{6146FDF5-4220-441C-A421-F62B91E92973}"/>
              </a:ext>
            </a:extLst>
          </p:cNvPr>
          <p:cNvSpPr/>
          <p:nvPr/>
        </p:nvSpPr>
        <p:spPr>
          <a:xfrm>
            <a:off x="1069271" y="1890588"/>
            <a:ext cx="286064" cy="1"/>
          </a:xfrm>
          <a:prstGeom prst="line">
            <a:avLst/>
          </a:pr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pic>
        <p:nvPicPr>
          <p:cNvPr id="158" name="macbook pro open.png">
            <a:extLst>
              <a:ext uri="{FF2B5EF4-FFF2-40B4-BE49-F238E27FC236}">
                <a16:creationId xmlns="" xmlns:a16="http://schemas.microsoft.com/office/drawing/2014/main" id="{C7F736C5-794A-4ED0-90E9-B7D88DBD2AE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99383" y="-183456"/>
            <a:ext cx="7805652" cy="6858001"/>
          </a:xfrm>
          <a:prstGeom prst="rect">
            <a:avLst/>
          </a:prstGeom>
          <a:ln w="12700">
            <a:miter lim="400000"/>
          </a:ln>
        </p:spPr>
      </p:pic>
      <p:grpSp>
        <p:nvGrpSpPr>
          <p:cNvPr id="159" name="组合 158">
            <a:extLst>
              <a:ext uri="{FF2B5EF4-FFF2-40B4-BE49-F238E27FC236}">
                <a16:creationId xmlns="" xmlns:a16="http://schemas.microsoft.com/office/drawing/2014/main" id="{12FC2343-1C66-48B6-B732-9F6607949CF6}"/>
              </a:ext>
            </a:extLst>
          </p:cNvPr>
          <p:cNvGrpSpPr/>
          <p:nvPr/>
        </p:nvGrpSpPr>
        <p:grpSpPr>
          <a:xfrm>
            <a:off x="1075621" y="3686176"/>
            <a:ext cx="792696" cy="915327"/>
            <a:chOff x="830990" y="3975755"/>
            <a:chExt cx="792696" cy="915327"/>
          </a:xfrm>
        </p:grpSpPr>
        <p:sp>
          <p:nvSpPr>
            <p:cNvPr id="160" name="Shape 1910">
              <a:extLst>
                <a:ext uri="{FF2B5EF4-FFF2-40B4-BE49-F238E27FC236}">
                  <a16:creationId xmlns="" xmlns:a16="http://schemas.microsoft.com/office/drawing/2014/main" id="{C2EE7069-4B2E-409A-977C-179B0399F714}"/>
                </a:ext>
              </a:extLst>
            </p:cNvPr>
            <p:cNvSpPr/>
            <p:nvPr/>
          </p:nvSpPr>
          <p:spPr>
            <a:xfrm>
              <a:off x="830990" y="3975755"/>
              <a:ext cx="792696"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rgbClr val="1C1C1C"/>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61" name="Shape 1914">
              <a:extLst>
                <a:ext uri="{FF2B5EF4-FFF2-40B4-BE49-F238E27FC236}">
                  <a16:creationId xmlns="" xmlns:a16="http://schemas.microsoft.com/office/drawing/2014/main" id="{6BE12F94-E2A4-4BA3-B192-A1D38BEFADEA}"/>
                </a:ext>
              </a:extLst>
            </p:cNvPr>
            <p:cNvSpPr/>
            <p:nvPr/>
          </p:nvSpPr>
          <p:spPr>
            <a:xfrm>
              <a:off x="1084306" y="4289834"/>
              <a:ext cx="286064" cy="234035"/>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62" name="组合 161">
            <a:extLst>
              <a:ext uri="{FF2B5EF4-FFF2-40B4-BE49-F238E27FC236}">
                <a16:creationId xmlns="" xmlns:a16="http://schemas.microsoft.com/office/drawing/2014/main" id="{19591B3D-9D7E-4FC8-BE81-AAC2DF3FF0A5}"/>
              </a:ext>
            </a:extLst>
          </p:cNvPr>
          <p:cNvGrpSpPr/>
          <p:nvPr/>
        </p:nvGrpSpPr>
        <p:grpSpPr>
          <a:xfrm>
            <a:off x="4027133" y="3686176"/>
            <a:ext cx="792697" cy="915327"/>
            <a:chOff x="3782502" y="3975755"/>
            <a:chExt cx="792697" cy="915327"/>
          </a:xfrm>
        </p:grpSpPr>
        <p:sp>
          <p:nvSpPr>
            <p:cNvPr id="163" name="Shape 1912">
              <a:extLst>
                <a:ext uri="{FF2B5EF4-FFF2-40B4-BE49-F238E27FC236}">
                  <a16:creationId xmlns="" xmlns:a16="http://schemas.microsoft.com/office/drawing/2014/main" id="{0C67EAB6-7135-4B78-992A-BFDA884CCEF4}"/>
                </a:ext>
              </a:extLst>
            </p:cNvPr>
            <p:cNvSpPr/>
            <p:nvPr/>
          </p:nvSpPr>
          <p:spPr>
            <a:xfrm>
              <a:off x="3782502" y="3975755"/>
              <a:ext cx="792697"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164" name="Shape 1915">
              <a:extLst>
                <a:ext uri="{FF2B5EF4-FFF2-40B4-BE49-F238E27FC236}">
                  <a16:creationId xmlns="" xmlns:a16="http://schemas.microsoft.com/office/drawing/2014/main" id="{BF3994AD-FECB-43FD-8B6D-3C0F21A3952C}"/>
                </a:ext>
              </a:extLst>
            </p:cNvPr>
            <p:cNvSpPr/>
            <p:nvPr/>
          </p:nvSpPr>
          <p:spPr>
            <a:xfrm>
              <a:off x="4035818" y="4276832"/>
              <a:ext cx="286064" cy="260039"/>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65" name="组合 164">
            <a:extLst>
              <a:ext uri="{FF2B5EF4-FFF2-40B4-BE49-F238E27FC236}">
                <a16:creationId xmlns="" xmlns:a16="http://schemas.microsoft.com/office/drawing/2014/main" id="{03BEAAE2-2AFB-4055-B331-1017CB911410}"/>
              </a:ext>
            </a:extLst>
          </p:cNvPr>
          <p:cNvGrpSpPr/>
          <p:nvPr/>
        </p:nvGrpSpPr>
        <p:grpSpPr>
          <a:xfrm>
            <a:off x="2551377" y="3686176"/>
            <a:ext cx="792696" cy="915327"/>
            <a:chOff x="2306746" y="3975755"/>
            <a:chExt cx="792696" cy="915327"/>
          </a:xfrm>
        </p:grpSpPr>
        <p:sp>
          <p:nvSpPr>
            <p:cNvPr id="166" name="Shape 1911">
              <a:extLst>
                <a:ext uri="{FF2B5EF4-FFF2-40B4-BE49-F238E27FC236}">
                  <a16:creationId xmlns="" xmlns:a16="http://schemas.microsoft.com/office/drawing/2014/main" id="{40484279-ECEC-42D6-8675-7F52FE8A8D8D}"/>
                </a:ext>
              </a:extLst>
            </p:cNvPr>
            <p:cNvSpPr/>
            <p:nvPr/>
          </p:nvSpPr>
          <p:spPr>
            <a:xfrm>
              <a:off x="2306746" y="3975755"/>
              <a:ext cx="792696"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2A346"/>
            </a:solidFill>
            <a:ln w="12700">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67" name="Shape 1916">
              <a:extLst>
                <a:ext uri="{FF2B5EF4-FFF2-40B4-BE49-F238E27FC236}">
                  <a16:creationId xmlns="" xmlns:a16="http://schemas.microsoft.com/office/drawing/2014/main" id="{246EAC2B-9952-402B-9186-92D9A2BA04D3}"/>
                </a:ext>
              </a:extLst>
            </p:cNvPr>
            <p:cNvSpPr/>
            <p:nvPr/>
          </p:nvSpPr>
          <p:spPr>
            <a:xfrm>
              <a:off x="2560062" y="4290397"/>
              <a:ext cx="286064" cy="28604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68" name="组合 167">
            <a:extLst>
              <a:ext uri="{FF2B5EF4-FFF2-40B4-BE49-F238E27FC236}">
                <a16:creationId xmlns="" xmlns:a16="http://schemas.microsoft.com/office/drawing/2014/main" id="{DC81743C-A70B-4D1D-B7E5-D391B978357D}"/>
              </a:ext>
            </a:extLst>
          </p:cNvPr>
          <p:cNvGrpSpPr/>
          <p:nvPr/>
        </p:nvGrpSpPr>
        <p:grpSpPr>
          <a:xfrm>
            <a:off x="5502889" y="3686176"/>
            <a:ext cx="792697" cy="915327"/>
            <a:chOff x="5258258" y="3975755"/>
            <a:chExt cx="792697" cy="915327"/>
          </a:xfrm>
        </p:grpSpPr>
        <p:sp>
          <p:nvSpPr>
            <p:cNvPr id="169" name="Shape 1913">
              <a:extLst>
                <a:ext uri="{FF2B5EF4-FFF2-40B4-BE49-F238E27FC236}">
                  <a16:creationId xmlns="" xmlns:a16="http://schemas.microsoft.com/office/drawing/2014/main" id="{11BACDD0-2EDD-45F9-99E8-BBB36A1CD63B}"/>
                </a:ext>
              </a:extLst>
            </p:cNvPr>
            <p:cNvSpPr/>
            <p:nvPr/>
          </p:nvSpPr>
          <p:spPr>
            <a:xfrm>
              <a:off x="5258258" y="3975755"/>
              <a:ext cx="792697"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0" name="Shape 1917">
              <a:extLst>
                <a:ext uri="{FF2B5EF4-FFF2-40B4-BE49-F238E27FC236}">
                  <a16:creationId xmlns="" xmlns:a16="http://schemas.microsoft.com/office/drawing/2014/main" id="{EBF21A43-C0AE-4EBB-808E-C42F6E6F0570}"/>
                </a:ext>
              </a:extLst>
            </p:cNvPr>
            <p:cNvSpPr/>
            <p:nvPr/>
          </p:nvSpPr>
          <p:spPr>
            <a:xfrm>
              <a:off x="5511574" y="4316400"/>
              <a:ext cx="286064" cy="234036"/>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sp>
        <p:nvSpPr>
          <p:cNvPr id="171" name="Shape 1918">
            <a:extLst>
              <a:ext uri="{FF2B5EF4-FFF2-40B4-BE49-F238E27FC236}">
                <a16:creationId xmlns="" xmlns:a16="http://schemas.microsoft.com/office/drawing/2014/main" id="{339EC300-6BE8-4A32-9513-734653830C71}"/>
              </a:ext>
            </a:extLst>
          </p:cNvPr>
          <p:cNvSpPr/>
          <p:nvPr/>
        </p:nvSpPr>
        <p:spPr>
          <a:xfrm>
            <a:off x="3478661" y="4142673"/>
            <a:ext cx="407535"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2" name="Shape 1919">
            <a:extLst>
              <a:ext uri="{FF2B5EF4-FFF2-40B4-BE49-F238E27FC236}">
                <a16:creationId xmlns="" xmlns:a16="http://schemas.microsoft.com/office/drawing/2014/main" id="{A5645CDA-8497-4084-980D-A4941C91A310}"/>
              </a:ext>
            </a:extLst>
          </p:cNvPr>
          <p:cNvSpPr/>
          <p:nvPr/>
        </p:nvSpPr>
        <p:spPr>
          <a:xfrm>
            <a:off x="4957592" y="4142673"/>
            <a:ext cx="407536"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3" name="Shape 1920">
            <a:extLst>
              <a:ext uri="{FF2B5EF4-FFF2-40B4-BE49-F238E27FC236}">
                <a16:creationId xmlns="" xmlns:a16="http://schemas.microsoft.com/office/drawing/2014/main" id="{CC9BADCC-C58A-41B2-9487-68D6F3B1471B}"/>
              </a:ext>
            </a:extLst>
          </p:cNvPr>
          <p:cNvSpPr/>
          <p:nvPr/>
        </p:nvSpPr>
        <p:spPr>
          <a:xfrm>
            <a:off x="1999729" y="4143839"/>
            <a:ext cx="407536"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4" name="Shape 1921">
            <a:extLst>
              <a:ext uri="{FF2B5EF4-FFF2-40B4-BE49-F238E27FC236}">
                <a16:creationId xmlns="" xmlns:a16="http://schemas.microsoft.com/office/drawing/2014/main" id="{7BBFEC1F-BBD6-4068-B7B7-487C1A498080}"/>
              </a:ext>
            </a:extLst>
          </p:cNvPr>
          <p:cNvSpPr/>
          <p:nvPr/>
        </p:nvSpPr>
        <p:spPr>
          <a:xfrm>
            <a:off x="1120974" y="4882453"/>
            <a:ext cx="689291" cy="3836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Photo Gallery</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dirty="0">
                <a:solidFill>
                  <a:schemeClr val="tx1">
                    <a:lumMod val="65000"/>
                    <a:lumOff val="35000"/>
                  </a:schemeClr>
                </a:solidFill>
                <a:cs typeface="+mn-ea"/>
                <a:sym typeface="+mn-lt"/>
              </a:rPr>
              <a:t>125k</a:t>
            </a:r>
          </a:p>
        </p:txBody>
      </p:sp>
      <p:sp>
        <p:nvSpPr>
          <p:cNvPr id="175" name="Shape 1922">
            <a:extLst>
              <a:ext uri="{FF2B5EF4-FFF2-40B4-BE49-F238E27FC236}">
                <a16:creationId xmlns="" xmlns:a16="http://schemas.microsoft.com/office/drawing/2014/main" id="{CD97D254-4DD4-4493-9F96-06FCDC7DB921}"/>
              </a:ext>
            </a:extLst>
          </p:cNvPr>
          <p:cNvSpPr/>
          <p:nvPr/>
        </p:nvSpPr>
        <p:spPr>
          <a:xfrm>
            <a:off x="2499810" y="4882453"/>
            <a:ext cx="870431" cy="3836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Costumer Service</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dirty="0">
                <a:solidFill>
                  <a:schemeClr val="tx1">
                    <a:lumMod val="65000"/>
                    <a:lumOff val="35000"/>
                  </a:schemeClr>
                </a:solidFill>
                <a:cs typeface="+mn-ea"/>
                <a:sym typeface="+mn-lt"/>
              </a:rPr>
              <a:t>300k</a:t>
            </a:r>
          </a:p>
        </p:txBody>
      </p:sp>
      <p:sp>
        <p:nvSpPr>
          <p:cNvPr id="176" name="Shape 1923">
            <a:extLst>
              <a:ext uri="{FF2B5EF4-FFF2-40B4-BE49-F238E27FC236}">
                <a16:creationId xmlns="" xmlns:a16="http://schemas.microsoft.com/office/drawing/2014/main" id="{D209026B-56C4-4A0E-B8FD-CD6E4EC25E2F}"/>
              </a:ext>
            </a:extLst>
          </p:cNvPr>
          <p:cNvSpPr/>
          <p:nvPr/>
        </p:nvSpPr>
        <p:spPr>
          <a:xfrm>
            <a:off x="4003556" y="4882453"/>
            <a:ext cx="827151" cy="3836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Business Section</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a:solidFill>
                  <a:schemeClr val="tx1">
                    <a:lumMod val="65000"/>
                    <a:lumOff val="35000"/>
                  </a:schemeClr>
                </a:solidFill>
                <a:cs typeface="+mn-ea"/>
                <a:sym typeface="+mn-lt"/>
              </a:rPr>
              <a:t>455k</a:t>
            </a:r>
          </a:p>
        </p:txBody>
      </p:sp>
      <p:sp>
        <p:nvSpPr>
          <p:cNvPr id="177" name="Shape 1924">
            <a:extLst>
              <a:ext uri="{FF2B5EF4-FFF2-40B4-BE49-F238E27FC236}">
                <a16:creationId xmlns="" xmlns:a16="http://schemas.microsoft.com/office/drawing/2014/main" id="{6A3C954E-5F9A-40A9-9A4D-F5CF87A2CC82}"/>
              </a:ext>
            </a:extLst>
          </p:cNvPr>
          <p:cNvSpPr/>
          <p:nvPr/>
        </p:nvSpPr>
        <p:spPr>
          <a:xfrm>
            <a:off x="5375858" y="4882453"/>
            <a:ext cx="1046761" cy="3836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Marketing </a:t>
            </a:r>
            <a:r>
              <a:rPr sz="900" kern="0" dirty="0" err="1">
                <a:solidFill>
                  <a:schemeClr val="tx1">
                    <a:lumMod val="65000"/>
                    <a:lumOff val="35000"/>
                  </a:schemeClr>
                </a:solidFill>
                <a:cs typeface="+mn-ea"/>
                <a:sym typeface="+mn-lt"/>
              </a:rPr>
              <a:t>Reseearch</a:t>
            </a:r>
            <a:endParaRPr sz="900" kern="0" dirty="0">
              <a:solidFill>
                <a:schemeClr val="tx1">
                  <a:lumMod val="65000"/>
                  <a:lumOff val="35000"/>
                </a:schemeClr>
              </a:solidFill>
              <a:cs typeface="+mn-ea"/>
              <a:sym typeface="+mn-lt"/>
            </a:endParaRP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dirty="0">
                <a:solidFill>
                  <a:schemeClr val="tx1">
                    <a:lumMod val="65000"/>
                    <a:lumOff val="35000"/>
                  </a:schemeClr>
                </a:solidFill>
                <a:cs typeface="+mn-ea"/>
                <a:sym typeface="+mn-lt"/>
              </a:rPr>
              <a:t>480k</a:t>
            </a:r>
          </a:p>
        </p:txBody>
      </p:sp>
    </p:spTree>
    <p:extLst>
      <p:ext uri="{BB962C8B-B14F-4D97-AF65-F5344CB8AC3E}">
        <p14:creationId xmlns:p14="http://schemas.microsoft.com/office/powerpoint/2010/main" val="83620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fill="hold"/>
                                        <p:tgtEl>
                                          <p:spTgt spid="158"/>
                                        </p:tgtEl>
                                        <p:attrNameLst>
                                          <p:attrName>ppt_x</p:attrName>
                                        </p:attrNameLst>
                                      </p:cBhvr>
                                      <p:tavLst>
                                        <p:tav tm="0">
                                          <p:val>
                                            <p:strVal val="1+#ppt_w/2"/>
                                          </p:val>
                                        </p:tav>
                                        <p:tav tm="100000">
                                          <p:val>
                                            <p:strVal val="#ppt_x"/>
                                          </p:val>
                                        </p:tav>
                                      </p:tavLst>
                                    </p:anim>
                                    <p:anim calcmode="lin" valueType="num">
                                      <p:cBhvr additive="base">
                                        <p:cTn id="8" dur="500" fill="hold"/>
                                        <p:tgtEl>
                                          <p:spTgt spid="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wipe(up)">
                                      <p:cBhvr>
                                        <p:cTn id="12" dur="500"/>
                                        <p:tgtEl>
                                          <p:spTgt spid="15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wipe(left)">
                                      <p:cBhvr>
                                        <p:cTn id="16" dur="500"/>
                                        <p:tgtEl>
                                          <p:spTgt spid="157"/>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56"/>
                                        </p:tgtEl>
                                        <p:attrNameLst>
                                          <p:attrName>style.visibility</p:attrName>
                                        </p:attrNameLst>
                                      </p:cBhvr>
                                      <p:to>
                                        <p:strVal val="visible"/>
                                      </p:to>
                                    </p:set>
                                    <p:animEffect transition="in" filter="wipe(up)">
                                      <p:cBhvr>
                                        <p:cTn id="20" dur="500"/>
                                        <p:tgtEl>
                                          <p:spTgt spid="156"/>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59"/>
                                        </p:tgtEl>
                                        <p:attrNameLst>
                                          <p:attrName>style.visibility</p:attrName>
                                        </p:attrNameLst>
                                      </p:cBhvr>
                                      <p:to>
                                        <p:strVal val="visible"/>
                                      </p:to>
                                    </p:set>
                                    <p:anim calcmode="lin" valueType="num">
                                      <p:cBhvr>
                                        <p:cTn id="24" dur="500" fill="hold"/>
                                        <p:tgtEl>
                                          <p:spTgt spid="159"/>
                                        </p:tgtEl>
                                        <p:attrNameLst>
                                          <p:attrName>ppt_w</p:attrName>
                                        </p:attrNameLst>
                                      </p:cBhvr>
                                      <p:tavLst>
                                        <p:tav tm="0">
                                          <p:val>
                                            <p:fltVal val="0"/>
                                          </p:val>
                                        </p:tav>
                                        <p:tav tm="100000">
                                          <p:val>
                                            <p:strVal val="#ppt_w"/>
                                          </p:val>
                                        </p:tav>
                                      </p:tavLst>
                                    </p:anim>
                                    <p:anim calcmode="lin" valueType="num">
                                      <p:cBhvr>
                                        <p:cTn id="25" dur="500" fill="hold"/>
                                        <p:tgtEl>
                                          <p:spTgt spid="159"/>
                                        </p:tgtEl>
                                        <p:attrNameLst>
                                          <p:attrName>ppt_h</p:attrName>
                                        </p:attrNameLst>
                                      </p:cBhvr>
                                      <p:tavLst>
                                        <p:tav tm="0">
                                          <p:val>
                                            <p:fltVal val="0"/>
                                          </p:val>
                                        </p:tav>
                                        <p:tav tm="100000">
                                          <p:val>
                                            <p:strVal val="#ppt_h"/>
                                          </p:val>
                                        </p:tav>
                                      </p:tavLst>
                                    </p:anim>
                                    <p:animEffect transition="in" filter="fade">
                                      <p:cBhvr>
                                        <p:cTn id="26" dur="500"/>
                                        <p:tgtEl>
                                          <p:spTgt spid="159"/>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4"/>
                                        </p:tgtEl>
                                        <p:attrNameLst>
                                          <p:attrName>style.visibility</p:attrName>
                                        </p:attrNameLst>
                                      </p:cBhvr>
                                      <p:to>
                                        <p:strVal val="visible"/>
                                      </p:to>
                                    </p:set>
                                    <p:animEffect transition="in" filter="wipe(up)">
                                      <p:cBhvr>
                                        <p:cTn id="30" dur="500"/>
                                        <p:tgtEl>
                                          <p:spTgt spid="174"/>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73"/>
                                        </p:tgtEl>
                                        <p:attrNameLst>
                                          <p:attrName>style.visibility</p:attrName>
                                        </p:attrNameLst>
                                      </p:cBhvr>
                                      <p:to>
                                        <p:strVal val="visible"/>
                                      </p:to>
                                    </p:set>
                                    <p:animEffect transition="in" filter="wipe(left)">
                                      <p:cBhvr>
                                        <p:cTn id="34" dur="500"/>
                                        <p:tgtEl>
                                          <p:spTgt spid="173"/>
                                        </p:tgtEl>
                                      </p:cBhvr>
                                    </p:animEffect>
                                  </p:childTnLst>
                                </p:cTn>
                              </p:par>
                            </p:childTnLst>
                          </p:cTn>
                        </p:par>
                        <p:par>
                          <p:cTn id="35" fill="hold">
                            <p:stCondLst>
                              <p:cond delay="3500"/>
                            </p:stCondLst>
                            <p:childTnLst>
                              <p:par>
                                <p:cTn id="36" presetID="53" presetClass="entr" presetSubtype="16" fill="hold" nodeType="afterEffect">
                                  <p:stCondLst>
                                    <p:cond delay="0"/>
                                  </p:stCondLst>
                                  <p:childTnLst>
                                    <p:set>
                                      <p:cBhvr>
                                        <p:cTn id="37" dur="1" fill="hold">
                                          <p:stCondLst>
                                            <p:cond delay="0"/>
                                          </p:stCondLst>
                                        </p:cTn>
                                        <p:tgtEl>
                                          <p:spTgt spid="165"/>
                                        </p:tgtEl>
                                        <p:attrNameLst>
                                          <p:attrName>style.visibility</p:attrName>
                                        </p:attrNameLst>
                                      </p:cBhvr>
                                      <p:to>
                                        <p:strVal val="visible"/>
                                      </p:to>
                                    </p:set>
                                    <p:anim calcmode="lin" valueType="num">
                                      <p:cBhvr>
                                        <p:cTn id="38" dur="500" fill="hold"/>
                                        <p:tgtEl>
                                          <p:spTgt spid="165"/>
                                        </p:tgtEl>
                                        <p:attrNameLst>
                                          <p:attrName>ppt_w</p:attrName>
                                        </p:attrNameLst>
                                      </p:cBhvr>
                                      <p:tavLst>
                                        <p:tav tm="0">
                                          <p:val>
                                            <p:fltVal val="0"/>
                                          </p:val>
                                        </p:tav>
                                        <p:tav tm="100000">
                                          <p:val>
                                            <p:strVal val="#ppt_w"/>
                                          </p:val>
                                        </p:tav>
                                      </p:tavLst>
                                    </p:anim>
                                    <p:anim calcmode="lin" valueType="num">
                                      <p:cBhvr>
                                        <p:cTn id="39" dur="500" fill="hold"/>
                                        <p:tgtEl>
                                          <p:spTgt spid="165"/>
                                        </p:tgtEl>
                                        <p:attrNameLst>
                                          <p:attrName>ppt_h</p:attrName>
                                        </p:attrNameLst>
                                      </p:cBhvr>
                                      <p:tavLst>
                                        <p:tav tm="0">
                                          <p:val>
                                            <p:fltVal val="0"/>
                                          </p:val>
                                        </p:tav>
                                        <p:tav tm="100000">
                                          <p:val>
                                            <p:strVal val="#ppt_h"/>
                                          </p:val>
                                        </p:tav>
                                      </p:tavLst>
                                    </p:anim>
                                    <p:animEffect transition="in" filter="fade">
                                      <p:cBhvr>
                                        <p:cTn id="40" dur="500"/>
                                        <p:tgtEl>
                                          <p:spTgt spid="165"/>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175"/>
                                        </p:tgtEl>
                                        <p:attrNameLst>
                                          <p:attrName>style.visibility</p:attrName>
                                        </p:attrNameLst>
                                      </p:cBhvr>
                                      <p:to>
                                        <p:strVal val="visible"/>
                                      </p:to>
                                    </p:set>
                                    <p:animEffect transition="in" filter="wipe(up)">
                                      <p:cBhvr>
                                        <p:cTn id="44" dur="500"/>
                                        <p:tgtEl>
                                          <p:spTgt spid="175"/>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71"/>
                                        </p:tgtEl>
                                        <p:attrNameLst>
                                          <p:attrName>style.visibility</p:attrName>
                                        </p:attrNameLst>
                                      </p:cBhvr>
                                      <p:to>
                                        <p:strVal val="visible"/>
                                      </p:to>
                                    </p:set>
                                    <p:animEffect transition="in" filter="wipe(left)">
                                      <p:cBhvr>
                                        <p:cTn id="48" dur="500"/>
                                        <p:tgtEl>
                                          <p:spTgt spid="171"/>
                                        </p:tgtEl>
                                      </p:cBhvr>
                                    </p:animEffect>
                                  </p:childTnLst>
                                </p:cTn>
                              </p:par>
                            </p:childTnLst>
                          </p:cTn>
                        </p:par>
                        <p:par>
                          <p:cTn id="49" fill="hold">
                            <p:stCondLst>
                              <p:cond delay="5000"/>
                            </p:stCondLst>
                            <p:childTnLst>
                              <p:par>
                                <p:cTn id="50" presetID="53" presetClass="entr" presetSubtype="16" fill="hold" nodeType="afterEffect">
                                  <p:stCondLst>
                                    <p:cond delay="0"/>
                                  </p:stCondLst>
                                  <p:childTnLst>
                                    <p:set>
                                      <p:cBhvr>
                                        <p:cTn id="51" dur="1" fill="hold">
                                          <p:stCondLst>
                                            <p:cond delay="0"/>
                                          </p:stCondLst>
                                        </p:cTn>
                                        <p:tgtEl>
                                          <p:spTgt spid="162"/>
                                        </p:tgtEl>
                                        <p:attrNameLst>
                                          <p:attrName>style.visibility</p:attrName>
                                        </p:attrNameLst>
                                      </p:cBhvr>
                                      <p:to>
                                        <p:strVal val="visible"/>
                                      </p:to>
                                    </p:set>
                                    <p:anim calcmode="lin" valueType="num">
                                      <p:cBhvr>
                                        <p:cTn id="52" dur="500" fill="hold"/>
                                        <p:tgtEl>
                                          <p:spTgt spid="162"/>
                                        </p:tgtEl>
                                        <p:attrNameLst>
                                          <p:attrName>ppt_w</p:attrName>
                                        </p:attrNameLst>
                                      </p:cBhvr>
                                      <p:tavLst>
                                        <p:tav tm="0">
                                          <p:val>
                                            <p:fltVal val="0"/>
                                          </p:val>
                                        </p:tav>
                                        <p:tav tm="100000">
                                          <p:val>
                                            <p:strVal val="#ppt_w"/>
                                          </p:val>
                                        </p:tav>
                                      </p:tavLst>
                                    </p:anim>
                                    <p:anim calcmode="lin" valueType="num">
                                      <p:cBhvr>
                                        <p:cTn id="53" dur="500" fill="hold"/>
                                        <p:tgtEl>
                                          <p:spTgt spid="162"/>
                                        </p:tgtEl>
                                        <p:attrNameLst>
                                          <p:attrName>ppt_h</p:attrName>
                                        </p:attrNameLst>
                                      </p:cBhvr>
                                      <p:tavLst>
                                        <p:tav tm="0">
                                          <p:val>
                                            <p:fltVal val="0"/>
                                          </p:val>
                                        </p:tav>
                                        <p:tav tm="100000">
                                          <p:val>
                                            <p:strVal val="#ppt_h"/>
                                          </p:val>
                                        </p:tav>
                                      </p:tavLst>
                                    </p:anim>
                                    <p:animEffect transition="in" filter="fade">
                                      <p:cBhvr>
                                        <p:cTn id="54" dur="500"/>
                                        <p:tgtEl>
                                          <p:spTgt spid="162"/>
                                        </p:tgtEl>
                                      </p:cBhvr>
                                    </p:animEffect>
                                  </p:childTnLst>
                                </p:cTn>
                              </p:par>
                            </p:childTnLst>
                          </p:cTn>
                        </p:par>
                        <p:par>
                          <p:cTn id="55" fill="hold">
                            <p:stCondLst>
                              <p:cond delay="5500"/>
                            </p:stCondLst>
                            <p:childTnLst>
                              <p:par>
                                <p:cTn id="56" presetID="22" presetClass="entr" presetSubtype="1" fill="hold" grpId="0" nodeType="afterEffect">
                                  <p:stCondLst>
                                    <p:cond delay="0"/>
                                  </p:stCondLst>
                                  <p:childTnLst>
                                    <p:set>
                                      <p:cBhvr>
                                        <p:cTn id="57" dur="1" fill="hold">
                                          <p:stCondLst>
                                            <p:cond delay="0"/>
                                          </p:stCondLst>
                                        </p:cTn>
                                        <p:tgtEl>
                                          <p:spTgt spid="176"/>
                                        </p:tgtEl>
                                        <p:attrNameLst>
                                          <p:attrName>style.visibility</p:attrName>
                                        </p:attrNameLst>
                                      </p:cBhvr>
                                      <p:to>
                                        <p:strVal val="visible"/>
                                      </p:to>
                                    </p:set>
                                    <p:animEffect transition="in" filter="wipe(up)">
                                      <p:cBhvr>
                                        <p:cTn id="58" dur="500"/>
                                        <p:tgtEl>
                                          <p:spTgt spid="176"/>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172"/>
                                        </p:tgtEl>
                                        <p:attrNameLst>
                                          <p:attrName>style.visibility</p:attrName>
                                        </p:attrNameLst>
                                      </p:cBhvr>
                                      <p:to>
                                        <p:strVal val="visible"/>
                                      </p:to>
                                    </p:set>
                                    <p:animEffect transition="in" filter="wipe(left)">
                                      <p:cBhvr>
                                        <p:cTn id="62" dur="500"/>
                                        <p:tgtEl>
                                          <p:spTgt spid="172"/>
                                        </p:tgtEl>
                                      </p:cBhvr>
                                    </p:animEffect>
                                  </p:childTnLst>
                                </p:cTn>
                              </p:par>
                            </p:childTnLst>
                          </p:cTn>
                        </p:par>
                        <p:par>
                          <p:cTn id="63" fill="hold">
                            <p:stCondLst>
                              <p:cond delay="6500"/>
                            </p:stCondLst>
                            <p:childTnLst>
                              <p:par>
                                <p:cTn id="64" presetID="53" presetClass="entr" presetSubtype="16" fill="hold" nodeType="afterEffect">
                                  <p:stCondLst>
                                    <p:cond delay="0"/>
                                  </p:stCondLst>
                                  <p:childTnLst>
                                    <p:set>
                                      <p:cBhvr>
                                        <p:cTn id="65" dur="1" fill="hold">
                                          <p:stCondLst>
                                            <p:cond delay="0"/>
                                          </p:stCondLst>
                                        </p:cTn>
                                        <p:tgtEl>
                                          <p:spTgt spid="168"/>
                                        </p:tgtEl>
                                        <p:attrNameLst>
                                          <p:attrName>style.visibility</p:attrName>
                                        </p:attrNameLst>
                                      </p:cBhvr>
                                      <p:to>
                                        <p:strVal val="visible"/>
                                      </p:to>
                                    </p:set>
                                    <p:anim calcmode="lin" valueType="num">
                                      <p:cBhvr>
                                        <p:cTn id="66" dur="500" fill="hold"/>
                                        <p:tgtEl>
                                          <p:spTgt spid="168"/>
                                        </p:tgtEl>
                                        <p:attrNameLst>
                                          <p:attrName>ppt_w</p:attrName>
                                        </p:attrNameLst>
                                      </p:cBhvr>
                                      <p:tavLst>
                                        <p:tav tm="0">
                                          <p:val>
                                            <p:fltVal val="0"/>
                                          </p:val>
                                        </p:tav>
                                        <p:tav tm="100000">
                                          <p:val>
                                            <p:strVal val="#ppt_w"/>
                                          </p:val>
                                        </p:tav>
                                      </p:tavLst>
                                    </p:anim>
                                    <p:anim calcmode="lin" valueType="num">
                                      <p:cBhvr>
                                        <p:cTn id="67" dur="500" fill="hold"/>
                                        <p:tgtEl>
                                          <p:spTgt spid="168"/>
                                        </p:tgtEl>
                                        <p:attrNameLst>
                                          <p:attrName>ppt_h</p:attrName>
                                        </p:attrNameLst>
                                      </p:cBhvr>
                                      <p:tavLst>
                                        <p:tav tm="0">
                                          <p:val>
                                            <p:fltVal val="0"/>
                                          </p:val>
                                        </p:tav>
                                        <p:tav tm="100000">
                                          <p:val>
                                            <p:strVal val="#ppt_h"/>
                                          </p:val>
                                        </p:tav>
                                      </p:tavLst>
                                    </p:anim>
                                    <p:animEffect transition="in" filter="fade">
                                      <p:cBhvr>
                                        <p:cTn id="68" dur="500"/>
                                        <p:tgtEl>
                                          <p:spTgt spid="168"/>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up)">
                                      <p:cBhvr>
                                        <p:cTn id="72"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6" grpId="0" animBg="1"/>
      <p:bldP spid="157" grpId="0" animBg="1"/>
      <p:bldP spid="171" grpId="0" animBg="1"/>
      <p:bldP spid="172" grpId="0" animBg="1"/>
      <p:bldP spid="173" grpId="0" animBg="1"/>
      <p:bldP spid="174" grpId="0" animBg="1"/>
      <p:bldP spid="175" grpId="0" animBg="1"/>
      <p:bldP spid="176" grpId="0" animBg="1"/>
      <p:bldP spid="1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活动运作策划</a:t>
            </a:r>
          </a:p>
        </p:txBody>
      </p:sp>
      <p:cxnSp>
        <p:nvCxnSpPr>
          <p:cNvPr id="29" name="直接连接符 28">
            <a:extLst>
              <a:ext uri="{FF2B5EF4-FFF2-40B4-BE49-F238E27FC236}">
                <a16:creationId xmlns="" xmlns:a16="http://schemas.microsoft.com/office/drawing/2014/main"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 xmlns:a16="http://schemas.microsoft.com/office/drawing/2014/main" id="{23B65D63-28A6-4D0A-A9CC-6FD605CB23B5}"/>
              </a:ext>
            </a:extLst>
          </p:cNvPr>
          <p:cNvGrpSpPr/>
          <p:nvPr/>
        </p:nvGrpSpPr>
        <p:grpSpPr>
          <a:xfrm>
            <a:off x="7359139" y="2197792"/>
            <a:ext cx="3691716" cy="1895320"/>
            <a:chOff x="7282939" y="2073422"/>
            <a:chExt cx="3691716" cy="1895320"/>
          </a:xfrm>
        </p:grpSpPr>
        <p:sp>
          <p:nvSpPr>
            <p:cNvPr id="92" name="Shape 1949">
              <a:extLst>
                <a:ext uri="{FF2B5EF4-FFF2-40B4-BE49-F238E27FC236}">
                  <a16:creationId xmlns="" xmlns:a16="http://schemas.microsoft.com/office/drawing/2014/main" id="{4E04C3AE-E0F0-458C-AF31-70874AC7E4F2}"/>
                </a:ext>
              </a:extLst>
            </p:cNvPr>
            <p:cNvSpPr/>
            <p:nvPr/>
          </p:nvSpPr>
          <p:spPr>
            <a:xfrm>
              <a:off x="7282939" y="2073422"/>
              <a:ext cx="3129062" cy="73783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b">
              <a:spAutoFit/>
            </a:bodyPr>
            <a:lstStyle/>
            <a:p>
              <a:pP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zh-CN" altLang="en-US" sz="4000" b="1" kern="0" dirty="0">
                  <a:solidFill>
                    <a:srgbClr val="F2A346"/>
                  </a:solidFill>
                  <a:cs typeface="+mn-ea"/>
                  <a:sym typeface="+mn-lt"/>
                </a:rPr>
                <a:t>现场布置风格</a:t>
              </a:r>
              <a:endParaRPr sz="4000" b="1" kern="0" dirty="0">
                <a:solidFill>
                  <a:srgbClr val="F2A346"/>
                </a:solidFill>
                <a:cs typeface="+mn-ea"/>
                <a:sym typeface="+mn-lt"/>
              </a:endParaRPr>
            </a:p>
          </p:txBody>
        </p:sp>
        <p:sp>
          <p:nvSpPr>
            <p:cNvPr id="93" name="Shape 1950">
              <a:extLst>
                <a:ext uri="{FF2B5EF4-FFF2-40B4-BE49-F238E27FC236}">
                  <a16:creationId xmlns="" xmlns:a16="http://schemas.microsoft.com/office/drawing/2014/main" id="{219A55DE-AA81-4E89-89D7-61E6874EC1D7}"/>
                </a:ext>
              </a:extLst>
            </p:cNvPr>
            <p:cNvSpPr/>
            <p:nvPr/>
          </p:nvSpPr>
          <p:spPr>
            <a:xfrm>
              <a:off x="7282939" y="3429940"/>
              <a:ext cx="3691716" cy="53880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Quickly leverage other's distributed internal or "organic" sources rather than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empowered materials. Conveniently leverage existing client-centric solutions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with transparent ROI. </a:t>
              </a:r>
            </a:p>
          </p:txBody>
        </p:sp>
        <p:sp>
          <p:nvSpPr>
            <p:cNvPr id="94" name="Shape 1951">
              <a:extLst>
                <a:ext uri="{FF2B5EF4-FFF2-40B4-BE49-F238E27FC236}">
                  <a16:creationId xmlns="" xmlns:a16="http://schemas.microsoft.com/office/drawing/2014/main" id="{52C633D7-69F6-488B-8437-E6D9312AB7D8}"/>
                </a:ext>
              </a:extLst>
            </p:cNvPr>
            <p:cNvSpPr/>
            <p:nvPr/>
          </p:nvSpPr>
          <p:spPr>
            <a:xfrm>
              <a:off x="7324941" y="2957812"/>
              <a:ext cx="286064" cy="1"/>
            </a:xfrm>
            <a:prstGeom prst="line">
              <a:avLst/>
            </a:prstGeom>
            <a:ln w="25400">
              <a:solidFill>
                <a:schemeClr val="tx1">
                  <a:lumMod val="65000"/>
                  <a:lumOff val="35000"/>
                </a:schemeClr>
              </a:solidFill>
              <a:miter lim="400000"/>
            </a:ln>
          </p:spPr>
          <p:txBody>
            <a:bodyPr lIns="25400" tIns="25400" rIns="25400" bIns="25400" anchor="ctr"/>
            <a:lstStyle/>
            <a:p>
              <a:pPr algn="ctr" defTabSz="412750" hangingPunct="0">
                <a:defRPr sz="3200"/>
              </a:pPr>
              <a:endParaRPr sz="1600" kern="0">
                <a:solidFill>
                  <a:schemeClr val="tx1">
                    <a:lumMod val="65000"/>
                    <a:lumOff val="35000"/>
                  </a:schemeClr>
                </a:solidFill>
                <a:cs typeface="+mn-ea"/>
                <a:sym typeface="+mn-lt"/>
              </a:endParaRPr>
            </a:p>
          </p:txBody>
        </p:sp>
      </p:grpSp>
      <p:grpSp>
        <p:nvGrpSpPr>
          <p:cNvPr id="95" name="组合 94">
            <a:extLst>
              <a:ext uri="{FF2B5EF4-FFF2-40B4-BE49-F238E27FC236}">
                <a16:creationId xmlns="" xmlns:a16="http://schemas.microsoft.com/office/drawing/2014/main" id="{E0D65E0D-9434-4A4A-B6E5-F26D44ACEFDA}"/>
              </a:ext>
            </a:extLst>
          </p:cNvPr>
          <p:cNvGrpSpPr/>
          <p:nvPr/>
        </p:nvGrpSpPr>
        <p:grpSpPr>
          <a:xfrm>
            <a:off x="7359139" y="4711797"/>
            <a:ext cx="1092598" cy="270851"/>
            <a:chOff x="7282939" y="4587427"/>
            <a:chExt cx="1092598" cy="270851"/>
          </a:xfrm>
        </p:grpSpPr>
        <p:sp>
          <p:nvSpPr>
            <p:cNvPr id="96" name="Shape 1952">
              <a:extLst>
                <a:ext uri="{FF2B5EF4-FFF2-40B4-BE49-F238E27FC236}">
                  <a16:creationId xmlns="" xmlns:a16="http://schemas.microsoft.com/office/drawing/2014/main" id="{9A8FCCA9-E7F2-4FB0-8F3A-B5AACBF03CFD}"/>
                </a:ext>
              </a:extLst>
            </p:cNvPr>
            <p:cNvSpPr/>
            <p:nvPr/>
          </p:nvSpPr>
          <p:spPr>
            <a:xfrm>
              <a:off x="7282939" y="4587427"/>
              <a:ext cx="1092598" cy="270851"/>
            </a:xfrm>
            <a:prstGeom prst="roundRect">
              <a:avLst>
                <a:gd name="adj" fmla="val 29245"/>
              </a:avLst>
            </a:prstGeom>
            <a:solidFill>
              <a:srgbClr val="F2A346"/>
            </a:solidFill>
            <a:ln w="12700">
              <a:miter lim="400000"/>
            </a:ln>
          </p:spPr>
          <p:txBody>
            <a:bodyPr lIns="25400" tIns="25400" rIns="25400" bIns="25400" anchor="ctr"/>
            <a:lstStyle/>
            <a:p>
              <a:pPr algn="ctr" defTabSz="412750" hangingPunct="0">
                <a:defRPr sz="3200">
                  <a:solidFill>
                    <a:srgbClr val="FFFFFF"/>
                  </a:solidFill>
                </a:defRPr>
              </a:pPr>
              <a:endParaRPr sz="1600" b="1" kern="0" dirty="0">
                <a:solidFill>
                  <a:schemeClr val="tx1">
                    <a:lumMod val="65000"/>
                    <a:lumOff val="35000"/>
                  </a:schemeClr>
                </a:solidFill>
                <a:cs typeface="+mn-ea"/>
                <a:sym typeface="+mn-lt"/>
              </a:endParaRPr>
            </a:p>
          </p:txBody>
        </p:sp>
        <p:sp>
          <p:nvSpPr>
            <p:cNvPr id="97" name="Shape 1953">
              <a:extLst>
                <a:ext uri="{FF2B5EF4-FFF2-40B4-BE49-F238E27FC236}">
                  <a16:creationId xmlns="" xmlns:a16="http://schemas.microsoft.com/office/drawing/2014/main" id="{0551E151-F007-4DCC-B709-C0B124923EF1}"/>
                </a:ext>
              </a:extLst>
            </p:cNvPr>
            <p:cNvSpPr/>
            <p:nvPr/>
          </p:nvSpPr>
          <p:spPr>
            <a:xfrm>
              <a:off x="7532827" y="4622985"/>
              <a:ext cx="498534" cy="19973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lnSpc>
                  <a:spcPct val="120000"/>
                </a:lnSpc>
                <a:defRPr sz="1800">
                  <a:solidFill>
                    <a:srgbClr val="FFFFFF"/>
                  </a:solidFill>
                  <a:latin typeface="San Francisco Display Light"/>
                  <a:ea typeface="San Francisco Display Light"/>
                  <a:cs typeface="San Francisco Display Light"/>
                  <a:sym typeface="San Francisco Display Light"/>
                </a:defRPr>
              </a:lvl1pPr>
            </a:lstStyle>
            <a:p>
              <a:pPr defTabSz="412750" hangingPunct="0"/>
              <a:r>
                <a:rPr sz="900" b="1" kern="0">
                  <a:solidFill>
                    <a:schemeClr val="tx1">
                      <a:lumMod val="65000"/>
                      <a:lumOff val="35000"/>
                    </a:schemeClr>
                  </a:solidFill>
                  <a:latin typeface="+mn-lt"/>
                  <a:ea typeface="+mn-ea"/>
                  <a:cs typeface="+mn-ea"/>
                  <a:sym typeface="+mn-lt"/>
                </a:rPr>
                <a:t>Chart Tittle</a:t>
              </a:r>
            </a:p>
          </p:txBody>
        </p:sp>
      </p:grpSp>
      <p:grpSp>
        <p:nvGrpSpPr>
          <p:cNvPr id="98" name="组合 97">
            <a:extLst>
              <a:ext uri="{FF2B5EF4-FFF2-40B4-BE49-F238E27FC236}">
                <a16:creationId xmlns="" xmlns:a16="http://schemas.microsoft.com/office/drawing/2014/main" id="{12BC8B1F-3C41-4763-BD4C-9F417086E633}"/>
              </a:ext>
            </a:extLst>
          </p:cNvPr>
          <p:cNvGrpSpPr/>
          <p:nvPr/>
        </p:nvGrpSpPr>
        <p:grpSpPr>
          <a:xfrm>
            <a:off x="8726947" y="4711797"/>
            <a:ext cx="1092597" cy="270851"/>
            <a:chOff x="8650747" y="4587427"/>
            <a:chExt cx="1092597" cy="270851"/>
          </a:xfrm>
        </p:grpSpPr>
        <p:sp>
          <p:nvSpPr>
            <p:cNvPr id="99" name="Shape 1954">
              <a:extLst>
                <a:ext uri="{FF2B5EF4-FFF2-40B4-BE49-F238E27FC236}">
                  <a16:creationId xmlns="" xmlns:a16="http://schemas.microsoft.com/office/drawing/2014/main" id="{F72FE031-5A90-42D5-9435-04783DB1988E}"/>
                </a:ext>
              </a:extLst>
            </p:cNvPr>
            <p:cNvSpPr/>
            <p:nvPr/>
          </p:nvSpPr>
          <p:spPr>
            <a:xfrm>
              <a:off x="8650747" y="4587427"/>
              <a:ext cx="1092597" cy="270851"/>
            </a:xfrm>
            <a:prstGeom prst="roundRect">
              <a:avLst>
                <a:gd name="adj" fmla="val 29245"/>
              </a:avLst>
            </a:prstGeom>
            <a:solidFill>
              <a:schemeClr val="tx1">
                <a:lumMod val="65000"/>
                <a:lumOff val="35000"/>
              </a:schemeClr>
            </a:solidFill>
            <a:ln w="12700">
              <a:miter lim="400000"/>
            </a:ln>
          </p:spPr>
          <p:txBody>
            <a:bodyPr lIns="25400" tIns="25400" rIns="25400" bIns="25400" anchor="ctr"/>
            <a:lstStyle/>
            <a:p>
              <a:pPr algn="ctr" defTabSz="412750" hangingPunct="0">
                <a:defRPr sz="3200">
                  <a:solidFill>
                    <a:srgbClr val="FFFFFF"/>
                  </a:solidFill>
                </a:defRPr>
              </a:pPr>
              <a:endParaRPr sz="1600" b="1" kern="0">
                <a:solidFill>
                  <a:schemeClr val="bg1"/>
                </a:solidFill>
                <a:cs typeface="+mn-ea"/>
                <a:sym typeface="+mn-lt"/>
              </a:endParaRPr>
            </a:p>
          </p:txBody>
        </p:sp>
        <p:sp>
          <p:nvSpPr>
            <p:cNvPr id="100" name="Shape 1955">
              <a:extLst>
                <a:ext uri="{FF2B5EF4-FFF2-40B4-BE49-F238E27FC236}">
                  <a16:creationId xmlns="" xmlns:a16="http://schemas.microsoft.com/office/drawing/2014/main" id="{16DC93C3-7ABF-4907-AF45-135EFB3D0376}"/>
                </a:ext>
              </a:extLst>
            </p:cNvPr>
            <p:cNvSpPr/>
            <p:nvPr/>
          </p:nvSpPr>
          <p:spPr>
            <a:xfrm>
              <a:off x="8900635" y="4622985"/>
              <a:ext cx="498534" cy="19973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lnSpc>
                  <a:spcPct val="120000"/>
                </a:lnSpc>
                <a:defRPr sz="1800">
                  <a:solidFill>
                    <a:srgbClr val="FFFFFF"/>
                  </a:solidFill>
                  <a:latin typeface="San Francisco Display Light"/>
                  <a:ea typeface="San Francisco Display Light"/>
                  <a:cs typeface="San Francisco Display Light"/>
                  <a:sym typeface="San Francisco Display Light"/>
                </a:defRPr>
              </a:lvl1pPr>
            </a:lstStyle>
            <a:p>
              <a:pPr defTabSz="412750" hangingPunct="0"/>
              <a:r>
                <a:rPr sz="900" b="1" kern="0">
                  <a:solidFill>
                    <a:schemeClr val="bg1"/>
                  </a:solidFill>
                  <a:latin typeface="+mn-lt"/>
                  <a:ea typeface="+mn-ea"/>
                  <a:cs typeface="+mn-ea"/>
                  <a:sym typeface="+mn-lt"/>
                </a:rPr>
                <a:t>Chart Tittle</a:t>
              </a:r>
            </a:p>
          </p:txBody>
        </p:sp>
      </p:grpSp>
      <p:grpSp>
        <p:nvGrpSpPr>
          <p:cNvPr id="101" name="组合 100">
            <a:extLst>
              <a:ext uri="{FF2B5EF4-FFF2-40B4-BE49-F238E27FC236}">
                <a16:creationId xmlns="" xmlns:a16="http://schemas.microsoft.com/office/drawing/2014/main" id="{B41A9DF9-83CD-4A91-8D0E-5B11EAB4AB6D}"/>
              </a:ext>
            </a:extLst>
          </p:cNvPr>
          <p:cNvGrpSpPr/>
          <p:nvPr/>
        </p:nvGrpSpPr>
        <p:grpSpPr>
          <a:xfrm>
            <a:off x="10094755" y="4711797"/>
            <a:ext cx="1092597" cy="270851"/>
            <a:chOff x="10018555" y="4587427"/>
            <a:chExt cx="1092597" cy="270851"/>
          </a:xfrm>
        </p:grpSpPr>
        <p:sp>
          <p:nvSpPr>
            <p:cNvPr id="102" name="Shape 1956">
              <a:extLst>
                <a:ext uri="{FF2B5EF4-FFF2-40B4-BE49-F238E27FC236}">
                  <a16:creationId xmlns="" xmlns:a16="http://schemas.microsoft.com/office/drawing/2014/main" id="{9AA0A3C2-7F0D-43A9-8116-E86C270778E6}"/>
                </a:ext>
              </a:extLst>
            </p:cNvPr>
            <p:cNvSpPr/>
            <p:nvPr/>
          </p:nvSpPr>
          <p:spPr>
            <a:xfrm>
              <a:off x="10018555" y="4587427"/>
              <a:ext cx="1092597" cy="270851"/>
            </a:xfrm>
            <a:prstGeom prst="roundRect">
              <a:avLst>
                <a:gd name="adj" fmla="val 29245"/>
              </a:avLst>
            </a:prstGeom>
            <a:solidFill>
              <a:schemeClr val="tx1">
                <a:lumMod val="65000"/>
                <a:lumOff val="35000"/>
              </a:schemeClr>
            </a:solidFill>
            <a:ln w="12700">
              <a:miter lim="400000"/>
            </a:ln>
          </p:spPr>
          <p:txBody>
            <a:bodyPr lIns="25400" tIns="25400" rIns="25400" bIns="25400" anchor="ctr"/>
            <a:lstStyle/>
            <a:p>
              <a:pPr algn="ctr" defTabSz="412750" hangingPunct="0">
                <a:defRPr sz="3200">
                  <a:solidFill>
                    <a:srgbClr val="FFFFFF"/>
                  </a:solidFill>
                </a:defRPr>
              </a:pPr>
              <a:endParaRPr sz="1600" b="1" kern="0">
                <a:solidFill>
                  <a:schemeClr val="bg1"/>
                </a:solidFill>
                <a:cs typeface="+mn-ea"/>
                <a:sym typeface="+mn-lt"/>
              </a:endParaRPr>
            </a:p>
          </p:txBody>
        </p:sp>
        <p:sp>
          <p:nvSpPr>
            <p:cNvPr id="103" name="Shape 1957">
              <a:extLst>
                <a:ext uri="{FF2B5EF4-FFF2-40B4-BE49-F238E27FC236}">
                  <a16:creationId xmlns="" xmlns:a16="http://schemas.microsoft.com/office/drawing/2014/main" id="{AB9C2AEB-296E-4480-AE38-DB65FBA26F8B}"/>
                </a:ext>
              </a:extLst>
            </p:cNvPr>
            <p:cNvSpPr/>
            <p:nvPr/>
          </p:nvSpPr>
          <p:spPr>
            <a:xfrm>
              <a:off x="10268443" y="4622985"/>
              <a:ext cx="498534" cy="19973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lnSpc>
                  <a:spcPct val="120000"/>
                </a:lnSpc>
                <a:defRPr sz="1800">
                  <a:solidFill>
                    <a:srgbClr val="FFFFFF"/>
                  </a:solidFill>
                  <a:latin typeface="San Francisco Display Light"/>
                  <a:ea typeface="San Francisco Display Light"/>
                  <a:cs typeface="San Francisco Display Light"/>
                  <a:sym typeface="San Francisco Display Light"/>
                </a:defRPr>
              </a:lvl1pPr>
            </a:lstStyle>
            <a:p>
              <a:pPr defTabSz="412750" hangingPunct="0"/>
              <a:r>
                <a:rPr sz="900" b="1" kern="0" dirty="0">
                  <a:solidFill>
                    <a:schemeClr val="bg1"/>
                  </a:solidFill>
                  <a:latin typeface="+mn-lt"/>
                  <a:ea typeface="+mn-ea"/>
                  <a:cs typeface="+mn-ea"/>
                  <a:sym typeface="+mn-lt"/>
                </a:rPr>
                <a:t>Chart Tittle</a:t>
              </a:r>
            </a:p>
          </p:txBody>
        </p:sp>
      </p:grpSp>
      <p:grpSp>
        <p:nvGrpSpPr>
          <p:cNvPr id="104" name="组合 103">
            <a:extLst>
              <a:ext uri="{FF2B5EF4-FFF2-40B4-BE49-F238E27FC236}">
                <a16:creationId xmlns="" xmlns:a16="http://schemas.microsoft.com/office/drawing/2014/main" id="{6F67F7E4-6E98-4590-92B8-653EB831B38F}"/>
              </a:ext>
            </a:extLst>
          </p:cNvPr>
          <p:cNvGrpSpPr/>
          <p:nvPr/>
        </p:nvGrpSpPr>
        <p:grpSpPr>
          <a:xfrm>
            <a:off x="76200" y="232320"/>
            <a:ext cx="6858001" cy="6858001"/>
            <a:chOff x="0" y="107950"/>
            <a:chExt cx="6858001" cy="6858001"/>
          </a:xfrm>
        </p:grpSpPr>
        <p:pic>
          <p:nvPicPr>
            <p:cNvPr id="105" name="Frame Mock Up.png">
              <a:extLst>
                <a:ext uri="{FF2B5EF4-FFF2-40B4-BE49-F238E27FC236}">
                  <a16:creationId xmlns="" xmlns:a16="http://schemas.microsoft.com/office/drawing/2014/main" id="{B2EB88CD-5468-4099-896F-786806959B4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107950"/>
              <a:ext cx="6858001" cy="6858001"/>
            </a:xfrm>
            <a:prstGeom prst="rect">
              <a:avLst/>
            </a:prstGeom>
            <a:ln w="12700">
              <a:miter lim="400000"/>
            </a:ln>
          </p:spPr>
        </p:pic>
        <p:pic>
          <p:nvPicPr>
            <p:cNvPr id="106" name="图片 105">
              <a:extLst>
                <a:ext uri="{FF2B5EF4-FFF2-40B4-BE49-F238E27FC236}">
                  <a16:creationId xmlns="" xmlns:a16="http://schemas.microsoft.com/office/drawing/2014/main" id="{C1417122-7FDE-4682-91BE-908E78D0030E}"/>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1433515" y="2132013"/>
              <a:ext cx="3995737" cy="2843212"/>
            </a:xfrm>
            <a:custGeom>
              <a:avLst/>
              <a:gdLst>
                <a:gd name="connsiteX0" fmla="*/ 0 w 3995737"/>
                <a:gd name="connsiteY0" fmla="*/ 0 h 2843212"/>
                <a:gd name="connsiteX1" fmla="*/ 3995737 w 3995737"/>
                <a:gd name="connsiteY1" fmla="*/ 0 h 2843212"/>
                <a:gd name="connsiteX2" fmla="*/ 3995737 w 3995737"/>
                <a:gd name="connsiteY2" fmla="*/ 2843212 h 2843212"/>
                <a:gd name="connsiteX3" fmla="*/ 0 w 3995737"/>
                <a:gd name="connsiteY3" fmla="*/ 2843212 h 2843212"/>
              </a:gdLst>
              <a:ahLst/>
              <a:cxnLst>
                <a:cxn ang="0">
                  <a:pos x="connsiteX0" y="connsiteY0"/>
                </a:cxn>
                <a:cxn ang="0">
                  <a:pos x="connsiteX1" y="connsiteY1"/>
                </a:cxn>
                <a:cxn ang="0">
                  <a:pos x="connsiteX2" y="connsiteY2"/>
                </a:cxn>
                <a:cxn ang="0">
                  <a:pos x="connsiteX3" y="connsiteY3"/>
                </a:cxn>
              </a:cxnLst>
              <a:rect l="l" t="t" r="r" b="b"/>
              <a:pathLst>
                <a:path w="3995737" h="2843212">
                  <a:moveTo>
                    <a:pt x="0" y="0"/>
                  </a:moveTo>
                  <a:lnTo>
                    <a:pt x="3995737" y="0"/>
                  </a:lnTo>
                  <a:lnTo>
                    <a:pt x="3995737" y="2843212"/>
                  </a:lnTo>
                  <a:lnTo>
                    <a:pt x="0" y="2843212"/>
                  </a:lnTo>
                  <a:close/>
                </a:path>
              </a:pathLst>
            </a:custGeom>
          </p:spPr>
        </p:pic>
      </p:grpSp>
    </p:spTree>
    <p:extLst>
      <p:ext uri="{BB962C8B-B14F-4D97-AF65-F5344CB8AC3E}">
        <p14:creationId xmlns:p14="http://schemas.microsoft.com/office/powerpoint/2010/main" val="38817476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fltVal val="0"/>
                                          </p:val>
                                        </p:tav>
                                        <p:tav tm="100000">
                                          <p:val>
                                            <p:strVal val="#ppt_w"/>
                                          </p:val>
                                        </p:tav>
                                      </p:tavLst>
                                    </p:anim>
                                    <p:anim calcmode="lin" valueType="num">
                                      <p:cBhvr>
                                        <p:cTn id="8" dur="500" fill="hold"/>
                                        <p:tgtEl>
                                          <p:spTgt spid="104"/>
                                        </p:tgtEl>
                                        <p:attrNameLst>
                                          <p:attrName>ppt_h</p:attrName>
                                        </p:attrNameLst>
                                      </p:cBhvr>
                                      <p:tavLst>
                                        <p:tav tm="0">
                                          <p:val>
                                            <p:fltVal val="0"/>
                                          </p:val>
                                        </p:tav>
                                        <p:tav tm="100000">
                                          <p:val>
                                            <p:strVal val="#ppt_h"/>
                                          </p:val>
                                        </p:tav>
                                      </p:tavLst>
                                    </p:anim>
                                    <p:animEffect transition="in" filter="fade">
                                      <p:cBhvr>
                                        <p:cTn id="9" dur="500"/>
                                        <p:tgtEl>
                                          <p:spTgt spid="10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wipe(up)">
                                      <p:cBhvr>
                                        <p:cTn id="13" dur="500"/>
                                        <p:tgtEl>
                                          <p:spTgt spid="9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p:cTn id="17" dur="500" fill="hold"/>
                                        <p:tgtEl>
                                          <p:spTgt spid="95"/>
                                        </p:tgtEl>
                                        <p:attrNameLst>
                                          <p:attrName>ppt_w</p:attrName>
                                        </p:attrNameLst>
                                      </p:cBhvr>
                                      <p:tavLst>
                                        <p:tav tm="0">
                                          <p:val>
                                            <p:fltVal val="0"/>
                                          </p:val>
                                        </p:tav>
                                        <p:tav tm="100000">
                                          <p:val>
                                            <p:strVal val="#ppt_w"/>
                                          </p:val>
                                        </p:tav>
                                      </p:tavLst>
                                    </p:anim>
                                    <p:anim calcmode="lin" valueType="num">
                                      <p:cBhvr>
                                        <p:cTn id="18" dur="500" fill="hold"/>
                                        <p:tgtEl>
                                          <p:spTgt spid="95"/>
                                        </p:tgtEl>
                                        <p:attrNameLst>
                                          <p:attrName>ppt_h</p:attrName>
                                        </p:attrNameLst>
                                      </p:cBhvr>
                                      <p:tavLst>
                                        <p:tav tm="0">
                                          <p:val>
                                            <p:fltVal val="0"/>
                                          </p:val>
                                        </p:tav>
                                        <p:tav tm="100000">
                                          <p:val>
                                            <p:strVal val="#ppt_h"/>
                                          </p:val>
                                        </p:tav>
                                      </p:tavLst>
                                    </p:anim>
                                    <p:animEffect transition="in" filter="fade">
                                      <p:cBhvr>
                                        <p:cTn id="19" dur="500"/>
                                        <p:tgtEl>
                                          <p:spTgt spid="95"/>
                                        </p:tgtEl>
                                      </p:cBhvr>
                                    </p:animEffect>
                                  </p:childTnLst>
                                </p:cTn>
                              </p:par>
                              <p:par>
                                <p:cTn id="20" presetID="53" presetClass="entr" presetSubtype="16" fill="hold" nodeType="withEffect">
                                  <p:stCondLst>
                                    <p:cond delay="250"/>
                                  </p:stCondLst>
                                  <p:childTnLst>
                                    <p:set>
                                      <p:cBhvr>
                                        <p:cTn id="21" dur="1" fill="hold">
                                          <p:stCondLst>
                                            <p:cond delay="0"/>
                                          </p:stCondLst>
                                        </p:cTn>
                                        <p:tgtEl>
                                          <p:spTgt spid="98"/>
                                        </p:tgtEl>
                                        <p:attrNameLst>
                                          <p:attrName>style.visibility</p:attrName>
                                        </p:attrNameLst>
                                      </p:cBhvr>
                                      <p:to>
                                        <p:strVal val="visible"/>
                                      </p:to>
                                    </p:set>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fltVal val="0"/>
                                          </p:val>
                                        </p:tav>
                                        <p:tav tm="100000">
                                          <p:val>
                                            <p:strVal val="#ppt_h"/>
                                          </p:val>
                                        </p:tav>
                                      </p:tavLst>
                                    </p:anim>
                                    <p:animEffect transition="in" filter="fade">
                                      <p:cBhvr>
                                        <p:cTn id="24" dur="500"/>
                                        <p:tgtEl>
                                          <p:spTgt spid="98"/>
                                        </p:tgtEl>
                                      </p:cBhvr>
                                    </p:animEffect>
                                  </p:childTnLst>
                                </p:cTn>
                              </p:par>
                              <p:par>
                                <p:cTn id="25" presetID="53" presetClass="entr" presetSubtype="16" fill="hold" nodeType="withEffect">
                                  <p:stCondLst>
                                    <p:cond delay="500"/>
                                  </p:stCondLst>
                                  <p:childTnLst>
                                    <p:set>
                                      <p:cBhvr>
                                        <p:cTn id="26" dur="1" fill="hold">
                                          <p:stCondLst>
                                            <p:cond delay="0"/>
                                          </p:stCondLst>
                                        </p:cTn>
                                        <p:tgtEl>
                                          <p:spTgt spid="101"/>
                                        </p:tgtEl>
                                        <p:attrNameLst>
                                          <p:attrName>style.visibility</p:attrName>
                                        </p:attrNameLst>
                                      </p:cBhvr>
                                      <p:to>
                                        <p:strVal val="visible"/>
                                      </p:to>
                                    </p:set>
                                    <p:anim calcmode="lin" valueType="num">
                                      <p:cBhvr>
                                        <p:cTn id="27" dur="500" fill="hold"/>
                                        <p:tgtEl>
                                          <p:spTgt spid="101"/>
                                        </p:tgtEl>
                                        <p:attrNameLst>
                                          <p:attrName>ppt_w</p:attrName>
                                        </p:attrNameLst>
                                      </p:cBhvr>
                                      <p:tavLst>
                                        <p:tav tm="0">
                                          <p:val>
                                            <p:fltVal val="0"/>
                                          </p:val>
                                        </p:tav>
                                        <p:tav tm="100000">
                                          <p:val>
                                            <p:strVal val="#ppt_w"/>
                                          </p:val>
                                        </p:tav>
                                      </p:tavLst>
                                    </p:anim>
                                    <p:anim calcmode="lin" valueType="num">
                                      <p:cBhvr>
                                        <p:cTn id="28" dur="500" fill="hold"/>
                                        <p:tgtEl>
                                          <p:spTgt spid="101"/>
                                        </p:tgtEl>
                                        <p:attrNameLst>
                                          <p:attrName>ppt_h</p:attrName>
                                        </p:attrNameLst>
                                      </p:cBhvr>
                                      <p:tavLst>
                                        <p:tav tm="0">
                                          <p:val>
                                            <p:fltVal val="0"/>
                                          </p:val>
                                        </p:tav>
                                        <p:tav tm="100000">
                                          <p:val>
                                            <p:strVal val="#ppt_h"/>
                                          </p:val>
                                        </p:tav>
                                      </p:tavLst>
                                    </p:anim>
                                    <p:animEffect transition="in" filter="fade">
                                      <p:cBhvr>
                                        <p:cTn id="2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 name="组合 1">
            <a:extLst>
              <a:ext uri="{FF2B5EF4-FFF2-40B4-BE49-F238E27FC236}">
                <a16:creationId xmlns="" xmlns:a16="http://schemas.microsoft.com/office/drawing/2014/main"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 xmlns:a16="http://schemas.microsoft.com/office/drawing/2014/main"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noFill/>
                  </a:ln>
                  <a:solidFill>
                    <a:srgbClr val="F2A346"/>
                  </a:solidFill>
                  <a:effectLst/>
                  <a:uLnTx/>
                  <a:uFillTx/>
                  <a:cs typeface="+mn-ea"/>
                  <a:sym typeface="+mn-lt"/>
                </a:rPr>
                <a:t>现场执行策略</a:t>
              </a:r>
            </a:p>
          </p:txBody>
        </p:sp>
        <p:sp>
          <p:nvSpPr>
            <p:cNvPr id="39" name="TextBox 65">
              <a:extLst>
                <a:ext uri="{FF2B5EF4-FFF2-40B4-BE49-F238E27FC236}">
                  <a16:creationId xmlns="" xmlns:a16="http://schemas.microsoft.com/office/drawing/2014/main"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执行背景</a:t>
              </a:r>
            </a:p>
          </p:txBody>
        </p:sp>
        <p:sp>
          <p:nvSpPr>
            <p:cNvPr id="40" name="TextBox 66">
              <a:extLst>
                <a:ext uri="{FF2B5EF4-FFF2-40B4-BE49-F238E27FC236}">
                  <a16:creationId xmlns="" xmlns:a16="http://schemas.microsoft.com/office/drawing/2014/main"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怎么执行</a:t>
              </a:r>
            </a:p>
          </p:txBody>
        </p:sp>
        <p:sp>
          <p:nvSpPr>
            <p:cNvPr id="41" name="Freeform 21">
              <a:extLst>
                <a:ext uri="{FF2B5EF4-FFF2-40B4-BE49-F238E27FC236}">
                  <a16:creationId xmlns="" xmlns:a16="http://schemas.microsoft.com/office/drawing/2014/main"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2" name="Freeform 22">
              <a:extLst>
                <a:ext uri="{FF2B5EF4-FFF2-40B4-BE49-F238E27FC236}">
                  <a16:creationId xmlns="" xmlns:a16="http://schemas.microsoft.com/office/drawing/2014/main"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3" name="TextBox 15">
              <a:extLst>
                <a:ext uri="{FF2B5EF4-FFF2-40B4-BE49-F238E27FC236}">
                  <a16:creationId xmlns="" xmlns:a16="http://schemas.microsoft.com/office/drawing/2014/main"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其他想法</a:t>
              </a:r>
            </a:p>
          </p:txBody>
        </p:sp>
        <p:sp>
          <p:nvSpPr>
            <p:cNvPr id="44" name="Freeform 22">
              <a:extLst>
                <a:ext uri="{FF2B5EF4-FFF2-40B4-BE49-F238E27FC236}">
                  <a16:creationId xmlns="" xmlns:a16="http://schemas.microsoft.com/office/drawing/2014/main"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4" name="文本框 3">
            <a:extLst>
              <a:ext uri="{FF2B5EF4-FFF2-40B4-BE49-F238E27FC236}">
                <a16:creationId xmlns="" xmlns:a16="http://schemas.microsoft.com/office/drawing/2014/main" id="{D2D6AF4E-001D-4F87-A4FB-AF9F71892769}"/>
              </a:ext>
            </a:extLst>
          </p:cNvPr>
          <p:cNvSpPr txBox="1"/>
          <p:nvPr/>
        </p:nvSpPr>
        <p:spPr>
          <a:xfrm>
            <a:off x="5087620" y="1437640"/>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cs typeface="+mn-ea"/>
                <a:sym typeface="+mn-lt"/>
              </a:rPr>
              <a:t>03</a:t>
            </a:r>
            <a:endParaRPr kumimoji="0" lang="zh-CN" altLang="en-US" sz="80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extLst>
      <p:ext uri="{BB962C8B-B14F-4D97-AF65-F5344CB8AC3E}">
        <p14:creationId xmlns:p14="http://schemas.microsoft.com/office/powerpoint/2010/main" val="26561392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现场执行策略</a:t>
            </a:r>
          </a:p>
        </p:txBody>
      </p:sp>
      <p:cxnSp>
        <p:nvCxnSpPr>
          <p:cNvPr id="29" name="直接连接符 28">
            <a:extLst>
              <a:ext uri="{FF2B5EF4-FFF2-40B4-BE49-F238E27FC236}">
                <a16:creationId xmlns="" xmlns:a16="http://schemas.microsoft.com/office/drawing/2014/main"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TextBox 11">
            <a:extLst>
              <a:ext uri="{FF2B5EF4-FFF2-40B4-BE49-F238E27FC236}">
                <a16:creationId xmlns="" xmlns:a16="http://schemas.microsoft.com/office/drawing/2014/main" id="{EF16A809-113C-4840-B830-9717D398B658}"/>
              </a:ext>
            </a:extLst>
          </p:cNvPr>
          <p:cNvSpPr txBox="1"/>
          <p:nvPr/>
        </p:nvSpPr>
        <p:spPr>
          <a:xfrm>
            <a:off x="2785034" y="1703481"/>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spc="300" dirty="0">
                <a:solidFill>
                  <a:srgbClr val="F2A346"/>
                </a:solidFill>
                <a:cs typeface="+mn-ea"/>
                <a:sym typeface="+mn-lt"/>
              </a:rPr>
              <a:t>执行策略一</a:t>
            </a:r>
            <a:endParaRPr kumimoji="0" lang="en-US" sz="1800" b="1" i="0" u="none" strike="noStrike" kern="0" cap="none" spc="300" normalizeH="0" baseline="0" noProof="0" dirty="0">
              <a:ln>
                <a:noFill/>
              </a:ln>
              <a:solidFill>
                <a:srgbClr val="F2A346"/>
              </a:solidFill>
              <a:effectLst/>
              <a:uLnTx/>
              <a:uFillTx/>
              <a:cs typeface="+mn-ea"/>
              <a:sym typeface="+mn-lt"/>
            </a:endParaRPr>
          </a:p>
        </p:txBody>
      </p:sp>
      <p:sp>
        <p:nvSpPr>
          <p:cNvPr id="24" name="TextBox 12">
            <a:extLst>
              <a:ext uri="{FF2B5EF4-FFF2-40B4-BE49-F238E27FC236}">
                <a16:creationId xmlns="" xmlns:a16="http://schemas.microsoft.com/office/drawing/2014/main" id="{C9DA174D-A3AC-4BAF-BB50-A287412E6432}"/>
              </a:ext>
            </a:extLst>
          </p:cNvPr>
          <p:cNvSpPr txBox="1"/>
          <p:nvPr/>
        </p:nvSpPr>
        <p:spPr>
          <a:xfrm>
            <a:off x="8297466" y="1792906"/>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a:ln>
                  <a:noFill/>
                </a:ln>
                <a:solidFill>
                  <a:srgbClr val="F2A346"/>
                </a:solidFill>
                <a:effectLst/>
                <a:uLnTx/>
                <a:uFillTx/>
                <a:cs typeface="+mn-ea"/>
                <a:sym typeface="+mn-lt"/>
              </a:rPr>
              <a:t>执行策略二</a:t>
            </a:r>
            <a:endParaRPr kumimoji="0" lang="en-US" sz="1800" b="1" i="0" u="none" strike="noStrike" kern="0" cap="none" spc="300" normalizeH="0" baseline="0" noProof="0" dirty="0">
              <a:ln>
                <a:noFill/>
              </a:ln>
              <a:solidFill>
                <a:srgbClr val="F2A346"/>
              </a:solidFill>
              <a:effectLst/>
              <a:uLnTx/>
              <a:uFillTx/>
              <a:cs typeface="+mn-ea"/>
              <a:sym typeface="+mn-lt"/>
            </a:endParaRPr>
          </a:p>
        </p:txBody>
      </p:sp>
      <p:sp>
        <p:nvSpPr>
          <p:cNvPr id="25" name="TextBox 16">
            <a:extLst>
              <a:ext uri="{FF2B5EF4-FFF2-40B4-BE49-F238E27FC236}">
                <a16:creationId xmlns="" xmlns:a16="http://schemas.microsoft.com/office/drawing/2014/main" id="{89C625DE-E5AA-452A-B082-1498519AA055}"/>
              </a:ext>
            </a:extLst>
          </p:cNvPr>
          <p:cNvSpPr txBox="1"/>
          <p:nvPr/>
        </p:nvSpPr>
        <p:spPr>
          <a:xfrm>
            <a:off x="8356244" y="4016932"/>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a:ln>
                  <a:noFill/>
                </a:ln>
                <a:solidFill>
                  <a:srgbClr val="F2A346"/>
                </a:solidFill>
                <a:effectLst/>
                <a:uLnTx/>
                <a:uFillTx/>
                <a:cs typeface="+mn-ea"/>
                <a:sym typeface="+mn-lt"/>
              </a:rPr>
              <a:t>执行策略三</a:t>
            </a:r>
            <a:endParaRPr kumimoji="0" lang="en-US" sz="1800" b="1" i="0" u="none" strike="noStrike" kern="0" cap="none" spc="300" normalizeH="0" baseline="0" noProof="0" dirty="0">
              <a:ln>
                <a:noFill/>
              </a:ln>
              <a:solidFill>
                <a:srgbClr val="F2A346"/>
              </a:solidFill>
              <a:effectLst/>
              <a:uLnTx/>
              <a:uFillTx/>
              <a:cs typeface="+mn-ea"/>
              <a:sym typeface="+mn-lt"/>
            </a:endParaRPr>
          </a:p>
        </p:txBody>
      </p:sp>
      <p:sp>
        <p:nvSpPr>
          <p:cNvPr id="26" name="TextBox 17">
            <a:extLst>
              <a:ext uri="{FF2B5EF4-FFF2-40B4-BE49-F238E27FC236}">
                <a16:creationId xmlns="" xmlns:a16="http://schemas.microsoft.com/office/drawing/2014/main" id="{39ECB322-82F0-44E0-A951-B4893AA3753A}"/>
              </a:ext>
            </a:extLst>
          </p:cNvPr>
          <p:cNvSpPr txBox="1"/>
          <p:nvPr/>
        </p:nvSpPr>
        <p:spPr>
          <a:xfrm>
            <a:off x="2752605" y="3961075"/>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a:ln>
                  <a:noFill/>
                </a:ln>
                <a:solidFill>
                  <a:srgbClr val="F2A346"/>
                </a:solidFill>
                <a:effectLst/>
                <a:uLnTx/>
                <a:uFillTx/>
                <a:cs typeface="+mn-ea"/>
                <a:sym typeface="+mn-lt"/>
              </a:rPr>
              <a:t>执行策略三</a:t>
            </a:r>
            <a:endParaRPr kumimoji="0" lang="en-US" sz="1800" b="1" i="0" u="none" strike="noStrike" kern="0" cap="none" spc="300" normalizeH="0" baseline="0" noProof="0" dirty="0">
              <a:ln>
                <a:noFill/>
              </a:ln>
              <a:solidFill>
                <a:srgbClr val="F2A346"/>
              </a:solidFill>
              <a:effectLst/>
              <a:uLnTx/>
              <a:uFillTx/>
              <a:cs typeface="+mn-ea"/>
              <a:sym typeface="+mn-lt"/>
            </a:endParaRPr>
          </a:p>
        </p:txBody>
      </p:sp>
      <p:grpSp>
        <p:nvGrpSpPr>
          <p:cNvPr id="27" name="Group 3">
            <a:extLst>
              <a:ext uri="{FF2B5EF4-FFF2-40B4-BE49-F238E27FC236}">
                <a16:creationId xmlns="" xmlns:a16="http://schemas.microsoft.com/office/drawing/2014/main" id="{947D5333-6A16-4CD0-AAE0-F627CCEECCE6}"/>
              </a:ext>
            </a:extLst>
          </p:cNvPr>
          <p:cNvGrpSpPr/>
          <p:nvPr/>
        </p:nvGrpSpPr>
        <p:grpSpPr>
          <a:xfrm>
            <a:off x="2812751" y="2523179"/>
            <a:ext cx="3541468" cy="1024905"/>
            <a:chOff x="2850041" y="2972145"/>
            <a:chExt cx="3541468" cy="1024905"/>
          </a:xfrm>
        </p:grpSpPr>
        <p:grpSp>
          <p:nvGrpSpPr>
            <p:cNvPr id="28" name="Group 1">
              <a:extLst>
                <a:ext uri="{FF2B5EF4-FFF2-40B4-BE49-F238E27FC236}">
                  <a16:creationId xmlns="" xmlns:a16="http://schemas.microsoft.com/office/drawing/2014/main" id="{0C2089B0-30B8-4708-A3CA-10DF7DDEB3DE}"/>
                </a:ext>
              </a:extLst>
            </p:cNvPr>
            <p:cNvGrpSpPr/>
            <p:nvPr/>
          </p:nvGrpSpPr>
          <p:grpSpPr>
            <a:xfrm>
              <a:off x="2908025" y="3213402"/>
              <a:ext cx="2644645" cy="771197"/>
              <a:chOff x="2928211" y="3167239"/>
              <a:chExt cx="2612657" cy="605562"/>
            </a:xfrm>
          </p:grpSpPr>
          <p:grpSp>
            <p:nvGrpSpPr>
              <p:cNvPr id="34" name="Group 15">
                <a:extLst>
                  <a:ext uri="{FF2B5EF4-FFF2-40B4-BE49-F238E27FC236}">
                    <a16:creationId xmlns="" xmlns:a16="http://schemas.microsoft.com/office/drawing/2014/main" id="{A1F761EF-F596-4D27-B1F2-F989A43508D9}"/>
                  </a:ext>
                </a:extLst>
              </p:cNvPr>
              <p:cNvGrpSpPr/>
              <p:nvPr/>
            </p:nvGrpSpPr>
            <p:grpSpPr>
              <a:xfrm>
                <a:off x="2929408" y="3167239"/>
                <a:ext cx="2611460" cy="167937"/>
                <a:chOff x="5560990" y="4525556"/>
                <a:chExt cx="5147448" cy="214084"/>
              </a:xfrm>
            </p:grpSpPr>
            <p:sp>
              <p:nvSpPr>
                <p:cNvPr id="38" name="Rectangle 22">
                  <a:extLst>
                    <a:ext uri="{FF2B5EF4-FFF2-40B4-BE49-F238E27FC236}">
                      <a16:creationId xmlns="" xmlns:a16="http://schemas.microsoft.com/office/drawing/2014/main" id="{1BF04389-754C-4E78-B931-7314D49A9311}"/>
                    </a:ext>
                  </a:extLst>
                </p:cNvPr>
                <p:cNvSpPr/>
                <p:nvPr/>
              </p:nvSpPr>
              <p:spPr>
                <a:xfrm>
                  <a:off x="5638800" y="4530963"/>
                  <a:ext cx="5069638" cy="208677"/>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39" name="Rectangle 23">
                  <a:extLst>
                    <a:ext uri="{FF2B5EF4-FFF2-40B4-BE49-F238E27FC236}">
                      <a16:creationId xmlns="" xmlns:a16="http://schemas.microsoft.com/office/drawing/2014/main" id="{31A22A3A-DA83-4D41-A6F0-62F9AEAD2CA9}"/>
                    </a:ext>
                  </a:extLst>
                </p:cNvPr>
                <p:cNvSpPr/>
                <p:nvPr/>
              </p:nvSpPr>
              <p:spPr>
                <a:xfrm>
                  <a:off x="5560990" y="4525556"/>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35" name="Group 24">
                <a:extLst>
                  <a:ext uri="{FF2B5EF4-FFF2-40B4-BE49-F238E27FC236}">
                    <a16:creationId xmlns="" xmlns:a16="http://schemas.microsoft.com/office/drawing/2014/main" id="{7DF36EA4-007A-4A9B-B541-A5E8425326BA}"/>
                  </a:ext>
                </a:extLst>
              </p:cNvPr>
              <p:cNvGrpSpPr/>
              <p:nvPr/>
            </p:nvGrpSpPr>
            <p:grpSpPr>
              <a:xfrm>
                <a:off x="2928211" y="3604861"/>
                <a:ext cx="2575325" cy="167940"/>
                <a:chOff x="5632212" y="4525550"/>
                <a:chExt cx="5076226" cy="214090"/>
              </a:xfrm>
            </p:grpSpPr>
            <p:sp>
              <p:nvSpPr>
                <p:cNvPr id="36" name="Rectangle 27">
                  <a:extLst>
                    <a:ext uri="{FF2B5EF4-FFF2-40B4-BE49-F238E27FC236}">
                      <a16:creationId xmlns="" xmlns:a16="http://schemas.microsoft.com/office/drawing/2014/main" id="{B64F323B-9FCB-4ACF-8FBC-C53CA02C5A85}"/>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37" name="Rectangle 28">
                  <a:extLst>
                    <a:ext uri="{FF2B5EF4-FFF2-40B4-BE49-F238E27FC236}">
                      <a16:creationId xmlns="" xmlns:a16="http://schemas.microsoft.com/office/drawing/2014/main" id="{93AE27C7-DE55-4E20-806F-0A78C7D3CEA1}"/>
                    </a:ext>
                  </a:extLst>
                </p:cNvPr>
                <p:cNvSpPr/>
                <p:nvPr/>
              </p:nvSpPr>
              <p:spPr>
                <a:xfrm>
                  <a:off x="5632212" y="4525550"/>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30" name="TextBox 2">
              <a:extLst>
                <a:ext uri="{FF2B5EF4-FFF2-40B4-BE49-F238E27FC236}">
                  <a16:creationId xmlns="" xmlns:a16="http://schemas.microsoft.com/office/drawing/2014/main" id="{2862D110-ED19-4081-9E90-80E53B3C45B7}"/>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31" name="TextBox 29">
              <a:extLst>
                <a:ext uri="{FF2B5EF4-FFF2-40B4-BE49-F238E27FC236}">
                  <a16:creationId xmlns="" xmlns:a16="http://schemas.microsoft.com/office/drawing/2014/main" id="{D21C7F17-E9AB-4CDF-809F-9FF652DD5A09}"/>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32" name="TextBox 30">
              <a:extLst>
                <a:ext uri="{FF2B5EF4-FFF2-40B4-BE49-F238E27FC236}">
                  <a16:creationId xmlns="" xmlns:a16="http://schemas.microsoft.com/office/drawing/2014/main" id="{007D9D24-E467-4F5B-BE55-97AE97CD54A8}"/>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33" name="TextBox 31">
              <a:extLst>
                <a:ext uri="{FF2B5EF4-FFF2-40B4-BE49-F238E27FC236}">
                  <a16:creationId xmlns="" xmlns:a16="http://schemas.microsoft.com/office/drawing/2014/main" id="{9158EFE2-EBC7-44AC-A432-88669ECAA9C6}"/>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40" name="Group 32">
            <a:extLst>
              <a:ext uri="{FF2B5EF4-FFF2-40B4-BE49-F238E27FC236}">
                <a16:creationId xmlns="" xmlns:a16="http://schemas.microsoft.com/office/drawing/2014/main" id="{47BF01ED-DAAD-46DE-9F15-F8BA45039031}"/>
              </a:ext>
            </a:extLst>
          </p:cNvPr>
          <p:cNvGrpSpPr/>
          <p:nvPr/>
        </p:nvGrpSpPr>
        <p:grpSpPr>
          <a:xfrm>
            <a:off x="2752605" y="4732521"/>
            <a:ext cx="3541468" cy="1024905"/>
            <a:chOff x="2850041" y="2972145"/>
            <a:chExt cx="3541468" cy="1024905"/>
          </a:xfrm>
        </p:grpSpPr>
        <p:grpSp>
          <p:nvGrpSpPr>
            <p:cNvPr id="41" name="Group 33">
              <a:extLst>
                <a:ext uri="{FF2B5EF4-FFF2-40B4-BE49-F238E27FC236}">
                  <a16:creationId xmlns="" xmlns:a16="http://schemas.microsoft.com/office/drawing/2014/main" id="{50A3DD7D-FC02-4D41-88A9-77EDBE3E677C}"/>
                </a:ext>
              </a:extLst>
            </p:cNvPr>
            <p:cNvGrpSpPr/>
            <p:nvPr/>
          </p:nvGrpSpPr>
          <p:grpSpPr>
            <a:xfrm>
              <a:off x="2908026" y="3218783"/>
              <a:ext cx="2644644" cy="765842"/>
              <a:chOff x="2928212" y="3171469"/>
              <a:chExt cx="2612656" cy="601358"/>
            </a:xfrm>
          </p:grpSpPr>
          <p:grpSp>
            <p:nvGrpSpPr>
              <p:cNvPr id="46" name="Group 38">
                <a:extLst>
                  <a:ext uri="{FF2B5EF4-FFF2-40B4-BE49-F238E27FC236}">
                    <a16:creationId xmlns="" xmlns:a16="http://schemas.microsoft.com/office/drawing/2014/main" id="{5FEF3074-0A0E-4A72-A86A-605C074D72D4}"/>
                  </a:ext>
                </a:extLst>
              </p:cNvPr>
              <p:cNvGrpSpPr/>
              <p:nvPr/>
            </p:nvGrpSpPr>
            <p:grpSpPr>
              <a:xfrm>
                <a:off x="2929408" y="3171469"/>
                <a:ext cx="2611460" cy="163695"/>
                <a:chOff x="5560990" y="4530963"/>
                <a:chExt cx="5147448" cy="208677"/>
              </a:xfrm>
            </p:grpSpPr>
            <p:sp>
              <p:nvSpPr>
                <p:cNvPr id="50" name="Rectangle 42">
                  <a:extLst>
                    <a:ext uri="{FF2B5EF4-FFF2-40B4-BE49-F238E27FC236}">
                      <a16:creationId xmlns="" xmlns:a16="http://schemas.microsoft.com/office/drawing/2014/main" id="{4B3F71E9-28FA-4E43-BF55-E90A4A9A92F0}"/>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51" name="Rectangle 43">
                  <a:extLst>
                    <a:ext uri="{FF2B5EF4-FFF2-40B4-BE49-F238E27FC236}">
                      <a16:creationId xmlns="" xmlns:a16="http://schemas.microsoft.com/office/drawing/2014/main" id="{C44ABC89-92DA-4C35-B127-E9692A65A664}"/>
                    </a:ext>
                  </a:extLst>
                </p:cNvPr>
                <p:cNvSpPr/>
                <p:nvPr/>
              </p:nvSpPr>
              <p:spPr>
                <a:xfrm>
                  <a:off x="5560990"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47" name="Group 39">
                <a:extLst>
                  <a:ext uri="{FF2B5EF4-FFF2-40B4-BE49-F238E27FC236}">
                    <a16:creationId xmlns="" xmlns:a16="http://schemas.microsoft.com/office/drawing/2014/main" id="{7D7FED8E-DAD6-4F41-AC9B-354EA0D70F76}"/>
                  </a:ext>
                </a:extLst>
              </p:cNvPr>
              <p:cNvGrpSpPr/>
              <p:nvPr/>
            </p:nvGrpSpPr>
            <p:grpSpPr>
              <a:xfrm>
                <a:off x="2928212" y="3609132"/>
                <a:ext cx="2611460" cy="163695"/>
                <a:chOff x="5632213" y="4530963"/>
                <a:chExt cx="5147448" cy="208677"/>
              </a:xfrm>
            </p:grpSpPr>
            <p:sp>
              <p:nvSpPr>
                <p:cNvPr id="48" name="Rectangle 40">
                  <a:extLst>
                    <a:ext uri="{FF2B5EF4-FFF2-40B4-BE49-F238E27FC236}">
                      <a16:creationId xmlns="" xmlns:a16="http://schemas.microsoft.com/office/drawing/2014/main" id="{27F3C0B3-888A-40A2-BB9B-C4155CE22C06}"/>
                    </a:ext>
                  </a:extLst>
                </p:cNvPr>
                <p:cNvSpPr/>
                <p:nvPr/>
              </p:nvSpPr>
              <p:spPr>
                <a:xfrm>
                  <a:off x="5710024" y="4530963"/>
                  <a:ext cx="5069637"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49" name="Rectangle 41">
                  <a:extLst>
                    <a:ext uri="{FF2B5EF4-FFF2-40B4-BE49-F238E27FC236}">
                      <a16:creationId xmlns="" xmlns:a16="http://schemas.microsoft.com/office/drawing/2014/main" id="{FE848009-8508-4346-A223-1464B74C1FCC}"/>
                    </a:ext>
                  </a:extLst>
                </p:cNvPr>
                <p:cNvSpPr/>
                <p:nvPr/>
              </p:nvSpPr>
              <p:spPr>
                <a:xfrm>
                  <a:off x="5632213" y="4530963"/>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42" name="TextBox 34">
              <a:extLst>
                <a:ext uri="{FF2B5EF4-FFF2-40B4-BE49-F238E27FC236}">
                  <a16:creationId xmlns="" xmlns:a16="http://schemas.microsoft.com/office/drawing/2014/main" id="{25DD7A59-114D-495F-9365-83C4046D3420}"/>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43" name="TextBox 35">
              <a:extLst>
                <a:ext uri="{FF2B5EF4-FFF2-40B4-BE49-F238E27FC236}">
                  <a16:creationId xmlns="" xmlns:a16="http://schemas.microsoft.com/office/drawing/2014/main" id="{F0AB8269-ADA1-46ED-ABAD-1A608F4AD547}"/>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44" name="TextBox 36">
              <a:extLst>
                <a:ext uri="{FF2B5EF4-FFF2-40B4-BE49-F238E27FC236}">
                  <a16:creationId xmlns="" xmlns:a16="http://schemas.microsoft.com/office/drawing/2014/main" id="{D150567A-2819-4F34-BB79-98B753F555FB}"/>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45" name="TextBox 37">
              <a:extLst>
                <a:ext uri="{FF2B5EF4-FFF2-40B4-BE49-F238E27FC236}">
                  <a16:creationId xmlns="" xmlns:a16="http://schemas.microsoft.com/office/drawing/2014/main" id="{22CDD8C5-7726-47D1-894E-E24B96E244CC}"/>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52" name="Group 44">
            <a:extLst>
              <a:ext uri="{FF2B5EF4-FFF2-40B4-BE49-F238E27FC236}">
                <a16:creationId xmlns="" xmlns:a16="http://schemas.microsoft.com/office/drawing/2014/main" id="{A2A831E2-A44F-4F2A-9FE3-6AFF255C74F7}"/>
              </a:ext>
            </a:extLst>
          </p:cNvPr>
          <p:cNvGrpSpPr/>
          <p:nvPr/>
        </p:nvGrpSpPr>
        <p:grpSpPr>
          <a:xfrm>
            <a:off x="8342181" y="2580232"/>
            <a:ext cx="3541468" cy="1024905"/>
            <a:chOff x="2850041" y="2972145"/>
            <a:chExt cx="3541468" cy="1024905"/>
          </a:xfrm>
        </p:grpSpPr>
        <p:grpSp>
          <p:nvGrpSpPr>
            <p:cNvPr id="53" name="Group 45">
              <a:extLst>
                <a:ext uri="{FF2B5EF4-FFF2-40B4-BE49-F238E27FC236}">
                  <a16:creationId xmlns="" xmlns:a16="http://schemas.microsoft.com/office/drawing/2014/main" id="{1F75E9DE-5E8F-49B5-A0E3-3B9F6688720A}"/>
                </a:ext>
              </a:extLst>
            </p:cNvPr>
            <p:cNvGrpSpPr/>
            <p:nvPr/>
          </p:nvGrpSpPr>
          <p:grpSpPr>
            <a:xfrm>
              <a:off x="2908025" y="3218783"/>
              <a:ext cx="2644645" cy="765842"/>
              <a:chOff x="2928211" y="3171469"/>
              <a:chExt cx="2612657" cy="601358"/>
            </a:xfrm>
          </p:grpSpPr>
          <p:grpSp>
            <p:nvGrpSpPr>
              <p:cNvPr id="58" name="Group 50">
                <a:extLst>
                  <a:ext uri="{FF2B5EF4-FFF2-40B4-BE49-F238E27FC236}">
                    <a16:creationId xmlns="" xmlns:a16="http://schemas.microsoft.com/office/drawing/2014/main" id="{F3D2D0FF-5D61-4076-8EA7-E05094777F90}"/>
                  </a:ext>
                </a:extLst>
              </p:cNvPr>
              <p:cNvGrpSpPr/>
              <p:nvPr/>
            </p:nvGrpSpPr>
            <p:grpSpPr>
              <a:xfrm>
                <a:off x="2929408" y="3171469"/>
                <a:ext cx="2611460" cy="163695"/>
                <a:chOff x="5560990" y="4530963"/>
                <a:chExt cx="5147448" cy="208677"/>
              </a:xfrm>
            </p:grpSpPr>
            <p:sp>
              <p:nvSpPr>
                <p:cNvPr id="62" name="Rectangle 54">
                  <a:extLst>
                    <a:ext uri="{FF2B5EF4-FFF2-40B4-BE49-F238E27FC236}">
                      <a16:creationId xmlns="" xmlns:a16="http://schemas.microsoft.com/office/drawing/2014/main" id="{044FFFD4-2393-4B10-A16F-FF3079746CFD}"/>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63" name="Rectangle 55">
                  <a:extLst>
                    <a:ext uri="{FF2B5EF4-FFF2-40B4-BE49-F238E27FC236}">
                      <a16:creationId xmlns="" xmlns:a16="http://schemas.microsoft.com/office/drawing/2014/main" id="{83FA689F-8A13-4A3C-A0BF-35D3FB0E6A9F}"/>
                    </a:ext>
                  </a:extLst>
                </p:cNvPr>
                <p:cNvSpPr/>
                <p:nvPr/>
              </p:nvSpPr>
              <p:spPr>
                <a:xfrm>
                  <a:off x="5560990"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59" name="Group 51">
                <a:extLst>
                  <a:ext uri="{FF2B5EF4-FFF2-40B4-BE49-F238E27FC236}">
                    <a16:creationId xmlns="" xmlns:a16="http://schemas.microsoft.com/office/drawing/2014/main" id="{883D662D-2EF0-4AEC-B119-2DF68FBA7485}"/>
                  </a:ext>
                </a:extLst>
              </p:cNvPr>
              <p:cNvGrpSpPr/>
              <p:nvPr/>
            </p:nvGrpSpPr>
            <p:grpSpPr>
              <a:xfrm>
                <a:off x="2928211" y="3609132"/>
                <a:ext cx="2575325" cy="163695"/>
                <a:chOff x="5632212" y="4530963"/>
                <a:chExt cx="5076226" cy="208677"/>
              </a:xfrm>
            </p:grpSpPr>
            <p:sp>
              <p:nvSpPr>
                <p:cNvPr id="60" name="Rectangle 52">
                  <a:extLst>
                    <a:ext uri="{FF2B5EF4-FFF2-40B4-BE49-F238E27FC236}">
                      <a16:creationId xmlns="" xmlns:a16="http://schemas.microsoft.com/office/drawing/2014/main" id="{AFB8990F-AB95-4987-AA5C-771BEF8E38C9}"/>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61" name="Rectangle 53">
                  <a:extLst>
                    <a:ext uri="{FF2B5EF4-FFF2-40B4-BE49-F238E27FC236}">
                      <a16:creationId xmlns="" xmlns:a16="http://schemas.microsoft.com/office/drawing/2014/main" id="{F67D584B-5A60-42BB-8F7C-42607758B661}"/>
                    </a:ext>
                  </a:extLst>
                </p:cNvPr>
                <p:cNvSpPr/>
                <p:nvPr/>
              </p:nvSpPr>
              <p:spPr>
                <a:xfrm>
                  <a:off x="5632212" y="4530963"/>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54" name="TextBox 46">
              <a:extLst>
                <a:ext uri="{FF2B5EF4-FFF2-40B4-BE49-F238E27FC236}">
                  <a16:creationId xmlns="" xmlns:a16="http://schemas.microsoft.com/office/drawing/2014/main" id="{D4E1727B-77B4-4598-8CCB-8AC4043D0F22}"/>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55" name="TextBox 47">
              <a:extLst>
                <a:ext uri="{FF2B5EF4-FFF2-40B4-BE49-F238E27FC236}">
                  <a16:creationId xmlns="" xmlns:a16="http://schemas.microsoft.com/office/drawing/2014/main" id="{73F3049F-5D4B-4ABB-A9D6-6DD32CC297F4}"/>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56" name="TextBox 48">
              <a:extLst>
                <a:ext uri="{FF2B5EF4-FFF2-40B4-BE49-F238E27FC236}">
                  <a16:creationId xmlns="" xmlns:a16="http://schemas.microsoft.com/office/drawing/2014/main" id="{35E10214-A214-4180-BC04-755FB5AEA961}"/>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57" name="TextBox 49">
              <a:extLst>
                <a:ext uri="{FF2B5EF4-FFF2-40B4-BE49-F238E27FC236}">
                  <a16:creationId xmlns="" xmlns:a16="http://schemas.microsoft.com/office/drawing/2014/main" id="{F5B0B590-2631-482F-8EDE-B2E943DBA498}"/>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64" name="Group 56">
            <a:extLst>
              <a:ext uri="{FF2B5EF4-FFF2-40B4-BE49-F238E27FC236}">
                <a16:creationId xmlns="" xmlns:a16="http://schemas.microsoft.com/office/drawing/2014/main" id="{9D7755D4-6DD1-4D81-A527-F575C7CAFDCA}"/>
              </a:ext>
            </a:extLst>
          </p:cNvPr>
          <p:cNvGrpSpPr/>
          <p:nvPr/>
        </p:nvGrpSpPr>
        <p:grpSpPr>
          <a:xfrm>
            <a:off x="8356244" y="4824096"/>
            <a:ext cx="3541468" cy="1024905"/>
            <a:chOff x="2850041" y="2972145"/>
            <a:chExt cx="3541468" cy="1024905"/>
          </a:xfrm>
        </p:grpSpPr>
        <p:grpSp>
          <p:nvGrpSpPr>
            <p:cNvPr id="65" name="Group 57">
              <a:extLst>
                <a:ext uri="{FF2B5EF4-FFF2-40B4-BE49-F238E27FC236}">
                  <a16:creationId xmlns="" xmlns:a16="http://schemas.microsoft.com/office/drawing/2014/main" id="{036E3E74-5D0E-4D62-81F3-5B369B70BEB4}"/>
                </a:ext>
              </a:extLst>
            </p:cNvPr>
            <p:cNvGrpSpPr/>
            <p:nvPr/>
          </p:nvGrpSpPr>
          <p:grpSpPr>
            <a:xfrm>
              <a:off x="2908025" y="3218783"/>
              <a:ext cx="2644645" cy="765842"/>
              <a:chOff x="2928211" y="3171469"/>
              <a:chExt cx="2612657" cy="601358"/>
            </a:xfrm>
          </p:grpSpPr>
          <p:grpSp>
            <p:nvGrpSpPr>
              <p:cNvPr id="70" name="Group 62">
                <a:extLst>
                  <a:ext uri="{FF2B5EF4-FFF2-40B4-BE49-F238E27FC236}">
                    <a16:creationId xmlns="" xmlns:a16="http://schemas.microsoft.com/office/drawing/2014/main" id="{9F5EFD0C-BF5B-4DD1-858C-A58DFC527FC3}"/>
                  </a:ext>
                </a:extLst>
              </p:cNvPr>
              <p:cNvGrpSpPr/>
              <p:nvPr/>
            </p:nvGrpSpPr>
            <p:grpSpPr>
              <a:xfrm>
                <a:off x="2929408" y="3171469"/>
                <a:ext cx="2611460" cy="163695"/>
                <a:chOff x="5560990" y="4530963"/>
                <a:chExt cx="5147448" cy="208677"/>
              </a:xfrm>
            </p:grpSpPr>
            <p:sp>
              <p:nvSpPr>
                <p:cNvPr id="74" name="Rectangle 66">
                  <a:extLst>
                    <a:ext uri="{FF2B5EF4-FFF2-40B4-BE49-F238E27FC236}">
                      <a16:creationId xmlns="" xmlns:a16="http://schemas.microsoft.com/office/drawing/2014/main" id="{7EF0C3A8-32F7-42FC-AC03-45DC48AA46F7}"/>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75" name="Rectangle 67">
                  <a:extLst>
                    <a:ext uri="{FF2B5EF4-FFF2-40B4-BE49-F238E27FC236}">
                      <a16:creationId xmlns="" xmlns:a16="http://schemas.microsoft.com/office/drawing/2014/main" id="{33E5959A-D462-49BC-9D4D-32778EC9AD64}"/>
                    </a:ext>
                  </a:extLst>
                </p:cNvPr>
                <p:cNvSpPr/>
                <p:nvPr/>
              </p:nvSpPr>
              <p:spPr>
                <a:xfrm>
                  <a:off x="5560990"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71" name="Group 63">
                <a:extLst>
                  <a:ext uri="{FF2B5EF4-FFF2-40B4-BE49-F238E27FC236}">
                    <a16:creationId xmlns="" xmlns:a16="http://schemas.microsoft.com/office/drawing/2014/main" id="{2A6D25A3-414E-4977-930A-8CF543AAAEB4}"/>
                  </a:ext>
                </a:extLst>
              </p:cNvPr>
              <p:cNvGrpSpPr/>
              <p:nvPr/>
            </p:nvGrpSpPr>
            <p:grpSpPr>
              <a:xfrm>
                <a:off x="2928211" y="3609132"/>
                <a:ext cx="2575325" cy="163695"/>
                <a:chOff x="5632212" y="4530963"/>
                <a:chExt cx="5076226" cy="208677"/>
              </a:xfrm>
            </p:grpSpPr>
            <p:sp>
              <p:nvSpPr>
                <p:cNvPr id="72" name="Rectangle 64">
                  <a:extLst>
                    <a:ext uri="{FF2B5EF4-FFF2-40B4-BE49-F238E27FC236}">
                      <a16:creationId xmlns="" xmlns:a16="http://schemas.microsoft.com/office/drawing/2014/main" id="{0A84EA52-820A-4519-B233-BDC9CBA8A198}"/>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73" name="Rectangle 65">
                  <a:extLst>
                    <a:ext uri="{FF2B5EF4-FFF2-40B4-BE49-F238E27FC236}">
                      <a16:creationId xmlns="" xmlns:a16="http://schemas.microsoft.com/office/drawing/2014/main" id="{DEF42FDA-B684-4E38-9A4F-FA3B4A4EB059}"/>
                    </a:ext>
                  </a:extLst>
                </p:cNvPr>
                <p:cNvSpPr/>
                <p:nvPr/>
              </p:nvSpPr>
              <p:spPr>
                <a:xfrm>
                  <a:off x="5632212" y="4530963"/>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66" name="TextBox 58">
              <a:extLst>
                <a:ext uri="{FF2B5EF4-FFF2-40B4-BE49-F238E27FC236}">
                  <a16:creationId xmlns="" xmlns:a16="http://schemas.microsoft.com/office/drawing/2014/main" id="{23BD8406-5660-466C-94C9-90C60639A248}"/>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67" name="TextBox 59">
              <a:extLst>
                <a:ext uri="{FF2B5EF4-FFF2-40B4-BE49-F238E27FC236}">
                  <a16:creationId xmlns="" xmlns:a16="http://schemas.microsoft.com/office/drawing/2014/main" id="{B528C550-63FB-432E-848C-9DAFEEB0F99A}"/>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68" name="TextBox 60">
              <a:extLst>
                <a:ext uri="{FF2B5EF4-FFF2-40B4-BE49-F238E27FC236}">
                  <a16:creationId xmlns="" xmlns:a16="http://schemas.microsoft.com/office/drawing/2014/main" id="{E7D5E3B5-0C67-47F4-83BA-1DA81F0ECE27}"/>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69" name="TextBox 61">
              <a:extLst>
                <a:ext uri="{FF2B5EF4-FFF2-40B4-BE49-F238E27FC236}">
                  <a16:creationId xmlns="" xmlns:a16="http://schemas.microsoft.com/office/drawing/2014/main" id="{E7967832-7D7A-4EE5-87A1-1CFDC4816212}"/>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pic>
        <p:nvPicPr>
          <p:cNvPr id="76" name="图片占位符 6">
            <a:extLst>
              <a:ext uri="{FF2B5EF4-FFF2-40B4-BE49-F238E27FC236}">
                <a16:creationId xmlns="" xmlns:a16="http://schemas.microsoft.com/office/drawing/2014/main" id="{9DFA7349-6847-4E8C-BD7A-E42255F35779}"/>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flipH="1">
            <a:off x="630873" y="1573533"/>
            <a:ext cx="1957326" cy="1956817"/>
          </a:xfrm>
          <a:prstGeom prst="flowChartDelay">
            <a:avLst/>
          </a:prstGeom>
        </p:spPr>
      </p:pic>
      <p:pic>
        <p:nvPicPr>
          <p:cNvPr id="77" name="图片占位符 9">
            <a:extLst>
              <a:ext uri="{FF2B5EF4-FFF2-40B4-BE49-F238E27FC236}">
                <a16:creationId xmlns="" xmlns:a16="http://schemas.microsoft.com/office/drawing/2014/main" id="{105F6D2B-6074-42CE-A793-61D7718CEE20}"/>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flipH="1">
            <a:off x="630873" y="3870413"/>
            <a:ext cx="1957326" cy="1956817"/>
          </a:xfrm>
          <a:prstGeom prst="flowChartDelay">
            <a:avLst/>
          </a:prstGeom>
        </p:spPr>
      </p:pic>
      <p:pic>
        <p:nvPicPr>
          <p:cNvPr id="78" name="图片占位符 7">
            <a:extLst>
              <a:ext uri="{FF2B5EF4-FFF2-40B4-BE49-F238E27FC236}">
                <a16:creationId xmlns="" xmlns:a16="http://schemas.microsoft.com/office/drawing/2014/main" id="{3370E070-97E8-472D-938D-8D8AAB0C693B}"/>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flipH="1">
            <a:off x="6178233" y="1638061"/>
            <a:ext cx="1957326" cy="1956817"/>
          </a:xfrm>
          <a:prstGeom prst="flowChartDelay">
            <a:avLst/>
          </a:prstGeom>
        </p:spPr>
      </p:pic>
      <p:pic>
        <p:nvPicPr>
          <p:cNvPr id="79" name="图片占位符 10">
            <a:extLst>
              <a:ext uri="{FF2B5EF4-FFF2-40B4-BE49-F238E27FC236}">
                <a16:creationId xmlns="" xmlns:a16="http://schemas.microsoft.com/office/drawing/2014/main" id="{96DC0341-9424-4BF9-8D14-9208BE1B51E7}"/>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flipH="1">
            <a:off x="6178233" y="3870412"/>
            <a:ext cx="1957326" cy="1956817"/>
          </a:xfrm>
          <a:prstGeom prst="flowChartDelay">
            <a:avLst/>
          </a:prstGeom>
        </p:spPr>
      </p:pic>
    </p:spTree>
    <p:extLst>
      <p:ext uri="{BB962C8B-B14F-4D97-AF65-F5344CB8AC3E}">
        <p14:creationId xmlns:p14="http://schemas.microsoft.com/office/powerpoint/2010/main" val="30847235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strVal val="#ppt_w+.3"/>
                                              </p:val>
                                            </p:tav>
                                            <p:tav tm="100000">
                                              <p:val>
                                                <p:strVal val="#ppt_w"/>
                                              </p:val>
                                            </p:tav>
                                          </p:tavLst>
                                        </p:anim>
                                        <p:anim calcmode="lin" valueType="num">
                                          <p:cBhvr>
                                            <p:cTn id="14" dur="1000" fill="hold"/>
                                            <p:tgtEl>
                                              <p:spTgt spid="23"/>
                                            </p:tgtEl>
                                            <p:attrNameLst>
                                              <p:attrName>ppt_h</p:attrName>
                                            </p:attrNameLst>
                                          </p:cBhvr>
                                          <p:tavLst>
                                            <p:tav tm="0">
                                              <p:val>
                                                <p:strVal val="#ppt_h"/>
                                              </p:val>
                                            </p:tav>
                                            <p:tav tm="100000">
                                              <p:val>
                                                <p:strVal val="#ppt_h"/>
                                              </p:val>
                                            </p:tav>
                                          </p:tavLst>
                                        </p:anim>
                                        <p:animEffect transition="in" filter="fade">
                                          <p:cBhvr>
                                            <p:cTn id="15" dur="1000"/>
                                            <p:tgtEl>
                                              <p:spTgt spid="23"/>
                                            </p:tgtEl>
                                          </p:cBhvr>
                                        </p:animEffect>
                                      </p:childTnLst>
                                    </p:cTn>
                                  </p:par>
                                </p:childTnLst>
                              </p:cTn>
                            </p:par>
                            <p:par>
                              <p:cTn id="16" fill="hold">
                                <p:stCondLst>
                                  <p:cond delay="1900"/>
                                </p:stCondLst>
                                <p:childTnLst>
                                  <p:par>
                                    <p:cTn id="17" presetID="2" presetClass="entr" presetSubtype="2" fill="hold" nodeType="afterEffect" p14:presetBounceEnd="68000">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14:bounceEnd="68000">
                                          <p:cBhvr additive="base">
                                            <p:cTn id="19" dur="2000" fill="hold"/>
                                            <p:tgtEl>
                                              <p:spTgt spid="27"/>
                                            </p:tgtEl>
                                            <p:attrNameLst>
                                              <p:attrName>ppt_x</p:attrName>
                                            </p:attrNameLst>
                                          </p:cBhvr>
                                          <p:tavLst>
                                            <p:tav tm="0">
                                              <p:val>
                                                <p:strVal val="1+#ppt_w/2"/>
                                              </p:val>
                                            </p:tav>
                                            <p:tav tm="100000">
                                              <p:val>
                                                <p:strVal val="#ppt_x"/>
                                              </p:val>
                                            </p:tav>
                                          </p:tavLst>
                                        </p:anim>
                                        <p:anim calcmode="lin" valueType="num" p14:bounceEnd="68000">
                                          <p:cBhvr additive="base">
                                            <p:cTn id="20" dur="2000" fill="hold"/>
                                            <p:tgtEl>
                                              <p:spTgt spid="27"/>
                                            </p:tgtEl>
                                            <p:attrNameLst>
                                              <p:attrName>ppt_y</p:attrName>
                                            </p:attrNameLst>
                                          </p:cBhvr>
                                          <p:tavLst>
                                            <p:tav tm="0">
                                              <p:val>
                                                <p:strVal val="#ppt_y"/>
                                              </p:val>
                                            </p:tav>
                                            <p:tav tm="100000">
                                              <p:val>
                                                <p:strVal val="#ppt_y"/>
                                              </p:val>
                                            </p:tav>
                                          </p:tavLst>
                                        </p:anim>
                                      </p:childTnLst>
                                    </p:cTn>
                                  </p:par>
                                </p:childTnLst>
                              </p:cTn>
                            </p:par>
                            <p:par>
                              <p:cTn id="21" fill="hold">
                                <p:stCondLst>
                                  <p:cond delay="3900"/>
                                </p:stCondLst>
                                <p:childTnLst>
                                  <p:par>
                                    <p:cTn id="22" presetID="53" presetClass="entr" presetSubtype="16"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ppt_w</p:attrName>
                                            </p:attrNameLst>
                                          </p:cBhvr>
                                          <p:tavLst>
                                            <p:tav tm="0">
                                              <p:val>
                                                <p:fltVal val="0"/>
                                              </p:val>
                                            </p:tav>
                                            <p:tav tm="100000">
                                              <p:val>
                                                <p:strVal val="#ppt_w"/>
                                              </p:val>
                                            </p:tav>
                                          </p:tavLst>
                                        </p:anim>
                                        <p:anim calcmode="lin" valueType="num">
                                          <p:cBhvr>
                                            <p:cTn id="25" dur="500" fill="hold"/>
                                            <p:tgtEl>
                                              <p:spTgt spid="78"/>
                                            </p:tgtEl>
                                            <p:attrNameLst>
                                              <p:attrName>ppt_h</p:attrName>
                                            </p:attrNameLst>
                                          </p:cBhvr>
                                          <p:tavLst>
                                            <p:tav tm="0">
                                              <p:val>
                                                <p:fltVal val="0"/>
                                              </p:val>
                                            </p:tav>
                                            <p:tav tm="100000">
                                              <p:val>
                                                <p:strVal val="#ppt_h"/>
                                              </p:val>
                                            </p:tav>
                                          </p:tavLst>
                                        </p:anim>
                                        <p:animEffect transition="in" filter="fade">
                                          <p:cBhvr>
                                            <p:cTn id="26" dur="500"/>
                                            <p:tgtEl>
                                              <p:spTgt spid="78"/>
                                            </p:tgtEl>
                                          </p:cBhvr>
                                        </p:animEffect>
                                      </p:childTnLst>
                                    </p:cTn>
                                  </p:par>
                                </p:childTnLst>
                              </p:cTn>
                            </p:par>
                            <p:par>
                              <p:cTn id="27" fill="hold">
                                <p:stCondLst>
                                  <p:cond delay="4400"/>
                                </p:stCondLst>
                                <p:childTnLst>
                                  <p:par>
                                    <p:cTn id="28" presetID="50" presetClass="entr" presetSubtype="0" decel="100000" fill="hold" grpId="0" nodeType="afterEffect">
                                      <p:stCondLst>
                                        <p:cond delay="0"/>
                                      </p:stCondLst>
                                      <p:iterate type="lt">
                                        <p:tmPct val="10000"/>
                                      </p:iterate>
                                      <p:childTnLst>
                                        <p:set>
                                          <p:cBhvr>
                                            <p:cTn id="29" dur="1" fill="hold">
                                              <p:stCondLst>
                                                <p:cond delay="0"/>
                                              </p:stCondLst>
                                            </p:cTn>
                                            <p:tgtEl>
                                              <p:spTgt spid="24"/>
                                            </p:tgtEl>
                                            <p:attrNameLst>
                                              <p:attrName>style.visibility</p:attrName>
                                            </p:attrNameLst>
                                          </p:cBhvr>
                                          <p:to>
                                            <p:strVal val="visible"/>
                                          </p:to>
                                        </p:set>
                                        <p:anim calcmode="lin" valueType="num">
                                          <p:cBhvr>
                                            <p:cTn id="30" dur="1000" fill="hold"/>
                                            <p:tgtEl>
                                              <p:spTgt spid="24"/>
                                            </p:tgtEl>
                                            <p:attrNameLst>
                                              <p:attrName>ppt_w</p:attrName>
                                            </p:attrNameLst>
                                          </p:cBhvr>
                                          <p:tavLst>
                                            <p:tav tm="0">
                                              <p:val>
                                                <p:strVal val="#ppt_w+.3"/>
                                              </p:val>
                                            </p:tav>
                                            <p:tav tm="100000">
                                              <p:val>
                                                <p:strVal val="#ppt_w"/>
                                              </p:val>
                                            </p:tav>
                                          </p:tavLst>
                                        </p:anim>
                                        <p:anim calcmode="lin" valueType="num">
                                          <p:cBhvr>
                                            <p:cTn id="31" dur="1000" fill="hold"/>
                                            <p:tgtEl>
                                              <p:spTgt spid="24"/>
                                            </p:tgtEl>
                                            <p:attrNameLst>
                                              <p:attrName>ppt_h</p:attrName>
                                            </p:attrNameLst>
                                          </p:cBhvr>
                                          <p:tavLst>
                                            <p:tav tm="0">
                                              <p:val>
                                                <p:strVal val="#ppt_h"/>
                                              </p:val>
                                            </p:tav>
                                            <p:tav tm="100000">
                                              <p:val>
                                                <p:strVal val="#ppt_h"/>
                                              </p:val>
                                            </p:tav>
                                          </p:tavLst>
                                        </p:anim>
                                        <p:animEffect transition="in" filter="fade">
                                          <p:cBhvr>
                                            <p:cTn id="32" dur="1000"/>
                                            <p:tgtEl>
                                              <p:spTgt spid="24"/>
                                            </p:tgtEl>
                                          </p:cBhvr>
                                        </p:animEffect>
                                      </p:childTnLst>
                                    </p:cTn>
                                  </p:par>
                                </p:childTnLst>
                              </p:cTn>
                            </p:par>
                            <p:par>
                              <p:cTn id="33" fill="hold">
                                <p:stCondLst>
                                  <p:cond delay="5800"/>
                                </p:stCondLst>
                                <p:childTnLst>
                                  <p:par>
                                    <p:cTn id="34" presetID="2" presetClass="entr" presetSubtype="2" fill="hold" nodeType="afterEffect" p14:presetBounceEnd="68000">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14:bounceEnd="68000">
                                          <p:cBhvr additive="base">
                                            <p:cTn id="36" dur="2000" fill="hold"/>
                                            <p:tgtEl>
                                              <p:spTgt spid="52"/>
                                            </p:tgtEl>
                                            <p:attrNameLst>
                                              <p:attrName>ppt_x</p:attrName>
                                            </p:attrNameLst>
                                          </p:cBhvr>
                                          <p:tavLst>
                                            <p:tav tm="0">
                                              <p:val>
                                                <p:strVal val="1+#ppt_w/2"/>
                                              </p:val>
                                            </p:tav>
                                            <p:tav tm="100000">
                                              <p:val>
                                                <p:strVal val="#ppt_x"/>
                                              </p:val>
                                            </p:tav>
                                          </p:tavLst>
                                        </p:anim>
                                        <p:anim calcmode="lin" valueType="num" p14:bounceEnd="68000">
                                          <p:cBhvr additive="base">
                                            <p:cTn id="37" dur="2000" fill="hold"/>
                                            <p:tgtEl>
                                              <p:spTgt spid="52"/>
                                            </p:tgtEl>
                                            <p:attrNameLst>
                                              <p:attrName>ppt_y</p:attrName>
                                            </p:attrNameLst>
                                          </p:cBhvr>
                                          <p:tavLst>
                                            <p:tav tm="0">
                                              <p:val>
                                                <p:strVal val="#ppt_y"/>
                                              </p:val>
                                            </p:tav>
                                            <p:tav tm="100000">
                                              <p:val>
                                                <p:strVal val="#ppt_y"/>
                                              </p:val>
                                            </p:tav>
                                          </p:tavLst>
                                        </p:anim>
                                      </p:childTnLst>
                                    </p:cTn>
                                  </p:par>
                                </p:childTnLst>
                              </p:cTn>
                            </p:par>
                            <p:par>
                              <p:cTn id="38" fill="hold">
                                <p:stCondLst>
                                  <p:cond delay="7800"/>
                                </p:stCondLst>
                                <p:childTnLst>
                                  <p:par>
                                    <p:cTn id="39" presetID="53" presetClass="entr" presetSubtype="16" fill="hold" nodeType="after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par>
                              <p:cTn id="44" fill="hold">
                                <p:stCondLst>
                                  <p:cond delay="8300"/>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strVal val="#ppt_w+.3"/>
                                              </p:val>
                                            </p:tav>
                                            <p:tav tm="100000">
                                              <p:val>
                                                <p:strVal val="#ppt_w"/>
                                              </p:val>
                                            </p:tav>
                                          </p:tavLst>
                                        </p:anim>
                                        <p:anim calcmode="lin" valueType="num">
                                          <p:cBhvr>
                                            <p:cTn id="48" dur="1000" fill="hold"/>
                                            <p:tgtEl>
                                              <p:spTgt spid="26"/>
                                            </p:tgtEl>
                                            <p:attrNameLst>
                                              <p:attrName>ppt_h</p:attrName>
                                            </p:attrNameLst>
                                          </p:cBhvr>
                                          <p:tavLst>
                                            <p:tav tm="0">
                                              <p:val>
                                                <p:strVal val="#ppt_h"/>
                                              </p:val>
                                            </p:tav>
                                            <p:tav tm="100000">
                                              <p:val>
                                                <p:strVal val="#ppt_h"/>
                                              </p:val>
                                            </p:tav>
                                          </p:tavLst>
                                        </p:anim>
                                        <p:animEffect transition="in" filter="fade">
                                          <p:cBhvr>
                                            <p:cTn id="49" dur="1000"/>
                                            <p:tgtEl>
                                              <p:spTgt spid="26"/>
                                            </p:tgtEl>
                                          </p:cBhvr>
                                        </p:animEffect>
                                      </p:childTnLst>
                                    </p:cTn>
                                  </p:par>
                                </p:childTnLst>
                              </p:cTn>
                            </p:par>
                            <p:par>
                              <p:cTn id="50" fill="hold">
                                <p:stCondLst>
                                  <p:cond delay="9700"/>
                                </p:stCondLst>
                                <p:childTnLst>
                                  <p:par>
                                    <p:cTn id="51" presetID="2" presetClass="entr" presetSubtype="2" fill="hold" nodeType="afterEffect" p14:presetBounceEnd="68000">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14:bounceEnd="68000">
                                          <p:cBhvr additive="base">
                                            <p:cTn id="53" dur="2000" fill="hold"/>
                                            <p:tgtEl>
                                              <p:spTgt spid="40"/>
                                            </p:tgtEl>
                                            <p:attrNameLst>
                                              <p:attrName>ppt_x</p:attrName>
                                            </p:attrNameLst>
                                          </p:cBhvr>
                                          <p:tavLst>
                                            <p:tav tm="0">
                                              <p:val>
                                                <p:strVal val="1+#ppt_w/2"/>
                                              </p:val>
                                            </p:tav>
                                            <p:tav tm="100000">
                                              <p:val>
                                                <p:strVal val="#ppt_x"/>
                                              </p:val>
                                            </p:tav>
                                          </p:tavLst>
                                        </p:anim>
                                        <p:anim calcmode="lin" valueType="num" p14:bounceEnd="68000">
                                          <p:cBhvr additive="base">
                                            <p:cTn id="54" dur="2000" fill="hold"/>
                                            <p:tgtEl>
                                              <p:spTgt spid="40"/>
                                            </p:tgtEl>
                                            <p:attrNameLst>
                                              <p:attrName>ppt_y</p:attrName>
                                            </p:attrNameLst>
                                          </p:cBhvr>
                                          <p:tavLst>
                                            <p:tav tm="0">
                                              <p:val>
                                                <p:strVal val="#ppt_y"/>
                                              </p:val>
                                            </p:tav>
                                            <p:tav tm="100000">
                                              <p:val>
                                                <p:strVal val="#ppt_y"/>
                                              </p:val>
                                            </p:tav>
                                          </p:tavLst>
                                        </p:anim>
                                      </p:childTnLst>
                                    </p:cTn>
                                  </p:par>
                                </p:childTnLst>
                              </p:cTn>
                            </p:par>
                            <p:par>
                              <p:cTn id="55" fill="hold">
                                <p:stCondLst>
                                  <p:cond delay="11700"/>
                                </p:stCondLst>
                                <p:childTnLst>
                                  <p:par>
                                    <p:cTn id="56" presetID="53" presetClass="entr" presetSubtype="16" fill="hold"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12200"/>
                                </p:stCondLst>
                                <p:childTnLst>
                                  <p:par>
                                    <p:cTn id="62" presetID="50" presetClass="entr" presetSubtype="0" decel="10000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 calcmode="lin" valueType="num">
                                          <p:cBhvr>
                                            <p:cTn id="64" dur="1000" fill="hold"/>
                                            <p:tgtEl>
                                              <p:spTgt spid="25"/>
                                            </p:tgtEl>
                                            <p:attrNameLst>
                                              <p:attrName>ppt_w</p:attrName>
                                            </p:attrNameLst>
                                          </p:cBhvr>
                                          <p:tavLst>
                                            <p:tav tm="0">
                                              <p:val>
                                                <p:strVal val="#ppt_w+.3"/>
                                              </p:val>
                                            </p:tav>
                                            <p:tav tm="100000">
                                              <p:val>
                                                <p:strVal val="#ppt_w"/>
                                              </p:val>
                                            </p:tav>
                                          </p:tavLst>
                                        </p:anim>
                                        <p:anim calcmode="lin" valueType="num">
                                          <p:cBhvr>
                                            <p:cTn id="65" dur="1000" fill="hold"/>
                                            <p:tgtEl>
                                              <p:spTgt spid="25"/>
                                            </p:tgtEl>
                                            <p:attrNameLst>
                                              <p:attrName>ppt_h</p:attrName>
                                            </p:attrNameLst>
                                          </p:cBhvr>
                                          <p:tavLst>
                                            <p:tav tm="0">
                                              <p:val>
                                                <p:strVal val="#ppt_h"/>
                                              </p:val>
                                            </p:tav>
                                            <p:tav tm="100000">
                                              <p:val>
                                                <p:strVal val="#ppt_h"/>
                                              </p:val>
                                            </p:tav>
                                          </p:tavLst>
                                        </p:anim>
                                        <p:animEffect transition="in" filter="fade">
                                          <p:cBhvr>
                                            <p:cTn id="66" dur="1000"/>
                                            <p:tgtEl>
                                              <p:spTgt spid="25"/>
                                            </p:tgtEl>
                                          </p:cBhvr>
                                        </p:animEffect>
                                      </p:childTnLst>
                                    </p:cTn>
                                  </p:par>
                                </p:childTnLst>
                              </p:cTn>
                            </p:par>
                            <p:par>
                              <p:cTn id="67" fill="hold">
                                <p:stCondLst>
                                  <p:cond delay="13600"/>
                                </p:stCondLst>
                                <p:childTnLst>
                                  <p:par>
                                    <p:cTn id="68" presetID="2" presetClass="entr" presetSubtype="2" fill="hold" nodeType="afterEffect" p14:presetBounceEnd="68000">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14:bounceEnd="68000">
                                          <p:cBhvr additive="base">
                                            <p:cTn id="70" dur="2000" fill="hold"/>
                                            <p:tgtEl>
                                              <p:spTgt spid="64"/>
                                            </p:tgtEl>
                                            <p:attrNameLst>
                                              <p:attrName>ppt_x</p:attrName>
                                            </p:attrNameLst>
                                          </p:cBhvr>
                                          <p:tavLst>
                                            <p:tav tm="0">
                                              <p:val>
                                                <p:strVal val="1+#ppt_w/2"/>
                                              </p:val>
                                            </p:tav>
                                            <p:tav tm="100000">
                                              <p:val>
                                                <p:strVal val="#ppt_x"/>
                                              </p:val>
                                            </p:tav>
                                          </p:tavLst>
                                        </p:anim>
                                        <p:anim calcmode="lin" valueType="num" p14:bounceEnd="68000">
                                          <p:cBhvr additive="base">
                                            <p:cTn id="71" dur="20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strVal val="#ppt_w+.3"/>
                                              </p:val>
                                            </p:tav>
                                            <p:tav tm="100000">
                                              <p:val>
                                                <p:strVal val="#ppt_w"/>
                                              </p:val>
                                            </p:tav>
                                          </p:tavLst>
                                        </p:anim>
                                        <p:anim calcmode="lin" valueType="num">
                                          <p:cBhvr>
                                            <p:cTn id="14" dur="1000" fill="hold"/>
                                            <p:tgtEl>
                                              <p:spTgt spid="23"/>
                                            </p:tgtEl>
                                            <p:attrNameLst>
                                              <p:attrName>ppt_h</p:attrName>
                                            </p:attrNameLst>
                                          </p:cBhvr>
                                          <p:tavLst>
                                            <p:tav tm="0">
                                              <p:val>
                                                <p:strVal val="#ppt_h"/>
                                              </p:val>
                                            </p:tav>
                                            <p:tav tm="100000">
                                              <p:val>
                                                <p:strVal val="#ppt_h"/>
                                              </p:val>
                                            </p:tav>
                                          </p:tavLst>
                                        </p:anim>
                                        <p:animEffect transition="in" filter="fade">
                                          <p:cBhvr>
                                            <p:cTn id="15" dur="1000"/>
                                            <p:tgtEl>
                                              <p:spTgt spid="23"/>
                                            </p:tgtEl>
                                          </p:cBhvr>
                                        </p:animEffect>
                                      </p:childTnLst>
                                    </p:cTn>
                                  </p:par>
                                </p:childTnLst>
                              </p:cTn>
                            </p:par>
                            <p:par>
                              <p:cTn id="16" fill="hold">
                                <p:stCondLst>
                                  <p:cond delay="1900"/>
                                </p:stCondLst>
                                <p:childTnLst>
                                  <p:par>
                                    <p:cTn id="17" presetID="2" presetClass="entr" presetSubtype="2"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2000" fill="hold"/>
                                            <p:tgtEl>
                                              <p:spTgt spid="27"/>
                                            </p:tgtEl>
                                            <p:attrNameLst>
                                              <p:attrName>ppt_x</p:attrName>
                                            </p:attrNameLst>
                                          </p:cBhvr>
                                          <p:tavLst>
                                            <p:tav tm="0">
                                              <p:val>
                                                <p:strVal val="1+#ppt_w/2"/>
                                              </p:val>
                                            </p:tav>
                                            <p:tav tm="100000">
                                              <p:val>
                                                <p:strVal val="#ppt_x"/>
                                              </p:val>
                                            </p:tav>
                                          </p:tavLst>
                                        </p:anim>
                                        <p:anim calcmode="lin" valueType="num">
                                          <p:cBhvr additive="base">
                                            <p:cTn id="20" dur="2000" fill="hold"/>
                                            <p:tgtEl>
                                              <p:spTgt spid="27"/>
                                            </p:tgtEl>
                                            <p:attrNameLst>
                                              <p:attrName>ppt_y</p:attrName>
                                            </p:attrNameLst>
                                          </p:cBhvr>
                                          <p:tavLst>
                                            <p:tav tm="0">
                                              <p:val>
                                                <p:strVal val="#ppt_y"/>
                                              </p:val>
                                            </p:tav>
                                            <p:tav tm="100000">
                                              <p:val>
                                                <p:strVal val="#ppt_y"/>
                                              </p:val>
                                            </p:tav>
                                          </p:tavLst>
                                        </p:anim>
                                      </p:childTnLst>
                                    </p:cTn>
                                  </p:par>
                                </p:childTnLst>
                              </p:cTn>
                            </p:par>
                            <p:par>
                              <p:cTn id="21" fill="hold">
                                <p:stCondLst>
                                  <p:cond delay="3900"/>
                                </p:stCondLst>
                                <p:childTnLst>
                                  <p:par>
                                    <p:cTn id="22" presetID="53" presetClass="entr" presetSubtype="16"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ppt_w</p:attrName>
                                            </p:attrNameLst>
                                          </p:cBhvr>
                                          <p:tavLst>
                                            <p:tav tm="0">
                                              <p:val>
                                                <p:fltVal val="0"/>
                                              </p:val>
                                            </p:tav>
                                            <p:tav tm="100000">
                                              <p:val>
                                                <p:strVal val="#ppt_w"/>
                                              </p:val>
                                            </p:tav>
                                          </p:tavLst>
                                        </p:anim>
                                        <p:anim calcmode="lin" valueType="num">
                                          <p:cBhvr>
                                            <p:cTn id="25" dur="500" fill="hold"/>
                                            <p:tgtEl>
                                              <p:spTgt spid="78"/>
                                            </p:tgtEl>
                                            <p:attrNameLst>
                                              <p:attrName>ppt_h</p:attrName>
                                            </p:attrNameLst>
                                          </p:cBhvr>
                                          <p:tavLst>
                                            <p:tav tm="0">
                                              <p:val>
                                                <p:fltVal val="0"/>
                                              </p:val>
                                            </p:tav>
                                            <p:tav tm="100000">
                                              <p:val>
                                                <p:strVal val="#ppt_h"/>
                                              </p:val>
                                            </p:tav>
                                          </p:tavLst>
                                        </p:anim>
                                        <p:animEffect transition="in" filter="fade">
                                          <p:cBhvr>
                                            <p:cTn id="26" dur="500"/>
                                            <p:tgtEl>
                                              <p:spTgt spid="78"/>
                                            </p:tgtEl>
                                          </p:cBhvr>
                                        </p:animEffect>
                                      </p:childTnLst>
                                    </p:cTn>
                                  </p:par>
                                </p:childTnLst>
                              </p:cTn>
                            </p:par>
                            <p:par>
                              <p:cTn id="27" fill="hold">
                                <p:stCondLst>
                                  <p:cond delay="4400"/>
                                </p:stCondLst>
                                <p:childTnLst>
                                  <p:par>
                                    <p:cTn id="28" presetID="50" presetClass="entr" presetSubtype="0" decel="100000" fill="hold" grpId="0" nodeType="afterEffect">
                                      <p:stCondLst>
                                        <p:cond delay="0"/>
                                      </p:stCondLst>
                                      <p:iterate type="lt">
                                        <p:tmPct val="10000"/>
                                      </p:iterate>
                                      <p:childTnLst>
                                        <p:set>
                                          <p:cBhvr>
                                            <p:cTn id="29" dur="1" fill="hold">
                                              <p:stCondLst>
                                                <p:cond delay="0"/>
                                              </p:stCondLst>
                                            </p:cTn>
                                            <p:tgtEl>
                                              <p:spTgt spid="24"/>
                                            </p:tgtEl>
                                            <p:attrNameLst>
                                              <p:attrName>style.visibility</p:attrName>
                                            </p:attrNameLst>
                                          </p:cBhvr>
                                          <p:to>
                                            <p:strVal val="visible"/>
                                          </p:to>
                                        </p:set>
                                        <p:anim calcmode="lin" valueType="num">
                                          <p:cBhvr>
                                            <p:cTn id="30" dur="1000" fill="hold"/>
                                            <p:tgtEl>
                                              <p:spTgt spid="24"/>
                                            </p:tgtEl>
                                            <p:attrNameLst>
                                              <p:attrName>ppt_w</p:attrName>
                                            </p:attrNameLst>
                                          </p:cBhvr>
                                          <p:tavLst>
                                            <p:tav tm="0">
                                              <p:val>
                                                <p:strVal val="#ppt_w+.3"/>
                                              </p:val>
                                            </p:tav>
                                            <p:tav tm="100000">
                                              <p:val>
                                                <p:strVal val="#ppt_w"/>
                                              </p:val>
                                            </p:tav>
                                          </p:tavLst>
                                        </p:anim>
                                        <p:anim calcmode="lin" valueType="num">
                                          <p:cBhvr>
                                            <p:cTn id="31" dur="1000" fill="hold"/>
                                            <p:tgtEl>
                                              <p:spTgt spid="24"/>
                                            </p:tgtEl>
                                            <p:attrNameLst>
                                              <p:attrName>ppt_h</p:attrName>
                                            </p:attrNameLst>
                                          </p:cBhvr>
                                          <p:tavLst>
                                            <p:tav tm="0">
                                              <p:val>
                                                <p:strVal val="#ppt_h"/>
                                              </p:val>
                                            </p:tav>
                                            <p:tav tm="100000">
                                              <p:val>
                                                <p:strVal val="#ppt_h"/>
                                              </p:val>
                                            </p:tav>
                                          </p:tavLst>
                                        </p:anim>
                                        <p:animEffect transition="in" filter="fade">
                                          <p:cBhvr>
                                            <p:cTn id="32" dur="1000"/>
                                            <p:tgtEl>
                                              <p:spTgt spid="24"/>
                                            </p:tgtEl>
                                          </p:cBhvr>
                                        </p:animEffect>
                                      </p:childTnLst>
                                    </p:cTn>
                                  </p:par>
                                </p:childTnLst>
                              </p:cTn>
                            </p:par>
                            <p:par>
                              <p:cTn id="33" fill="hold">
                                <p:stCondLst>
                                  <p:cond delay="5800"/>
                                </p:stCondLst>
                                <p:childTnLst>
                                  <p:par>
                                    <p:cTn id="34" presetID="2" presetClass="entr" presetSubtype="2"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2000" fill="hold"/>
                                            <p:tgtEl>
                                              <p:spTgt spid="52"/>
                                            </p:tgtEl>
                                            <p:attrNameLst>
                                              <p:attrName>ppt_x</p:attrName>
                                            </p:attrNameLst>
                                          </p:cBhvr>
                                          <p:tavLst>
                                            <p:tav tm="0">
                                              <p:val>
                                                <p:strVal val="1+#ppt_w/2"/>
                                              </p:val>
                                            </p:tav>
                                            <p:tav tm="100000">
                                              <p:val>
                                                <p:strVal val="#ppt_x"/>
                                              </p:val>
                                            </p:tav>
                                          </p:tavLst>
                                        </p:anim>
                                        <p:anim calcmode="lin" valueType="num">
                                          <p:cBhvr additive="base">
                                            <p:cTn id="37" dur="2000" fill="hold"/>
                                            <p:tgtEl>
                                              <p:spTgt spid="52"/>
                                            </p:tgtEl>
                                            <p:attrNameLst>
                                              <p:attrName>ppt_y</p:attrName>
                                            </p:attrNameLst>
                                          </p:cBhvr>
                                          <p:tavLst>
                                            <p:tav tm="0">
                                              <p:val>
                                                <p:strVal val="#ppt_y"/>
                                              </p:val>
                                            </p:tav>
                                            <p:tav tm="100000">
                                              <p:val>
                                                <p:strVal val="#ppt_y"/>
                                              </p:val>
                                            </p:tav>
                                          </p:tavLst>
                                        </p:anim>
                                      </p:childTnLst>
                                    </p:cTn>
                                  </p:par>
                                </p:childTnLst>
                              </p:cTn>
                            </p:par>
                            <p:par>
                              <p:cTn id="38" fill="hold">
                                <p:stCondLst>
                                  <p:cond delay="7800"/>
                                </p:stCondLst>
                                <p:childTnLst>
                                  <p:par>
                                    <p:cTn id="39" presetID="53" presetClass="entr" presetSubtype="16" fill="hold" nodeType="after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par>
                              <p:cTn id="44" fill="hold">
                                <p:stCondLst>
                                  <p:cond delay="8300"/>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strVal val="#ppt_w+.3"/>
                                              </p:val>
                                            </p:tav>
                                            <p:tav tm="100000">
                                              <p:val>
                                                <p:strVal val="#ppt_w"/>
                                              </p:val>
                                            </p:tav>
                                          </p:tavLst>
                                        </p:anim>
                                        <p:anim calcmode="lin" valueType="num">
                                          <p:cBhvr>
                                            <p:cTn id="48" dur="1000" fill="hold"/>
                                            <p:tgtEl>
                                              <p:spTgt spid="26"/>
                                            </p:tgtEl>
                                            <p:attrNameLst>
                                              <p:attrName>ppt_h</p:attrName>
                                            </p:attrNameLst>
                                          </p:cBhvr>
                                          <p:tavLst>
                                            <p:tav tm="0">
                                              <p:val>
                                                <p:strVal val="#ppt_h"/>
                                              </p:val>
                                            </p:tav>
                                            <p:tav tm="100000">
                                              <p:val>
                                                <p:strVal val="#ppt_h"/>
                                              </p:val>
                                            </p:tav>
                                          </p:tavLst>
                                        </p:anim>
                                        <p:animEffect transition="in" filter="fade">
                                          <p:cBhvr>
                                            <p:cTn id="49" dur="1000"/>
                                            <p:tgtEl>
                                              <p:spTgt spid="26"/>
                                            </p:tgtEl>
                                          </p:cBhvr>
                                        </p:animEffect>
                                      </p:childTnLst>
                                    </p:cTn>
                                  </p:par>
                                </p:childTnLst>
                              </p:cTn>
                            </p:par>
                            <p:par>
                              <p:cTn id="50" fill="hold">
                                <p:stCondLst>
                                  <p:cond delay="9700"/>
                                </p:stCondLst>
                                <p:childTnLst>
                                  <p:par>
                                    <p:cTn id="51" presetID="2" presetClass="entr" presetSubtype="2"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2000" fill="hold"/>
                                            <p:tgtEl>
                                              <p:spTgt spid="40"/>
                                            </p:tgtEl>
                                            <p:attrNameLst>
                                              <p:attrName>ppt_x</p:attrName>
                                            </p:attrNameLst>
                                          </p:cBhvr>
                                          <p:tavLst>
                                            <p:tav tm="0">
                                              <p:val>
                                                <p:strVal val="1+#ppt_w/2"/>
                                              </p:val>
                                            </p:tav>
                                            <p:tav tm="100000">
                                              <p:val>
                                                <p:strVal val="#ppt_x"/>
                                              </p:val>
                                            </p:tav>
                                          </p:tavLst>
                                        </p:anim>
                                        <p:anim calcmode="lin" valueType="num">
                                          <p:cBhvr additive="base">
                                            <p:cTn id="54" dur="2000" fill="hold"/>
                                            <p:tgtEl>
                                              <p:spTgt spid="40"/>
                                            </p:tgtEl>
                                            <p:attrNameLst>
                                              <p:attrName>ppt_y</p:attrName>
                                            </p:attrNameLst>
                                          </p:cBhvr>
                                          <p:tavLst>
                                            <p:tav tm="0">
                                              <p:val>
                                                <p:strVal val="#ppt_y"/>
                                              </p:val>
                                            </p:tav>
                                            <p:tav tm="100000">
                                              <p:val>
                                                <p:strVal val="#ppt_y"/>
                                              </p:val>
                                            </p:tav>
                                          </p:tavLst>
                                        </p:anim>
                                      </p:childTnLst>
                                    </p:cTn>
                                  </p:par>
                                </p:childTnLst>
                              </p:cTn>
                            </p:par>
                            <p:par>
                              <p:cTn id="55" fill="hold">
                                <p:stCondLst>
                                  <p:cond delay="11700"/>
                                </p:stCondLst>
                                <p:childTnLst>
                                  <p:par>
                                    <p:cTn id="56" presetID="53" presetClass="entr" presetSubtype="16" fill="hold"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12200"/>
                                </p:stCondLst>
                                <p:childTnLst>
                                  <p:par>
                                    <p:cTn id="62" presetID="50" presetClass="entr" presetSubtype="0" decel="10000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 calcmode="lin" valueType="num">
                                          <p:cBhvr>
                                            <p:cTn id="64" dur="1000" fill="hold"/>
                                            <p:tgtEl>
                                              <p:spTgt spid="25"/>
                                            </p:tgtEl>
                                            <p:attrNameLst>
                                              <p:attrName>ppt_w</p:attrName>
                                            </p:attrNameLst>
                                          </p:cBhvr>
                                          <p:tavLst>
                                            <p:tav tm="0">
                                              <p:val>
                                                <p:strVal val="#ppt_w+.3"/>
                                              </p:val>
                                            </p:tav>
                                            <p:tav tm="100000">
                                              <p:val>
                                                <p:strVal val="#ppt_w"/>
                                              </p:val>
                                            </p:tav>
                                          </p:tavLst>
                                        </p:anim>
                                        <p:anim calcmode="lin" valueType="num">
                                          <p:cBhvr>
                                            <p:cTn id="65" dur="1000" fill="hold"/>
                                            <p:tgtEl>
                                              <p:spTgt spid="25"/>
                                            </p:tgtEl>
                                            <p:attrNameLst>
                                              <p:attrName>ppt_h</p:attrName>
                                            </p:attrNameLst>
                                          </p:cBhvr>
                                          <p:tavLst>
                                            <p:tav tm="0">
                                              <p:val>
                                                <p:strVal val="#ppt_h"/>
                                              </p:val>
                                            </p:tav>
                                            <p:tav tm="100000">
                                              <p:val>
                                                <p:strVal val="#ppt_h"/>
                                              </p:val>
                                            </p:tav>
                                          </p:tavLst>
                                        </p:anim>
                                        <p:animEffect transition="in" filter="fade">
                                          <p:cBhvr>
                                            <p:cTn id="66" dur="1000"/>
                                            <p:tgtEl>
                                              <p:spTgt spid="25"/>
                                            </p:tgtEl>
                                          </p:cBhvr>
                                        </p:animEffect>
                                      </p:childTnLst>
                                    </p:cTn>
                                  </p:par>
                                </p:childTnLst>
                              </p:cTn>
                            </p:par>
                            <p:par>
                              <p:cTn id="67" fill="hold">
                                <p:stCondLst>
                                  <p:cond delay="13600"/>
                                </p:stCondLst>
                                <p:childTnLst>
                                  <p:par>
                                    <p:cTn id="68" presetID="2" presetClass="entr" presetSubtype="2" fill="hold" nodeType="after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2000" fill="hold"/>
                                            <p:tgtEl>
                                              <p:spTgt spid="64"/>
                                            </p:tgtEl>
                                            <p:attrNameLst>
                                              <p:attrName>ppt_x</p:attrName>
                                            </p:attrNameLst>
                                          </p:cBhvr>
                                          <p:tavLst>
                                            <p:tav tm="0">
                                              <p:val>
                                                <p:strVal val="1+#ppt_w/2"/>
                                              </p:val>
                                            </p:tav>
                                            <p:tav tm="100000">
                                              <p:val>
                                                <p:strVal val="#ppt_x"/>
                                              </p:val>
                                            </p:tav>
                                          </p:tavLst>
                                        </p:anim>
                                        <p:anim calcmode="lin" valueType="num">
                                          <p:cBhvr additive="base">
                                            <p:cTn id="71" dur="20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80" name="图片 79">
            <a:extLst>
              <a:ext uri="{FF2B5EF4-FFF2-40B4-BE49-F238E27FC236}">
                <a16:creationId xmlns="" xmlns:a16="http://schemas.microsoft.com/office/drawing/2014/main" id="{4867C00B-7D89-4D01-8519-AFD1C31F2275}"/>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802036" y="2685226"/>
            <a:ext cx="1595801" cy="1595801"/>
          </a:xfrm>
          <a:custGeom>
            <a:avLst/>
            <a:gdLst>
              <a:gd name="connsiteX0" fmla="*/ 0 w 2806700"/>
              <a:gd name="connsiteY0" fmla="*/ 0 h 2806700"/>
              <a:gd name="connsiteX1" fmla="*/ 2806700 w 2806700"/>
              <a:gd name="connsiteY1" fmla="*/ 0 h 2806700"/>
              <a:gd name="connsiteX2" fmla="*/ 2806700 w 2806700"/>
              <a:gd name="connsiteY2" fmla="*/ 2806700 h 2806700"/>
              <a:gd name="connsiteX3" fmla="*/ 0 w 2806700"/>
              <a:gd name="connsiteY3" fmla="*/ 2806700 h 2806700"/>
            </a:gdLst>
            <a:ahLst/>
            <a:cxnLst>
              <a:cxn ang="0">
                <a:pos x="connsiteX0" y="connsiteY0"/>
              </a:cxn>
              <a:cxn ang="0">
                <a:pos x="connsiteX1" y="connsiteY1"/>
              </a:cxn>
              <a:cxn ang="0">
                <a:pos x="connsiteX2" y="connsiteY2"/>
              </a:cxn>
              <a:cxn ang="0">
                <a:pos x="connsiteX3" y="connsiteY3"/>
              </a:cxn>
            </a:cxnLst>
            <a:rect l="l" t="t" r="r" b="b"/>
            <a:pathLst>
              <a:path w="2806700" h="2806700">
                <a:moveTo>
                  <a:pt x="0" y="0"/>
                </a:moveTo>
                <a:lnTo>
                  <a:pt x="2806700" y="0"/>
                </a:lnTo>
                <a:lnTo>
                  <a:pt x="2806700" y="2806700"/>
                </a:lnTo>
                <a:lnTo>
                  <a:pt x="0" y="2806700"/>
                </a:lnTo>
                <a:close/>
              </a:path>
            </a:pathLst>
          </a:custGeom>
          <a:effectLst>
            <a:outerShdw blurRad="50800" dist="38100" dir="2700000" algn="tl" rotWithShape="0">
              <a:prstClr val="black">
                <a:alpha val="40000"/>
              </a:prstClr>
            </a:outerShdw>
          </a:effectLst>
        </p:spPr>
      </p:pic>
      <p:pic>
        <p:nvPicPr>
          <p:cNvPr id="81" name="图片 80">
            <a:extLst>
              <a:ext uri="{FF2B5EF4-FFF2-40B4-BE49-F238E27FC236}">
                <a16:creationId xmlns="" xmlns:a16="http://schemas.microsoft.com/office/drawing/2014/main" id="{59994F8D-E70D-48AB-A448-86728D94EB20}"/>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4321050" y="4425113"/>
            <a:ext cx="1595801" cy="1595801"/>
          </a:xfrm>
          <a:custGeom>
            <a:avLst/>
            <a:gdLst>
              <a:gd name="connsiteX0" fmla="*/ 0 w 2806700"/>
              <a:gd name="connsiteY0" fmla="*/ 0 h 2806700"/>
              <a:gd name="connsiteX1" fmla="*/ 2806700 w 2806700"/>
              <a:gd name="connsiteY1" fmla="*/ 0 h 2806700"/>
              <a:gd name="connsiteX2" fmla="*/ 2806700 w 2806700"/>
              <a:gd name="connsiteY2" fmla="*/ 2806700 h 2806700"/>
              <a:gd name="connsiteX3" fmla="*/ 0 w 2806700"/>
              <a:gd name="connsiteY3" fmla="*/ 2806700 h 2806700"/>
            </a:gdLst>
            <a:ahLst/>
            <a:cxnLst>
              <a:cxn ang="0">
                <a:pos x="connsiteX0" y="connsiteY0"/>
              </a:cxn>
              <a:cxn ang="0">
                <a:pos x="connsiteX1" y="connsiteY1"/>
              </a:cxn>
              <a:cxn ang="0">
                <a:pos x="connsiteX2" y="connsiteY2"/>
              </a:cxn>
              <a:cxn ang="0">
                <a:pos x="connsiteX3" y="connsiteY3"/>
              </a:cxn>
            </a:cxnLst>
            <a:rect l="l" t="t" r="r" b="b"/>
            <a:pathLst>
              <a:path w="2806700" h="2806700">
                <a:moveTo>
                  <a:pt x="0" y="0"/>
                </a:moveTo>
                <a:lnTo>
                  <a:pt x="2806700" y="0"/>
                </a:lnTo>
                <a:lnTo>
                  <a:pt x="2806700" y="2806700"/>
                </a:lnTo>
                <a:lnTo>
                  <a:pt x="0" y="2806700"/>
                </a:lnTo>
                <a:close/>
              </a:path>
            </a:pathLst>
          </a:custGeom>
          <a:effectLst>
            <a:outerShdw blurRad="50800" dist="38100" dir="2700000" algn="tl" rotWithShape="0">
              <a:prstClr val="black">
                <a:alpha val="40000"/>
              </a:prstClr>
            </a:outerShdw>
          </a:effectLst>
        </p:spPr>
      </p:pic>
      <p:pic>
        <p:nvPicPr>
          <p:cNvPr id="82" name="图片 81">
            <a:extLst>
              <a:ext uri="{FF2B5EF4-FFF2-40B4-BE49-F238E27FC236}">
                <a16:creationId xmlns="" xmlns:a16="http://schemas.microsoft.com/office/drawing/2014/main" id="{F1A9967E-FE89-4EBF-9473-1465860BB72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09697" y="930492"/>
            <a:ext cx="1607154" cy="1610648"/>
          </a:xfrm>
          <a:prstGeom prst="rect">
            <a:avLst/>
          </a:prstGeom>
          <a:effectLst>
            <a:outerShdw blurRad="50800" dist="38100" dir="2700000" algn="tl" rotWithShape="0">
              <a:prstClr val="black">
                <a:alpha val="40000"/>
              </a:prstClr>
            </a:outerShdw>
          </a:effectLst>
        </p:spPr>
      </p:pic>
      <p:sp>
        <p:nvSpPr>
          <p:cNvPr id="83" name="TextBox 70">
            <a:extLst>
              <a:ext uri="{FF2B5EF4-FFF2-40B4-BE49-F238E27FC236}">
                <a16:creationId xmlns="" xmlns:a16="http://schemas.microsoft.com/office/drawing/2014/main" id="{196ACF85-7986-4346-BFE7-E3A05922BF38}"/>
              </a:ext>
            </a:extLst>
          </p:cNvPr>
          <p:cNvSpPr txBox="1"/>
          <p:nvPr/>
        </p:nvSpPr>
        <p:spPr>
          <a:xfrm>
            <a:off x="6407373" y="1439760"/>
            <a:ext cx="4724337" cy="769441"/>
          </a:xfrm>
          <a:prstGeom prst="rect">
            <a:avLst/>
          </a:prstGeom>
          <a:solidFill>
            <a:sysClr val="window" lastClr="FFFFFF"/>
          </a:solidFill>
          <a:effectLst>
            <a:outerShdw blurRad="50800" dist="38100" dir="5400000" algn="t" rotWithShape="0">
              <a:prstClr val="black">
                <a:alpha val="40000"/>
              </a:prstClr>
            </a:outerShdw>
          </a:effectLst>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lang="zh-CN" altLang="en-US" sz="4400" b="1" kern="0" dirty="0">
                <a:solidFill>
                  <a:srgbClr val="F2A346"/>
                </a:solidFill>
                <a:cs typeface="+mn-ea"/>
                <a:sym typeface="+mn-lt"/>
              </a:rPr>
              <a:t>活动执行</a:t>
            </a:r>
            <a:endParaRPr kumimoji="0" lang="en-US" sz="4400" b="1" i="0" u="none" strike="noStrike" kern="0" cap="none" spc="0" normalizeH="0" baseline="0" noProof="0" dirty="0">
              <a:ln>
                <a:noFill/>
              </a:ln>
              <a:solidFill>
                <a:srgbClr val="F2A346"/>
              </a:solidFill>
              <a:effectLst/>
              <a:uLnTx/>
              <a:uFillTx/>
              <a:cs typeface="+mn-ea"/>
              <a:sym typeface="+mn-lt"/>
            </a:endParaRPr>
          </a:p>
        </p:txBody>
      </p:sp>
      <p:sp>
        <p:nvSpPr>
          <p:cNvPr id="84" name="Rectangle 71">
            <a:extLst>
              <a:ext uri="{FF2B5EF4-FFF2-40B4-BE49-F238E27FC236}">
                <a16:creationId xmlns="" xmlns:a16="http://schemas.microsoft.com/office/drawing/2014/main" id="{D0887CF9-72AD-4E57-A251-0C3CE92962FD}"/>
              </a:ext>
            </a:extLst>
          </p:cNvPr>
          <p:cNvSpPr/>
          <p:nvPr/>
        </p:nvSpPr>
        <p:spPr>
          <a:xfrm>
            <a:off x="6414341" y="2185973"/>
            <a:ext cx="3175337" cy="769441"/>
          </a:xfrm>
          <a:prstGeom prst="rect">
            <a:avLst/>
          </a:prstGeom>
          <a:solidFill>
            <a:sysClr val="window" lastClr="FFFFFF"/>
          </a:solidFill>
          <a:effectLst>
            <a:outerShdw blurRad="50800" dist="38100" dir="16200000" rotWithShape="0">
              <a:prstClr val="black">
                <a:alpha val="40000"/>
              </a:prstClr>
            </a:outerShdw>
          </a:effectLst>
        </p:spPr>
        <p:txBody>
          <a:bodyPr wrap="square">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lang="zh-CN" altLang="en-US" sz="4400" b="1" kern="0" dirty="0">
                <a:solidFill>
                  <a:schemeClr val="tx1">
                    <a:lumMod val="75000"/>
                    <a:lumOff val="25000"/>
                  </a:schemeClr>
                </a:solidFill>
                <a:cs typeface="+mn-ea"/>
                <a:sym typeface="+mn-lt"/>
              </a:rPr>
              <a:t>主要策略</a:t>
            </a:r>
            <a:endParaRPr kumimoji="0" lang="en-US" sz="44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85" name="Rectangle 76">
            <a:extLst>
              <a:ext uri="{FF2B5EF4-FFF2-40B4-BE49-F238E27FC236}">
                <a16:creationId xmlns="" xmlns:a16="http://schemas.microsoft.com/office/drawing/2014/main" id="{50784144-9D72-4BAC-B5B4-94E658C383AE}"/>
              </a:ext>
            </a:extLst>
          </p:cNvPr>
          <p:cNvSpPr/>
          <p:nvPr/>
        </p:nvSpPr>
        <p:spPr>
          <a:xfrm>
            <a:off x="6414342" y="3037386"/>
            <a:ext cx="5023278" cy="696344"/>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400" b="0" i="0" u="none" strike="noStrike" kern="3000" cap="none" spc="30" normalizeH="0" baseline="0" noProof="0" dirty="0">
                <a:ln>
                  <a:noFill/>
                </a:ln>
                <a:solidFill>
                  <a:prstClr val="black">
                    <a:lumMod val="75000"/>
                    <a:lumOff val="25000"/>
                  </a:prstClr>
                </a:solidFill>
                <a:effectLst/>
                <a:uLnTx/>
                <a:uFillTx/>
                <a:cs typeface="+mn-ea"/>
                <a:sym typeface="+mn-lt"/>
              </a:rPr>
              <a:t>Everyone that works here has a desire to create amazing user experiences. Being great at what you do is the cost of entry at </a:t>
            </a:r>
            <a:r>
              <a:rPr kumimoji="0" lang="en-US" sz="1400" b="0" i="0" u="none" strike="noStrike" kern="3000" cap="none" spc="30" normalizeH="0" baseline="0" noProof="0" dirty="0" err="1">
                <a:ln>
                  <a:noFill/>
                </a:ln>
                <a:solidFill>
                  <a:prstClr val="black">
                    <a:lumMod val="75000"/>
                    <a:lumOff val="25000"/>
                  </a:prstClr>
                </a:solidFill>
                <a:effectLst/>
                <a:uLnTx/>
                <a:uFillTx/>
                <a:cs typeface="+mn-ea"/>
                <a:sym typeface="+mn-lt"/>
              </a:rPr>
              <a:t>Neue</a:t>
            </a:r>
            <a:r>
              <a:rPr kumimoji="0" lang="en-US" sz="1400" b="0" i="0" u="none" strike="noStrike" kern="3000" cap="none" spc="30" normalizeH="0" baseline="0" noProof="0" dirty="0">
                <a:ln>
                  <a:noFill/>
                </a:ln>
                <a:solidFill>
                  <a:prstClr val="black">
                    <a:lumMod val="75000"/>
                    <a:lumOff val="25000"/>
                  </a:prstClr>
                </a:solidFill>
                <a:effectLst/>
                <a:uLnTx/>
                <a:uFillTx/>
                <a:cs typeface="+mn-ea"/>
                <a:sym typeface="+mn-lt"/>
              </a:rPr>
              <a:t> Swiss.</a:t>
            </a:r>
          </a:p>
        </p:txBody>
      </p:sp>
      <p:grpSp>
        <p:nvGrpSpPr>
          <p:cNvPr id="86" name="组合 85">
            <a:extLst>
              <a:ext uri="{FF2B5EF4-FFF2-40B4-BE49-F238E27FC236}">
                <a16:creationId xmlns="" xmlns:a16="http://schemas.microsoft.com/office/drawing/2014/main" id="{5AF4E76D-3F1E-4280-AA0F-918AEBBDBE66}"/>
              </a:ext>
            </a:extLst>
          </p:cNvPr>
          <p:cNvGrpSpPr/>
          <p:nvPr/>
        </p:nvGrpSpPr>
        <p:grpSpPr>
          <a:xfrm>
            <a:off x="2555866" y="2685226"/>
            <a:ext cx="1595801" cy="1595800"/>
            <a:chOff x="2412878" y="3148734"/>
            <a:chExt cx="1595801" cy="1595800"/>
          </a:xfrm>
        </p:grpSpPr>
        <p:sp>
          <p:nvSpPr>
            <p:cNvPr id="87" name="矩形 86">
              <a:extLst>
                <a:ext uri="{FF2B5EF4-FFF2-40B4-BE49-F238E27FC236}">
                  <a16:creationId xmlns="" xmlns:a16="http://schemas.microsoft.com/office/drawing/2014/main" id="{875E03E3-7A67-4E62-B69C-ADB3A9E557EA}"/>
                </a:ext>
              </a:extLst>
            </p:cNvPr>
            <p:cNvSpPr/>
            <p:nvPr/>
          </p:nvSpPr>
          <p:spPr>
            <a:xfrm>
              <a:off x="2412878" y="3148734"/>
              <a:ext cx="1595801" cy="1595800"/>
            </a:xfrm>
            <a:prstGeom prst="rect">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8" name="Freeform 70">
              <a:extLst>
                <a:ext uri="{FF2B5EF4-FFF2-40B4-BE49-F238E27FC236}">
                  <a16:creationId xmlns="" xmlns:a16="http://schemas.microsoft.com/office/drawing/2014/main" id="{2158F8D8-1E3D-4D90-8807-9AA05C32BE53}"/>
                </a:ext>
              </a:extLst>
            </p:cNvPr>
            <p:cNvSpPr>
              <a:spLocks/>
            </p:cNvSpPr>
            <p:nvPr/>
          </p:nvSpPr>
          <p:spPr bwMode="auto">
            <a:xfrm>
              <a:off x="3061404" y="3641425"/>
              <a:ext cx="298748" cy="274967"/>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9" name="文本框 88">
              <a:extLst>
                <a:ext uri="{FF2B5EF4-FFF2-40B4-BE49-F238E27FC236}">
                  <a16:creationId xmlns="" xmlns:a16="http://schemas.microsoft.com/office/drawing/2014/main" id="{782391F1-9CB0-45BB-8F32-94DF960AA414}"/>
                </a:ext>
              </a:extLst>
            </p:cNvPr>
            <p:cNvSpPr txBox="1"/>
            <p:nvPr/>
          </p:nvSpPr>
          <p:spPr>
            <a:xfrm>
              <a:off x="2643512" y="4070748"/>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设计新潮</a:t>
              </a:r>
            </a:p>
          </p:txBody>
        </p:sp>
      </p:grpSp>
      <p:grpSp>
        <p:nvGrpSpPr>
          <p:cNvPr id="90" name="组合 89">
            <a:extLst>
              <a:ext uri="{FF2B5EF4-FFF2-40B4-BE49-F238E27FC236}">
                <a16:creationId xmlns="" xmlns:a16="http://schemas.microsoft.com/office/drawing/2014/main" id="{373C8CAC-24C1-4D7C-9D43-DA9731978346}"/>
              </a:ext>
            </a:extLst>
          </p:cNvPr>
          <p:cNvGrpSpPr/>
          <p:nvPr/>
        </p:nvGrpSpPr>
        <p:grpSpPr>
          <a:xfrm>
            <a:off x="4309696" y="2685226"/>
            <a:ext cx="1595801" cy="1595800"/>
            <a:chOff x="4166708" y="3148734"/>
            <a:chExt cx="1595801" cy="1595800"/>
          </a:xfrm>
        </p:grpSpPr>
        <p:sp>
          <p:nvSpPr>
            <p:cNvPr id="91" name="矩形 90">
              <a:extLst>
                <a:ext uri="{FF2B5EF4-FFF2-40B4-BE49-F238E27FC236}">
                  <a16:creationId xmlns="" xmlns:a16="http://schemas.microsoft.com/office/drawing/2014/main" id="{00160EA7-387A-403E-AE1A-ED0FE70C5529}"/>
                </a:ext>
              </a:extLst>
            </p:cNvPr>
            <p:cNvSpPr/>
            <p:nvPr/>
          </p:nvSpPr>
          <p:spPr>
            <a:xfrm>
              <a:off x="4166708" y="3148734"/>
              <a:ext cx="1595801" cy="1595800"/>
            </a:xfrm>
            <a:prstGeom prst="rect">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2" name="Freeform 333">
              <a:extLst>
                <a:ext uri="{FF2B5EF4-FFF2-40B4-BE49-F238E27FC236}">
                  <a16:creationId xmlns="" xmlns:a16="http://schemas.microsoft.com/office/drawing/2014/main" id="{27F9AEBC-52B3-44BC-891C-CBB3E847CF1D}"/>
                </a:ext>
              </a:extLst>
            </p:cNvPr>
            <p:cNvSpPr>
              <a:spLocks noEditPoints="1"/>
            </p:cNvSpPr>
            <p:nvPr/>
          </p:nvSpPr>
          <p:spPr bwMode="auto">
            <a:xfrm>
              <a:off x="4811414" y="3631422"/>
              <a:ext cx="306388" cy="369888"/>
            </a:xfrm>
            <a:custGeom>
              <a:avLst/>
              <a:gdLst>
                <a:gd name="T0" fmla="*/ 40 w 87"/>
                <a:gd name="T1" fmla="*/ 38 h 105"/>
                <a:gd name="T2" fmla="*/ 77 w 87"/>
                <a:gd name="T3" fmla="*/ 68 h 105"/>
                <a:gd name="T4" fmla="*/ 78 w 87"/>
                <a:gd name="T5" fmla="*/ 69 h 105"/>
                <a:gd name="T6" fmla="*/ 81 w 87"/>
                <a:gd name="T7" fmla="*/ 65 h 105"/>
                <a:gd name="T8" fmla="*/ 84 w 87"/>
                <a:gd name="T9" fmla="*/ 63 h 105"/>
                <a:gd name="T10" fmla="*/ 86 w 87"/>
                <a:gd name="T11" fmla="*/ 68 h 105"/>
                <a:gd name="T12" fmla="*/ 84 w 87"/>
                <a:gd name="T13" fmla="*/ 69 h 105"/>
                <a:gd name="T14" fmla="*/ 83 w 87"/>
                <a:gd name="T15" fmla="*/ 71 h 105"/>
                <a:gd name="T16" fmla="*/ 84 w 87"/>
                <a:gd name="T17" fmla="*/ 71 h 105"/>
                <a:gd name="T18" fmla="*/ 87 w 87"/>
                <a:gd name="T19" fmla="*/ 76 h 105"/>
                <a:gd name="T20" fmla="*/ 85 w 87"/>
                <a:gd name="T21" fmla="*/ 79 h 105"/>
                <a:gd name="T22" fmla="*/ 83 w 87"/>
                <a:gd name="T23" fmla="*/ 80 h 105"/>
                <a:gd name="T24" fmla="*/ 83 w 87"/>
                <a:gd name="T25" fmla="*/ 80 h 105"/>
                <a:gd name="T26" fmla="*/ 78 w 87"/>
                <a:gd name="T27" fmla="*/ 79 h 105"/>
                <a:gd name="T28" fmla="*/ 77 w 87"/>
                <a:gd name="T29" fmla="*/ 77 h 105"/>
                <a:gd name="T30" fmla="*/ 76 w 87"/>
                <a:gd name="T31" fmla="*/ 74 h 105"/>
                <a:gd name="T32" fmla="*/ 76 w 87"/>
                <a:gd name="T33" fmla="*/ 74 h 105"/>
                <a:gd name="T34" fmla="*/ 65 w 87"/>
                <a:gd name="T35" fmla="*/ 92 h 105"/>
                <a:gd name="T36" fmla="*/ 69 w 87"/>
                <a:gd name="T37" fmla="*/ 100 h 105"/>
                <a:gd name="T38" fmla="*/ 59 w 87"/>
                <a:gd name="T39" fmla="*/ 105 h 105"/>
                <a:gd name="T40" fmla="*/ 56 w 87"/>
                <a:gd name="T41" fmla="*/ 98 h 105"/>
                <a:gd name="T42" fmla="*/ 40 w 87"/>
                <a:gd name="T43" fmla="*/ 101 h 105"/>
                <a:gd name="T44" fmla="*/ 24 w 87"/>
                <a:gd name="T45" fmla="*/ 98 h 105"/>
                <a:gd name="T46" fmla="*/ 20 w 87"/>
                <a:gd name="T47" fmla="*/ 105 h 105"/>
                <a:gd name="T48" fmla="*/ 10 w 87"/>
                <a:gd name="T49" fmla="*/ 100 h 105"/>
                <a:gd name="T50" fmla="*/ 15 w 87"/>
                <a:gd name="T51" fmla="*/ 91 h 105"/>
                <a:gd name="T52" fmla="*/ 6 w 87"/>
                <a:gd name="T53" fmla="*/ 80 h 105"/>
                <a:gd name="T54" fmla="*/ 0 w 87"/>
                <a:gd name="T55" fmla="*/ 80 h 105"/>
                <a:gd name="T56" fmla="*/ 0 w 87"/>
                <a:gd name="T57" fmla="*/ 58 h 105"/>
                <a:gd name="T58" fmla="*/ 7 w 87"/>
                <a:gd name="T59" fmla="*/ 58 h 105"/>
                <a:gd name="T60" fmla="*/ 17 w 87"/>
                <a:gd name="T61" fmla="*/ 45 h 105"/>
                <a:gd name="T62" fmla="*/ 16 w 87"/>
                <a:gd name="T63" fmla="*/ 34 h 105"/>
                <a:gd name="T64" fmla="*/ 34 w 87"/>
                <a:gd name="T65" fmla="*/ 47 h 105"/>
                <a:gd name="T66" fmla="*/ 37 w 87"/>
                <a:gd name="T67" fmla="*/ 47 h 105"/>
                <a:gd name="T68" fmla="*/ 34 w 87"/>
                <a:gd name="T69" fmla="*/ 38 h 105"/>
                <a:gd name="T70" fmla="*/ 40 w 87"/>
                <a:gd name="T71" fmla="*/ 38 h 105"/>
                <a:gd name="T72" fmla="*/ 41 w 87"/>
                <a:gd name="T73" fmla="*/ 0 h 105"/>
                <a:gd name="T74" fmla="*/ 58 w 87"/>
                <a:gd name="T75" fmla="*/ 17 h 105"/>
                <a:gd name="T76" fmla="*/ 41 w 87"/>
                <a:gd name="T77" fmla="*/ 33 h 105"/>
                <a:gd name="T78" fmla="*/ 25 w 87"/>
                <a:gd name="T79" fmla="*/ 17 h 105"/>
                <a:gd name="T80" fmla="*/ 41 w 87"/>
                <a:gd name="T8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05">
                  <a:moveTo>
                    <a:pt x="40" y="38"/>
                  </a:moveTo>
                  <a:cubicBezTo>
                    <a:pt x="60" y="38"/>
                    <a:pt x="76" y="51"/>
                    <a:pt x="77" y="68"/>
                  </a:cubicBezTo>
                  <a:cubicBezTo>
                    <a:pt x="77" y="69"/>
                    <a:pt x="77" y="69"/>
                    <a:pt x="78" y="69"/>
                  </a:cubicBezTo>
                  <a:cubicBezTo>
                    <a:pt x="79" y="67"/>
                    <a:pt x="80" y="66"/>
                    <a:pt x="81" y="65"/>
                  </a:cubicBezTo>
                  <a:cubicBezTo>
                    <a:pt x="82" y="64"/>
                    <a:pt x="83" y="64"/>
                    <a:pt x="84" y="63"/>
                  </a:cubicBezTo>
                  <a:cubicBezTo>
                    <a:pt x="86" y="68"/>
                    <a:pt x="86" y="68"/>
                    <a:pt x="86" y="68"/>
                  </a:cubicBezTo>
                  <a:cubicBezTo>
                    <a:pt x="86" y="68"/>
                    <a:pt x="85" y="69"/>
                    <a:pt x="84" y="69"/>
                  </a:cubicBezTo>
                  <a:cubicBezTo>
                    <a:pt x="84" y="70"/>
                    <a:pt x="83" y="70"/>
                    <a:pt x="83" y="71"/>
                  </a:cubicBezTo>
                  <a:cubicBezTo>
                    <a:pt x="83" y="71"/>
                    <a:pt x="83" y="71"/>
                    <a:pt x="84" y="71"/>
                  </a:cubicBezTo>
                  <a:cubicBezTo>
                    <a:pt x="86" y="73"/>
                    <a:pt x="87" y="75"/>
                    <a:pt x="87" y="76"/>
                  </a:cubicBezTo>
                  <a:cubicBezTo>
                    <a:pt x="87" y="77"/>
                    <a:pt x="86" y="78"/>
                    <a:pt x="85" y="79"/>
                  </a:cubicBezTo>
                  <a:cubicBezTo>
                    <a:pt x="85" y="80"/>
                    <a:pt x="84" y="80"/>
                    <a:pt x="83" y="80"/>
                  </a:cubicBezTo>
                  <a:cubicBezTo>
                    <a:pt x="83" y="80"/>
                    <a:pt x="83" y="80"/>
                    <a:pt x="83" y="80"/>
                  </a:cubicBezTo>
                  <a:cubicBezTo>
                    <a:pt x="81" y="81"/>
                    <a:pt x="79" y="80"/>
                    <a:pt x="78" y="79"/>
                  </a:cubicBezTo>
                  <a:cubicBezTo>
                    <a:pt x="78" y="78"/>
                    <a:pt x="77" y="78"/>
                    <a:pt x="77" y="77"/>
                  </a:cubicBezTo>
                  <a:cubicBezTo>
                    <a:pt x="77" y="76"/>
                    <a:pt x="76" y="75"/>
                    <a:pt x="76" y="74"/>
                  </a:cubicBezTo>
                  <a:cubicBezTo>
                    <a:pt x="76" y="74"/>
                    <a:pt x="76" y="74"/>
                    <a:pt x="76" y="74"/>
                  </a:cubicBezTo>
                  <a:cubicBezTo>
                    <a:pt x="75" y="81"/>
                    <a:pt x="71" y="88"/>
                    <a:pt x="65" y="92"/>
                  </a:cubicBezTo>
                  <a:cubicBezTo>
                    <a:pt x="69" y="100"/>
                    <a:pt x="69" y="100"/>
                    <a:pt x="69" y="100"/>
                  </a:cubicBezTo>
                  <a:cubicBezTo>
                    <a:pt x="59" y="105"/>
                    <a:pt x="59" y="105"/>
                    <a:pt x="59" y="105"/>
                  </a:cubicBezTo>
                  <a:cubicBezTo>
                    <a:pt x="56" y="98"/>
                    <a:pt x="56" y="98"/>
                    <a:pt x="56" y="98"/>
                  </a:cubicBezTo>
                  <a:cubicBezTo>
                    <a:pt x="51" y="100"/>
                    <a:pt x="46" y="101"/>
                    <a:pt x="40" y="101"/>
                  </a:cubicBezTo>
                  <a:cubicBezTo>
                    <a:pt x="35" y="101"/>
                    <a:pt x="29" y="100"/>
                    <a:pt x="24" y="98"/>
                  </a:cubicBezTo>
                  <a:cubicBezTo>
                    <a:pt x="20" y="105"/>
                    <a:pt x="20" y="105"/>
                    <a:pt x="20" y="105"/>
                  </a:cubicBezTo>
                  <a:cubicBezTo>
                    <a:pt x="10" y="100"/>
                    <a:pt x="10" y="100"/>
                    <a:pt x="10" y="100"/>
                  </a:cubicBezTo>
                  <a:cubicBezTo>
                    <a:pt x="15" y="91"/>
                    <a:pt x="15" y="91"/>
                    <a:pt x="15" y="91"/>
                  </a:cubicBezTo>
                  <a:cubicBezTo>
                    <a:pt x="11" y="88"/>
                    <a:pt x="8" y="84"/>
                    <a:pt x="6" y="80"/>
                  </a:cubicBezTo>
                  <a:cubicBezTo>
                    <a:pt x="0" y="80"/>
                    <a:pt x="0" y="80"/>
                    <a:pt x="0" y="80"/>
                  </a:cubicBezTo>
                  <a:cubicBezTo>
                    <a:pt x="0" y="58"/>
                    <a:pt x="0" y="58"/>
                    <a:pt x="0" y="58"/>
                  </a:cubicBezTo>
                  <a:cubicBezTo>
                    <a:pt x="7" y="58"/>
                    <a:pt x="7" y="58"/>
                    <a:pt x="7" y="58"/>
                  </a:cubicBezTo>
                  <a:cubicBezTo>
                    <a:pt x="9" y="53"/>
                    <a:pt x="13" y="48"/>
                    <a:pt x="17" y="45"/>
                  </a:cubicBezTo>
                  <a:cubicBezTo>
                    <a:pt x="16" y="34"/>
                    <a:pt x="16" y="34"/>
                    <a:pt x="16" y="34"/>
                  </a:cubicBezTo>
                  <a:cubicBezTo>
                    <a:pt x="22" y="36"/>
                    <a:pt x="32" y="40"/>
                    <a:pt x="34" y="47"/>
                  </a:cubicBezTo>
                  <a:cubicBezTo>
                    <a:pt x="37" y="47"/>
                    <a:pt x="37" y="47"/>
                    <a:pt x="37" y="47"/>
                  </a:cubicBezTo>
                  <a:cubicBezTo>
                    <a:pt x="34" y="38"/>
                    <a:pt x="34" y="38"/>
                    <a:pt x="34" y="38"/>
                  </a:cubicBezTo>
                  <a:cubicBezTo>
                    <a:pt x="36" y="38"/>
                    <a:pt x="38" y="38"/>
                    <a:pt x="40" y="38"/>
                  </a:cubicBezTo>
                  <a:close/>
                  <a:moveTo>
                    <a:pt x="41" y="0"/>
                  </a:moveTo>
                  <a:cubicBezTo>
                    <a:pt x="50" y="0"/>
                    <a:pt x="58" y="8"/>
                    <a:pt x="58" y="17"/>
                  </a:cubicBezTo>
                  <a:cubicBezTo>
                    <a:pt x="58" y="26"/>
                    <a:pt x="50" y="33"/>
                    <a:pt x="41" y="33"/>
                  </a:cubicBezTo>
                  <a:cubicBezTo>
                    <a:pt x="32" y="33"/>
                    <a:pt x="25" y="26"/>
                    <a:pt x="25" y="17"/>
                  </a:cubicBezTo>
                  <a:cubicBezTo>
                    <a:pt x="25" y="8"/>
                    <a:pt x="32" y="0"/>
                    <a:pt x="41"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93" name="文本框 92">
              <a:extLst>
                <a:ext uri="{FF2B5EF4-FFF2-40B4-BE49-F238E27FC236}">
                  <a16:creationId xmlns="" xmlns:a16="http://schemas.microsoft.com/office/drawing/2014/main" id="{4F6BD0A9-9BED-4ADD-9869-5809C4BD8CD6}"/>
                </a:ext>
              </a:extLst>
            </p:cNvPr>
            <p:cNvSpPr txBox="1"/>
            <p:nvPr/>
          </p:nvSpPr>
          <p:spPr>
            <a:xfrm>
              <a:off x="4408695" y="4070748"/>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经济效益</a:t>
              </a:r>
            </a:p>
          </p:txBody>
        </p:sp>
      </p:grpSp>
      <p:grpSp>
        <p:nvGrpSpPr>
          <p:cNvPr id="94" name="组合 93">
            <a:extLst>
              <a:ext uri="{FF2B5EF4-FFF2-40B4-BE49-F238E27FC236}">
                <a16:creationId xmlns="" xmlns:a16="http://schemas.microsoft.com/office/drawing/2014/main" id="{E34C9EBE-65F1-41C2-9A37-03D09C4A000B}"/>
              </a:ext>
            </a:extLst>
          </p:cNvPr>
          <p:cNvGrpSpPr/>
          <p:nvPr/>
        </p:nvGrpSpPr>
        <p:grpSpPr>
          <a:xfrm>
            <a:off x="6033633" y="4425114"/>
            <a:ext cx="1595801" cy="1595800"/>
            <a:chOff x="5890645" y="4888622"/>
            <a:chExt cx="1595801" cy="1595800"/>
          </a:xfrm>
        </p:grpSpPr>
        <p:sp>
          <p:nvSpPr>
            <p:cNvPr id="95" name="矩形 94">
              <a:extLst>
                <a:ext uri="{FF2B5EF4-FFF2-40B4-BE49-F238E27FC236}">
                  <a16:creationId xmlns="" xmlns:a16="http://schemas.microsoft.com/office/drawing/2014/main" id="{C25572D6-497D-4C6C-BC8E-9084570F8CA9}"/>
                </a:ext>
              </a:extLst>
            </p:cNvPr>
            <p:cNvSpPr/>
            <p:nvPr/>
          </p:nvSpPr>
          <p:spPr>
            <a:xfrm>
              <a:off x="5890645" y="4888622"/>
              <a:ext cx="1595801" cy="1595800"/>
            </a:xfrm>
            <a:prstGeom prst="rect">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6" name="Freeform 30">
              <a:extLst>
                <a:ext uri="{FF2B5EF4-FFF2-40B4-BE49-F238E27FC236}">
                  <a16:creationId xmlns="" xmlns:a16="http://schemas.microsoft.com/office/drawing/2014/main" id="{9211F16C-9E76-4B92-8651-5ADFF1C14556}"/>
                </a:ext>
              </a:extLst>
            </p:cNvPr>
            <p:cNvSpPr>
              <a:spLocks noEditPoints="1"/>
            </p:cNvSpPr>
            <p:nvPr/>
          </p:nvSpPr>
          <p:spPr bwMode="auto">
            <a:xfrm>
              <a:off x="6558493" y="5355194"/>
              <a:ext cx="260104" cy="341850"/>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97" name="文本框 96">
              <a:extLst>
                <a:ext uri="{FF2B5EF4-FFF2-40B4-BE49-F238E27FC236}">
                  <a16:creationId xmlns="" xmlns:a16="http://schemas.microsoft.com/office/drawing/2014/main" id="{BAFDA0B3-F7D4-43A0-9176-7566EB28C3E4}"/>
                </a:ext>
              </a:extLst>
            </p:cNvPr>
            <p:cNvSpPr txBox="1"/>
            <p:nvPr/>
          </p:nvSpPr>
          <p:spPr>
            <a:xfrm>
              <a:off x="6121278" y="5746802"/>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市场分析</a:t>
              </a:r>
            </a:p>
          </p:txBody>
        </p:sp>
      </p:grpSp>
      <p:grpSp>
        <p:nvGrpSpPr>
          <p:cNvPr id="98" name="组合 97">
            <a:extLst>
              <a:ext uri="{FF2B5EF4-FFF2-40B4-BE49-F238E27FC236}">
                <a16:creationId xmlns="" xmlns:a16="http://schemas.microsoft.com/office/drawing/2014/main" id="{8CB1ECB3-2EFD-4A23-B3DD-B73A78DEEEF3}"/>
              </a:ext>
            </a:extLst>
          </p:cNvPr>
          <p:cNvGrpSpPr/>
          <p:nvPr/>
        </p:nvGrpSpPr>
        <p:grpSpPr>
          <a:xfrm>
            <a:off x="7757569" y="4425114"/>
            <a:ext cx="1595801" cy="1595800"/>
            <a:chOff x="7614581" y="4888622"/>
            <a:chExt cx="1595801" cy="1595800"/>
          </a:xfrm>
        </p:grpSpPr>
        <p:sp>
          <p:nvSpPr>
            <p:cNvPr id="99" name="矩形 98">
              <a:extLst>
                <a:ext uri="{FF2B5EF4-FFF2-40B4-BE49-F238E27FC236}">
                  <a16:creationId xmlns="" xmlns:a16="http://schemas.microsoft.com/office/drawing/2014/main" id="{0C10AD85-78CC-470E-A1E9-D76EAE4623C0}"/>
                </a:ext>
              </a:extLst>
            </p:cNvPr>
            <p:cNvSpPr/>
            <p:nvPr/>
          </p:nvSpPr>
          <p:spPr>
            <a:xfrm>
              <a:off x="7614581" y="4888622"/>
              <a:ext cx="1595801" cy="1595800"/>
            </a:xfrm>
            <a:prstGeom prst="rect">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00" name="Freeform 41">
              <a:extLst>
                <a:ext uri="{FF2B5EF4-FFF2-40B4-BE49-F238E27FC236}">
                  <a16:creationId xmlns="" xmlns:a16="http://schemas.microsoft.com/office/drawing/2014/main" id="{CE634203-A3FC-49EE-B5F5-47CC346E29B9}"/>
                </a:ext>
              </a:extLst>
            </p:cNvPr>
            <p:cNvSpPr>
              <a:spLocks noEditPoints="1"/>
            </p:cNvSpPr>
            <p:nvPr/>
          </p:nvSpPr>
          <p:spPr bwMode="auto">
            <a:xfrm>
              <a:off x="8264591" y="5358966"/>
              <a:ext cx="295775" cy="33739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01" name="文本框 100">
              <a:extLst>
                <a:ext uri="{FF2B5EF4-FFF2-40B4-BE49-F238E27FC236}">
                  <a16:creationId xmlns="" xmlns:a16="http://schemas.microsoft.com/office/drawing/2014/main" id="{28685BF3-7D39-40DF-BE04-E16C4B0A8AA1}"/>
                </a:ext>
              </a:extLst>
            </p:cNvPr>
            <p:cNvSpPr txBox="1"/>
            <p:nvPr/>
          </p:nvSpPr>
          <p:spPr>
            <a:xfrm>
              <a:off x="7845213" y="5746802"/>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全天售后</a:t>
              </a:r>
            </a:p>
          </p:txBody>
        </p:sp>
      </p:grpSp>
    </p:spTree>
    <p:extLst>
      <p:ext uri="{BB962C8B-B14F-4D97-AF65-F5344CB8AC3E}">
        <p14:creationId xmlns:p14="http://schemas.microsoft.com/office/powerpoint/2010/main" val="28127202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par>
                                    <p:cTn id="10" presetID="53" presetClass="entr" presetSubtype="16" fill="hold" nodeType="withEffect">
                                      <p:stCondLst>
                                        <p:cond delay="250"/>
                                      </p:stCondLst>
                                      <p:childTnLst>
                                        <p:set>
                                          <p:cBhvr>
                                            <p:cTn id="11" dur="1" fill="hold">
                                              <p:stCondLst>
                                                <p:cond delay="0"/>
                                              </p:stCondLst>
                                            </p:cTn>
                                            <p:tgtEl>
                                              <p:spTgt spid="86"/>
                                            </p:tgtEl>
                                            <p:attrNameLst>
                                              <p:attrName>style.visibility</p:attrName>
                                            </p:attrNameLst>
                                          </p:cBhvr>
                                          <p:to>
                                            <p:strVal val="visible"/>
                                          </p:to>
                                        </p:set>
                                        <p:anim calcmode="lin" valueType="num">
                                          <p:cBhvr>
                                            <p:cTn id="12" dur="500" fill="hold"/>
                                            <p:tgtEl>
                                              <p:spTgt spid="86"/>
                                            </p:tgtEl>
                                            <p:attrNameLst>
                                              <p:attrName>ppt_w</p:attrName>
                                            </p:attrNameLst>
                                          </p:cBhvr>
                                          <p:tavLst>
                                            <p:tav tm="0">
                                              <p:val>
                                                <p:fltVal val="0"/>
                                              </p:val>
                                            </p:tav>
                                            <p:tav tm="100000">
                                              <p:val>
                                                <p:strVal val="#ppt_w"/>
                                              </p:val>
                                            </p:tav>
                                          </p:tavLst>
                                        </p:anim>
                                        <p:anim calcmode="lin" valueType="num">
                                          <p:cBhvr>
                                            <p:cTn id="13" dur="500" fill="hold"/>
                                            <p:tgtEl>
                                              <p:spTgt spid="86"/>
                                            </p:tgtEl>
                                            <p:attrNameLst>
                                              <p:attrName>ppt_h</p:attrName>
                                            </p:attrNameLst>
                                          </p:cBhvr>
                                          <p:tavLst>
                                            <p:tav tm="0">
                                              <p:val>
                                                <p:fltVal val="0"/>
                                              </p:val>
                                            </p:tav>
                                            <p:tav tm="100000">
                                              <p:val>
                                                <p:strVal val="#ppt_h"/>
                                              </p:val>
                                            </p:tav>
                                          </p:tavLst>
                                        </p:anim>
                                        <p:animEffect transition="in" filter="fade">
                                          <p:cBhvr>
                                            <p:cTn id="14" dur="500"/>
                                            <p:tgtEl>
                                              <p:spTgt spid="86"/>
                                            </p:tgtEl>
                                          </p:cBhvr>
                                        </p:animEffect>
                                      </p:childTnLst>
                                    </p:cTn>
                                  </p:par>
                                  <p:par>
                                    <p:cTn id="15" presetID="53" presetClass="entr" presetSubtype="16" fill="hold" nodeType="withEffect">
                                      <p:stCondLst>
                                        <p:cond delay="50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par>
                                    <p:cTn id="20" presetID="53" presetClass="entr" presetSubtype="16" fill="hold" nodeType="withEffect">
                                      <p:stCondLst>
                                        <p:cond delay="750"/>
                                      </p:stCondLst>
                                      <p:childTnLst>
                                        <p:set>
                                          <p:cBhvr>
                                            <p:cTn id="21" dur="1" fill="hold">
                                              <p:stCondLst>
                                                <p:cond delay="0"/>
                                              </p:stCondLst>
                                            </p:cTn>
                                            <p:tgtEl>
                                              <p:spTgt spid="82"/>
                                            </p:tgtEl>
                                            <p:attrNameLst>
                                              <p:attrName>style.visibility</p:attrName>
                                            </p:attrNameLst>
                                          </p:cBhvr>
                                          <p:to>
                                            <p:strVal val="visible"/>
                                          </p:to>
                                        </p:set>
                                        <p:anim calcmode="lin" valueType="num">
                                          <p:cBhvr>
                                            <p:cTn id="22" dur="500" fill="hold"/>
                                            <p:tgtEl>
                                              <p:spTgt spid="82"/>
                                            </p:tgtEl>
                                            <p:attrNameLst>
                                              <p:attrName>ppt_w</p:attrName>
                                            </p:attrNameLst>
                                          </p:cBhvr>
                                          <p:tavLst>
                                            <p:tav tm="0">
                                              <p:val>
                                                <p:fltVal val="0"/>
                                              </p:val>
                                            </p:tav>
                                            <p:tav tm="100000">
                                              <p:val>
                                                <p:strVal val="#ppt_w"/>
                                              </p:val>
                                            </p:tav>
                                          </p:tavLst>
                                        </p:anim>
                                        <p:anim calcmode="lin" valueType="num">
                                          <p:cBhvr>
                                            <p:cTn id="23" dur="500" fill="hold"/>
                                            <p:tgtEl>
                                              <p:spTgt spid="82"/>
                                            </p:tgtEl>
                                            <p:attrNameLst>
                                              <p:attrName>ppt_h</p:attrName>
                                            </p:attrNameLst>
                                          </p:cBhvr>
                                          <p:tavLst>
                                            <p:tav tm="0">
                                              <p:val>
                                                <p:fltVal val="0"/>
                                              </p:val>
                                            </p:tav>
                                            <p:tav tm="100000">
                                              <p:val>
                                                <p:strVal val="#ppt_h"/>
                                              </p:val>
                                            </p:tav>
                                          </p:tavLst>
                                        </p:anim>
                                        <p:animEffect transition="in" filter="fade">
                                          <p:cBhvr>
                                            <p:cTn id="24" dur="500"/>
                                            <p:tgtEl>
                                              <p:spTgt spid="82"/>
                                            </p:tgtEl>
                                          </p:cBhvr>
                                        </p:animEffect>
                                      </p:childTnLst>
                                    </p:cTn>
                                  </p:par>
                                  <p:par>
                                    <p:cTn id="25" presetID="53" presetClass="entr" presetSubtype="16" fill="hold" nodeType="withEffect">
                                      <p:stCondLst>
                                        <p:cond delay="100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nodeType="withEffect">
                                      <p:stCondLst>
                                        <p:cond delay="1250"/>
                                      </p:stCondLst>
                                      <p:childTnLst>
                                        <p:set>
                                          <p:cBhvr>
                                            <p:cTn id="31" dur="1" fill="hold">
                                              <p:stCondLst>
                                                <p:cond delay="0"/>
                                              </p:stCondLst>
                                            </p:cTn>
                                            <p:tgtEl>
                                              <p:spTgt spid="94"/>
                                            </p:tgtEl>
                                            <p:attrNameLst>
                                              <p:attrName>style.visibility</p:attrName>
                                            </p:attrNameLst>
                                          </p:cBhvr>
                                          <p:to>
                                            <p:strVal val="visible"/>
                                          </p:to>
                                        </p:set>
                                        <p:anim calcmode="lin" valueType="num">
                                          <p:cBhvr>
                                            <p:cTn id="32" dur="500" fill="hold"/>
                                            <p:tgtEl>
                                              <p:spTgt spid="94"/>
                                            </p:tgtEl>
                                            <p:attrNameLst>
                                              <p:attrName>ppt_w</p:attrName>
                                            </p:attrNameLst>
                                          </p:cBhvr>
                                          <p:tavLst>
                                            <p:tav tm="0">
                                              <p:val>
                                                <p:fltVal val="0"/>
                                              </p:val>
                                            </p:tav>
                                            <p:tav tm="100000">
                                              <p:val>
                                                <p:strVal val="#ppt_w"/>
                                              </p:val>
                                            </p:tav>
                                          </p:tavLst>
                                        </p:anim>
                                        <p:anim calcmode="lin" valueType="num">
                                          <p:cBhvr>
                                            <p:cTn id="33" dur="500" fill="hold"/>
                                            <p:tgtEl>
                                              <p:spTgt spid="94"/>
                                            </p:tgtEl>
                                            <p:attrNameLst>
                                              <p:attrName>ppt_h</p:attrName>
                                            </p:attrNameLst>
                                          </p:cBhvr>
                                          <p:tavLst>
                                            <p:tav tm="0">
                                              <p:val>
                                                <p:fltVal val="0"/>
                                              </p:val>
                                            </p:tav>
                                            <p:tav tm="100000">
                                              <p:val>
                                                <p:strVal val="#ppt_h"/>
                                              </p:val>
                                            </p:tav>
                                          </p:tavLst>
                                        </p:anim>
                                        <p:animEffect transition="in" filter="fade">
                                          <p:cBhvr>
                                            <p:cTn id="34" dur="500"/>
                                            <p:tgtEl>
                                              <p:spTgt spid="94"/>
                                            </p:tgtEl>
                                          </p:cBhvr>
                                        </p:animEffect>
                                      </p:childTnLst>
                                    </p:cTn>
                                  </p:par>
                                  <p:par>
                                    <p:cTn id="35" presetID="53" presetClass="entr" presetSubtype="16" fill="hold" nodeType="withEffect">
                                      <p:stCondLst>
                                        <p:cond delay="150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fill="hold"/>
                                            <p:tgtEl>
                                              <p:spTgt spid="98"/>
                                            </p:tgtEl>
                                            <p:attrNameLst>
                                              <p:attrName>ppt_w</p:attrName>
                                            </p:attrNameLst>
                                          </p:cBhvr>
                                          <p:tavLst>
                                            <p:tav tm="0">
                                              <p:val>
                                                <p:fltVal val="0"/>
                                              </p:val>
                                            </p:tav>
                                            <p:tav tm="100000">
                                              <p:val>
                                                <p:strVal val="#ppt_w"/>
                                              </p:val>
                                            </p:tav>
                                          </p:tavLst>
                                        </p:anim>
                                        <p:anim calcmode="lin" valueType="num">
                                          <p:cBhvr>
                                            <p:cTn id="38" dur="500" fill="hold"/>
                                            <p:tgtEl>
                                              <p:spTgt spid="98"/>
                                            </p:tgtEl>
                                            <p:attrNameLst>
                                              <p:attrName>ppt_h</p:attrName>
                                            </p:attrNameLst>
                                          </p:cBhvr>
                                          <p:tavLst>
                                            <p:tav tm="0">
                                              <p:val>
                                                <p:fltVal val="0"/>
                                              </p:val>
                                            </p:tav>
                                            <p:tav tm="100000">
                                              <p:val>
                                                <p:strVal val="#ppt_h"/>
                                              </p:val>
                                            </p:tav>
                                          </p:tavLst>
                                        </p:anim>
                                        <p:animEffect transition="in" filter="fade">
                                          <p:cBhvr>
                                            <p:cTn id="39" dur="500"/>
                                            <p:tgtEl>
                                              <p:spTgt spid="98"/>
                                            </p:tgtEl>
                                          </p:cBhvr>
                                        </p:animEffect>
                                      </p:childTnLst>
                                    </p:cTn>
                                  </p:par>
                                </p:childTnLst>
                              </p:cTn>
                            </p:par>
                            <p:par>
                              <p:cTn id="40" fill="hold">
                                <p:stCondLst>
                                  <p:cond delay="2000"/>
                                </p:stCondLst>
                                <p:childTnLst>
                                  <p:par>
                                    <p:cTn id="41" presetID="2" presetClass="entr" presetSubtype="2" fill="hold" grpId="0" nodeType="afterEffect" p14:presetBounceEnd="75000">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14:bounceEnd="75000">
                                          <p:cBhvr additive="base">
                                            <p:cTn id="43" dur="2250" fill="hold"/>
                                            <p:tgtEl>
                                              <p:spTgt spid="83"/>
                                            </p:tgtEl>
                                            <p:attrNameLst>
                                              <p:attrName>ppt_x</p:attrName>
                                            </p:attrNameLst>
                                          </p:cBhvr>
                                          <p:tavLst>
                                            <p:tav tm="0">
                                              <p:val>
                                                <p:strVal val="1+#ppt_w/2"/>
                                              </p:val>
                                            </p:tav>
                                            <p:tav tm="100000">
                                              <p:val>
                                                <p:strVal val="#ppt_x"/>
                                              </p:val>
                                            </p:tav>
                                          </p:tavLst>
                                        </p:anim>
                                        <p:anim calcmode="lin" valueType="num" p14:bounceEnd="75000">
                                          <p:cBhvr additive="base">
                                            <p:cTn id="44" dur="2250" fill="hold"/>
                                            <p:tgtEl>
                                              <p:spTgt spid="8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75000">
                                      <p:stCondLst>
                                        <p:cond delay="250"/>
                                      </p:stCondLst>
                                      <p:childTnLst>
                                        <p:set>
                                          <p:cBhvr>
                                            <p:cTn id="46" dur="1" fill="hold">
                                              <p:stCondLst>
                                                <p:cond delay="0"/>
                                              </p:stCondLst>
                                            </p:cTn>
                                            <p:tgtEl>
                                              <p:spTgt spid="84"/>
                                            </p:tgtEl>
                                            <p:attrNameLst>
                                              <p:attrName>style.visibility</p:attrName>
                                            </p:attrNameLst>
                                          </p:cBhvr>
                                          <p:to>
                                            <p:strVal val="visible"/>
                                          </p:to>
                                        </p:set>
                                        <p:anim calcmode="lin" valueType="num" p14:bounceEnd="75000">
                                          <p:cBhvr additive="base">
                                            <p:cTn id="47" dur="2250" fill="hold"/>
                                            <p:tgtEl>
                                              <p:spTgt spid="84"/>
                                            </p:tgtEl>
                                            <p:attrNameLst>
                                              <p:attrName>ppt_x</p:attrName>
                                            </p:attrNameLst>
                                          </p:cBhvr>
                                          <p:tavLst>
                                            <p:tav tm="0">
                                              <p:val>
                                                <p:strVal val="1+#ppt_w/2"/>
                                              </p:val>
                                            </p:tav>
                                            <p:tav tm="100000">
                                              <p:val>
                                                <p:strVal val="#ppt_x"/>
                                              </p:val>
                                            </p:tav>
                                          </p:tavLst>
                                        </p:anim>
                                        <p:anim calcmode="lin" valueType="num" p14:bounceEnd="75000">
                                          <p:cBhvr additive="base">
                                            <p:cTn id="48" dur="2250" fill="hold"/>
                                            <p:tgtEl>
                                              <p:spTgt spid="8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up)">
                                          <p:cBhvr>
                                            <p:cTn id="5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par>
                                    <p:cTn id="10" presetID="53" presetClass="entr" presetSubtype="16" fill="hold" nodeType="withEffect">
                                      <p:stCondLst>
                                        <p:cond delay="250"/>
                                      </p:stCondLst>
                                      <p:childTnLst>
                                        <p:set>
                                          <p:cBhvr>
                                            <p:cTn id="11" dur="1" fill="hold">
                                              <p:stCondLst>
                                                <p:cond delay="0"/>
                                              </p:stCondLst>
                                            </p:cTn>
                                            <p:tgtEl>
                                              <p:spTgt spid="86"/>
                                            </p:tgtEl>
                                            <p:attrNameLst>
                                              <p:attrName>style.visibility</p:attrName>
                                            </p:attrNameLst>
                                          </p:cBhvr>
                                          <p:to>
                                            <p:strVal val="visible"/>
                                          </p:to>
                                        </p:set>
                                        <p:anim calcmode="lin" valueType="num">
                                          <p:cBhvr>
                                            <p:cTn id="12" dur="500" fill="hold"/>
                                            <p:tgtEl>
                                              <p:spTgt spid="86"/>
                                            </p:tgtEl>
                                            <p:attrNameLst>
                                              <p:attrName>ppt_w</p:attrName>
                                            </p:attrNameLst>
                                          </p:cBhvr>
                                          <p:tavLst>
                                            <p:tav tm="0">
                                              <p:val>
                                                <p:fltVal val="0"/>
                                              </p:val>
                                            </p:tav>
                                            <p:tav tm="100000">
                                              <p:val>
                                                <p:strVal val="#ppt_w"/>
                                              </p:val>
                                            </p:tav>
                                          </p:tavLst>
                                        </p:anim>
                                        <p:anim calcmode="lin" valueType="num">
                                          <p:cBhvr>
                                            <p:cTn id="13" dur="500" fill="hold"/>
                                            <p:tgtEl>
                                              <p:spTgt spid="86"/>
                                            </p:tgtEl>
                                            <p:attrNameLst>
                                              <p:attrName>ppt_h</p:attrName>
                                            </p:attrNameLst>
                                          </p:cBhvr>
                                          <p:tavLst>
                                            <p:tav tm="0">
                                              <p:val>
                                                <p:fltVal val="0"/>
                                              </p:val>
                                            </p:tav>
                                            <p:tav tm="100000">
                                              <p:val>
                                                <p:strVal val="#ppt_h"/>
                                              </p:val>
                                            </p:tav>
                                          </p:tavLst>
                                        </p:anim>
                                        <p:animEffect transition="in" filter="fade">
                                          <p:cBhvr>
                                            <p:cTn id="14" dur="500"/>
                                            <p:tgtEl>
                                              <p:spTgt spid="86"/>
                                            </p:tgtEl>
                                          </p:cBhvr>
                                        </p:animEffect>
                                      </p:childTnLst>
                                    </p:cTn>
                                  </p:par>
                                  <p:par>
                                    <p:cTn id="15" presetID="53" presetClass="entr" presetSubtype="16" fill="hold" nodeType="withEffect">
                                      <p:stCondLst>
                                        <p:cond delay="50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par>
                                    <p:cTn id="20" presetID="53" presetClass="entr" presetSubtype="16" fill="hold" nodeType="withEffect">
                                      <p:stCondLst>
                                        <p:cond delay="750"/>
                                      </p:stCondLst>
                                      <p:childTnLst>
                                        <p:set>
                                          <p:cBhvr>
                                            <p:cTn id="21" dur="1" fill="hold">
                                              <p:stCondLst>
                                                <p:cond delay="0"/>
                                              </p:stCondLst>
                                            </p:cTn>
                                            <p:tgtEl>
                                              <p:spTgt spid="82"/>
                                            </p:tgtEl>
                                            <p:attrNameLst>
                                              <p:attrName>style.visibility</p:attrName>
                                            </p:attrNameLst>
                                          </p:cBhvr>
                                          <p:to>
                                            <p:strVal val="visible"/>
                                          </p:to>
                                        </p:set>
                                        <p:anim calcmode="lin" valueType="num">
                                          <p:cBhvr>
                                            <p:cTn id="22" dur="500" fill="hold"/>
                                            <p:tgtEl>
                                              <p:spTgt spid="82"/>
                                            </p:tgtEl>
                                            <p:attrNameLst>
                                              <p:attrName>ppt_w</p:attrName>
                                            </p:attrNameLst>
                                          </p:cBhvr>
                                          <p:tavLst>
                                            <p:tav tm="0">
                                              <p:val>
                                                <p:fltVal val="0"/>
                                              </p:val>
                                            </p:tav>
                                            <p:tav tm="100000">
                                              <p:val>
                                                <p:strVal val="#ppt_w"/>
                                              </p:val>
                                            </p:tav>
                                          </p:tavLst>
                                        </p:anim>
                                        <p:anim calcmode="lin" valueType="num">
                                          <p:cBhvr>
                                            <p:cTn id="23" dur="500" fill="hold"/>
                                            <p:tgtEl>
                                              <p:spTgt spid="82"/>
                                            </p:tgtEl>
                                            <p:attrNameLst>
                                              <p:attrName>ppt_h</p:attrName>
                                            </p:attrNameLst>
                                          </p:cBhvr>
                                          <p:tavLst>
                                            <p:tav tm="0">
                                              <p:val>
                                                <p:fltVal val="0"/>
                                              </p:val>
                                            </p:tav>
                                            <p:tav tm="100000">
                                              <p:val>
                                                <p:strVal val="#ppt_h"/>
                                              </p:val>
                                            </p:tav>
                                          </p:tavLst>
                                        </p:anim>
                                        <p:animEffect transition="in" filter="fade">
                                          <p:cBhvr>
                                            <p:cTn id="24" dur="500"/>
                                            <p:tgtEl>
                                              <p:spTgt spid="82"/>
                                            </p:tgtEl>
                                          </p:cBhvr>
                                        </p:animEffect>
                                      </p:childTnLst>
                                    </p:cTn>
                                  </p:par>
                                  <p:par>
                                    <p:cTn id="25" presetID="53" presetClass="entr" presetSubtype="16" fill="hold" nodeType="withEffect">
                                      <p:stCondLst>
                                        <p:cond delay="100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nodeType="withEffect">
                                      <p:stCondLst>
                                        <p:cond delay="1250"/>
                                      </p:stCondLst>
                                      <p:childTnLst>
                                        <p:set>
                                          <p:cBhvr>
                                            <p:cTn id="31" dur="1" fill="hold">
                                              <p:stCondLst>
                                                <p:cond delay="0"/>
                                              </p:stCondLst>
                                            </p:cTn>
                                            <p:tgtEl>
                                              <p:spTgt spid="94"/>
                                            </p:tgtEl>
                                            <p:attrNameLst>
                                              <p:attrName>style.visibility</p:attrName>
                                            </p:attrNameLst>
                                          </p:cBhvr>
                                          <p:to>
                                            <p:strVal val="visible"/>
                                          </p:to>
                                        </p:set>
                                        <p:anim calcmode="lin" valueType="num">
                                          <p:cBhvr>
                                            <p:cTn id="32" dur="500" fill="hold"/>
                                            <p:tgtEl>
                                              <p:spTgt spid="94"/>
                                            </p:tgtEl>
                                            <p:attrNameLst>
                                              <p:attrName>ppt_w</p:attrName>
                                            </p:attrNameLst>
                                          </p:cBhvr>
                                          <p:tavLst>
                                            <p:tav tm="0">
                                              <p:val>
                                                <p:fltVal val="0"/>
                                              </p:val>
                                            </p:tav>
                                            <p:tav tm="100000">
                                              <p:val>
                                                <p:strVal val="#ppt_w"/>
                                              </p:val>
                                            </p:tav>
                                          </p:tavLst>
                                        </p:anim>
                                        <p:anim calcmode="lin" valueType="num">
                                          <p:cBhvr>
                                            <p:cTn id="33" dur="500" fill="hold"/>
                                            <p:tgtEl>
                                              <p:spTgt spid="94"/>
                                            </p:tgtEl>
                                            <p:attrNameLst>
                                              <p:attrName>ppt_h</p:attrName>
                                            </p:attrNameLst>
                                          </p:cBhvr>
                                          <p:tavLst>
                                            <p:tav tm="0">
                                              <p:val>
                                                <p:fltVal val="0"/>
                                              </p:val>
                                            </p:tav>
                                            <p:tav tm="100000">
                                              <p:val>
                                                <p:strVal val="#ppt_h"/>
                                              </p:val>
                                            </p:tav>
                                          </p:tavLst>
                                        </p:anim>
                                        <p:animEffect transition="in" filter="fade">
                                          <p:cBhvr>
                                            <p:cTn id="34" dur="500"/>
                                            <p:tgtEl>
                                              <p:spTgt spid="94"/>
                                            </p:tgtEl>
                                          </p:cBhvr>
                                        </p:animEffect>
                                      </p:childTnLst>
                                    </p:cTn>
                                  </p:par>
                                  <p:par>
                                    <p:cTn id="35" presetID="53" presetClass="entr" presetSubtype="16" fill="hold" nodeType="withEffect">
                                      <p:stCondLst>
                                        <p:cond delay="150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fill="hold"/>
                                            <p:tgtEl>
                                              <p:spTgt spid="98"/>
                                            </p:tgtEl>
                                            <p:attrNameLst>
                                              <p:attrName>ppt_w</p:attrName>
                                            </p:attrNameLst>
                                          </p:cBhvr>
                                          <p:tavLst>
                                            <p:tav tm="0">
                                              <p:val>
                                                <p:fltVal val="0"/>
                                              </p:val>
                                            </p:tav>
                                            <p:tav tm="100000">
                                              <p:val>
                                                <p:strVal val="#ppt_w"/>
                                              </p:val>
                                            </p:tav>
                                          </p:tavLst>
                                        </p:anim>
                                        <p:anim calcmode="lin" valueType="num">
                                          <p:cBhvr>
                                            <p:cTn id="38" dur="500" fill="hold"/>
                                            <p:tgtEl>
                                              <p:spTgt spid="98"/>
                                            </p:tgtEl>
                                            <p:attrNameLst>
                                              <p:attrName>ppt_h</p:attrName>
                                            </p:attrNameLst>
                                          </p:cBhvr>
                                          <p:tavLst>
                                            <p:tav tm="0">
                                              <p:val>
                                                <p:fltVal val="0"/>
                                              </p:val>
                                            </p:tav>
                                            <p:tav tm="100000">
                                              <p:val>
                                                <p:strVal val="#ppt_h"/>
                                              </p:val>
                                            </p:tav>
                                          </p:tavLst>
                                        </p:anim>
                                        <p:animEffect transition="in" filter="fade">
                                          <p:cBhvr>
                                            <p:cTn id="39" dur="500"/>
                                            <p:tgtEl>
                                              <p:spTgt spid="98"/>
                                            </p:tgtEl>
                                          </p:cBhvr>
                                        </p:animEffect>
                                      </p:childTnLst>
                                    </p:cTn>
                                  </p:par>
                                </p:childTnLst>
                              </p:cTn>
                            </p:par>
                            <p:par>
                              <p:cTn id="40" fill="hold">
                                <p:stCondLst>
                                  <p:cond delay="2000"/>
                                </p:stCondLst>
                                <p:childTnLst>
                                  <p:par>
                                    <p:cTn id="41" presetID="2" presetClass="entr" presetSubtype="2" fill="hold" grpId="0" nodeType="after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2250" fill="hold"/>
                                            <p:tgtEl>
                                              <p:spTgt spid="83"/>
                                            </p:tgtEl>
                                            <p:attrNameLst>
                                              <p:attrName>ppt_x</p:attrName>
                                            </p:attrNameLst>
                                          </p:cBhvr>
                                          <p:tavLst>
                                            <p:tav tm="0">
                                              <p:val>
                                                <p:strVal val="1+#ppt_w/2"/>
                                              </p:val>
                                            </p:tav>
                                            <p:tav tm="100000">
                                              <p:val>
                                                <p:strVal val="#ppt_x"/>
                                              </p:val>
                                            </p:tav>
                                          </p:tavLst>
                                        </p:anim>
                                        <p:anim calcmode="lin" valueType="num">
                                          <p:cBhvr additive="base">
                                            <p:cTn id="44" dur="2250" fill="hold"/>
                                            <p:tgtEl>
                                              <p:spTgt spid="8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25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2250" fill="hold"/>
                                            <p:tgtEl>
                                              <p:spTgt spid="84"/>
                                            </p:tgtEl>
                                            <p:attrNameLst>
                                              <p:attrName>ppt_x</p:attrName>
                                            </p:attrNameLst>
                                          </p:cBhvr>
                                          <p:tavLst>
                                            <p:tav tm="0">
                                              <p:val>
                                                <p:strVal val="1+#ppt_w/2"/>
                                              </p:val>
                                            </p:tav>
                                            <p:tav tm="100000">
                                              <p:val>
                                                <p:strVal val="#ppt_x"/>
                                              </p:val>
                                            </p:tav>
                                          </p:tavLst>
                                        </p:anim>
                                        <p:anim calcmode="lin" valueType="num">
                                          <p:cBhvr additive="base">
                                            <p:cTn id="48" dur="2250" fill="hold"/>
                                            <p:tgtEl>
                                              <p:spTgt spid="8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up)">
                                          <p:cBhvr>
                                            <p:cTn id="5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a:extLst>
              <a:ext uri="{FF2B5EF4-FFF2-40B4-BE49-F238E27FC236}">
                <a16:creationId xmlns="" xmlns:a16="http://schemas.microsoft.com/office/drawing/2014/main" id="{5FF54329-47E8-452F-8BBA-064BF3EF6F63}"/>
              </a:ext>
            </a:extLst>
          </p:cNvPr>
          <p:cNvGrpSpPr/>
          <p:nvPr/>
        </p:nvGrpSpPr>
        <p:grpSpPr>
          <a:xfrm>
            <a:off x="1301422" y="1007055"/>
            <a:ext cx="2403803" cy="5112119"/>
            <a:chOff x="1025197" y="1932564"/>
            <a:chExt cx="1952191" cy="4151685"/>
          </a:xfrm>
        </p:grpSpPr>
        <p:grpSp>
          <p:nvGrpSpPr>
            <p:cNvPr id="29" name="Group 3">
              <a:extLst>
                <a:ext uri="{FF2B5EF4-FFF2-40B4-BE49-F238E27FC236}">
                  <a16:creationId xmlns="" xmlns:a16="http://schemas.microsoft.com/office/drawing/2014/main" id="{E82CD8AA-2375-469D-9591-2B09380B9E99}"/>
                </a:ext>
              </a:extLst>
            </p:cNvPr>
            <p:cNvGrpSpPr/>
            <p:nvPr/>
          </p:nvGrpSpPr>
          <p:grpSpPr>
            <a:xfrm>
              <a:off x="1025197" y="1932564"/>
              <a:ext cx="1952191" cy="4151685"/>
              <a:chOff x="5410200" y="324151"/>
              <a:chExt cx="1238250" cy="2633362"/>
            </a:xfrm>
          </p:grpSpPr>
          <p:sp>
            <p:nvSpPr>
              <p:cNvPr id="31" name="Rounded Rectangle 4">
                <a:extLst>
                  <a:ext uri="{FF2B5EF4-FFF2-40B4-BE49-F238E27FC236}">
                    <a16:creationId xmlns="" xmlns:a16="http://schemas.microsoft.com/office/drawing/2014/main" id="{CC4EE7FC-3A64-43F5-B46B-1ECC3D738630}"/>
                  </a:ext>
                </a:extLst>
              </p:cNvPr>
              <p:cNvSpPr/>
              <p:nvPr/>
            </p:nvSpPr>
            <p:spPr>
              <a:xfrm>
                <a:off x="5410200" y="324151"/>
                <a:ext cx="1238250" cy="2633362"/>
              </a:xfrm>
              <a:prstGeom prst="roundRect">
                <a:avLst>
                  <a:gd name="adj" fmla="val 17821"/>
                </a:avLst>
              </a:prstGeom>
              <a:solidFill>
                <a:sysClr val="windowText" lastClr="000000">
                  <a:lumMod val="90000"/>
                  <a:lumOff val="10000"/>
                </a:sys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2" name="Rectangle 5">
                <a:extLst>
                  <a:ext uri="{FF2B5EF4-FFF2-40B4-BE49-F238E27FC236}">
                    <a16:creationId xmlns="" xmlns:a16="http://schemas.microsoft.com/office/drawing/2014/main" id="{2FA58A5C-CEE0-43AC-82DE-BEE39F91F890}"/>
                  </a:ext>
                </a:extLst>
              </p:cNvPr>
              <p:cNvSpPr/>
              <p:nvPr/>
            </p:nvSpPr>
            <p:spPr>
              <a:xfrm>
                <a:off x="5487591" y="666750"/>
                <a:ext cx="1083468" cy="1938338"/>
              </a:xfrm>
              <a:prstGeom prst="rect">
                <a:avLst/>
              </a:prstGeom>
              <a:solidFill>
                <a:sysClr val="windowText" lastClr="000000">
                  <a:lumMod val="25000"/>
                  <a:lumOff val="75000"/>
                </a:sys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3" name="Oval 6">
                <a:extLst>
                  <a:ext uri="{FF2B5EF4-FFF2-40B4-BE49-F238E27FC236}">
                    <a16:creationId xmlns="" xmlns:a16="http://schemas.microsoft.com/office/drawing/2014/main" id="{E4999E08-29F2-417C-8C9A-BB354A09E16B}"/>
                  </a:ext>
                </a:extLst>
              </p:cNvPr>
              <p:cNvSpPr/>
              <p:nvPr/>
            </p:nvSpPr>
            <p:spPr>
              <a:xfrm>
                <a:off x="5990523" y="412750"/>
                <a:ext cx="77604" cy="77604"/>
              </a:xfrm>
              <a:prstGeom prst="ellipse">
                <a:avLst/>
              </a:prstGeom>
              <a:solidFill>
                <a:srgbClr val="E7E6E6">
                  <a:lumMod val="85000"/>
                </a:srgb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4" name="Rounded Rectangle 7">
                <a:extLst>
                  <a:ext uri="{FF2B5EF4-FFF2-40B4-BE49-F238E27FC236}">
                    <a16:creationId xmlns="" xmlns:a16="http://schemas.microsoft.com/office/drawing/2014/main" id="{1FB5F869-E351-4984-A81E-2C694B28FD98}"/>
                  </a:ext>
                </a:extLst>
              </p:cNvPr>
              <p:cNvSpPr/>
              <p:nvPr/>
            </p:nvSpPr>
            <p:spPr>
              <a:xfrm>
                <a:off x="5876925" y="532163"/>
                <a:ext cx="304800" cy="30933"/>
              </a:xfrm>
              <a:prstGeom prst="roundRect">
                <a:avLst/>
              </a:prstGeom>
              <a:solidFill>
                <a:srgbClr val="E7E6E6">
                  <a:lumMod val="85000"/>
                </a:srgb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5" name="Oval 8">
                <a:extLst>
                  <a:ext uri="{FF2B5EF4-FFF2-40B4-BE49-F238E27FC236}">
                    <a16:creationId xmlns="" xmlns:a16="http://schemas.microsoft.com/office/drawing/2014/main" id="{C99A1DE3-C9CF-425E-8707-A05944A3B023}"/>
                  </a:ext>
                </a:extLst>
              </p:cNvPr>
              <p:cNvSpPr/>
              <p:nvPr/>
            </p:nvSpPr>
            <p:spPr>
              <a:xfrm>
                <a:off x="5931694" y="2674144"/>
                <a:ext cx="195262" cy="195262"/>
              </a:xfrm>
              <a:prstGeom prst="ellipse">
                <a:avLst/>
              </a:prstGeom>
              <a:gradFill flip="none" rotWithShape="1">
                <a:gsLst>
                  <a:gs pos="0">
                    <a:srgbClr val="44546A">
                      <a:lumMod val="25000"/>
                      <a:lumOff val="75000"/>
                      <a:tint val="66000"/>
                      <a:satMod val="160000"/>
                    </a:srgbClr>
                  </a:gs>
                  <a:gs pos="50000">
                    <a:srgbClr val="44546A">
                      <a:lumMod val="25000"/>
                      <a:lumOff val="75000"/>
                      <a:tint val="44500"/>
                      <a:satMod val="160000"/>
                    </a:srgbClr>
                  </a:gs>
                  <a:gs pos="100000">
                    <a:srgbClr val="44546A">
                      <a:lumMod val="25000"/>
                      <a:lumOff val="75000"/>
                      <a:tint val="23500"/>
                      <a:satMod val="160000"/>
                    </a:srgbClr>
                  </a:gs>
                </a:gsLst>
                <a:path path="circle">
                  <a:fillToRect l="50000" t="50000" r="50000" b="50000"/>
                </a:path>
                <a:tileRect/>
              </a:gra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6" name="Right Triangle 9">
                <a:extLst>
                  <a:ext uri="{FF2B5EF4-FFF2-40B4-BE49-F238E27FC236}">
                    <a16:creationId xmlns="" xmlns:a16="http://schemas.microsoft.com/office/drawing/2014/main" id="{495371FF-3D88-4592-9D46-597AD2207343}"/>
                  </a:ext>
                </a:extLst>
              </p:cNvPr>
              <p:cNvSpPr/>
              <p:nvPr/>
            </p:nvSpPr>
            <p:spPr>
              <a:xfrm flipV="1">
                <a:off x="5487591" y="666750"/>
                <a:ext cx="1083468" cy="1938338"/>
              </a:xfrm>
              <a:prstGeom prst="rtTriangle">
                <a:avLst/>
              </a:prstGeom>
              <a:solidFill>
                <a:sysClr val="window" lastClr="FFFFFF">
                  <a:alpha val="20000"/>
                </a:sys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grpSp>
        <p:pic>
          <p:nvPicPr>
            <p:cNvPr id="30" name="图片占位符 11">
              <a:extLst>
                <a:ext uri="{FF2B5EF4-FFF2-40B4-BE49-F238E27FC236}">
                  <a16:creationId xmlns="" xmlns:a16="http://schemas.microsoft.com/office/drawing/2014/main" id="{847713BE-7387-4F3B-9AFC-2183B095C55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47208" y="2484664"/>
              <a:ext cx="1708165" cy="3031992"/>
            </a:xfrm>
            <a:prstGeom prst="rect">
              <a:avLst/>
            </a:prstGeom>
          </p:spPr>
        </p:pic>
      </p:grpSp>
      <p:sp>
        <p:nvSpPr>
          <p:cNvPr id="37" name="Rectangle 74">
            <a:extLst>
              <a:ext uri="{FF2B5EF4-FFF2-40B4-BE49-F238E27FC236}">
                <a16:creationId xmlns="" xmlns:a16="http://schemas.microsoft.com/office/drawing/2014/main" id="{1DB2A4D7-6B6C-4E05-8C82-69A0586D953D}"/>
              </a:ext>
            </a:extLst>
          </p:cNvPr>
          <p:cNvSpPr/>
          <p:nvPr/>
        </p:nvSpPr>
        <p:spPr>
          <a:xfrm>
            <a:off x="6237180" y="2032687"/>
            <a:ext cx="4912573" cy="43088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that works here has a desire to create amazing user experiences. Being great at what you do is the cost of entry at </a:t>
            </a:r>
            <a:r>
              <a:rPr kumimoji="0" lang="en-US" sz="1100" b="0" i="0" u="none" strike="noStrike" kern="3000" cap="none" spc="30" normalizeH="0" baseline="0" noProof="0" dirty="0" err="1">
                <a:ln>
                  <a:noFill/>
                </a:ln>
                <a:solidFill>
                  <a:prstClr val="black">
                    <a:lumMod val="75000"/>
                    <a:lumOff val="25000"/>
                  </a:prstClr>
                </a:solidFill>
                <a:effectLst/>
                <a:uLnTx/>
                <a:uFillTx/>
                <a:cs typeface="+mn-ea"/>
                <a:sym typeface="+mn-lt"/>
              </a:rPr>
              <a:t>Neue</a:t>
            </a: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 Swiss.</a:t>
            </a:r>
          </a:p>
        </p:txBody>
      </p:sp>
      <p:sp>
        <p:nvSpPr>
          <p:cNvPr id="38" name="Rectangle 75">
            <a:extLst>
              <a:ext uri="{FF2B5EF4-FFF2-40B4-BE49-F238E27FC236}">
                <a16:creationId xmlns="" xmlns:a16="http://schemas.microsoft.com/office/drawing/2014/main" id="{CE0B022A-31E1-42A5-B95B-C8BF28A073C7}"/>
              </a:ext>
            </a:extLst>
          </p:cNvPr>
          <p:cNvSpPr/>
          <p:nvPr/>
        </p:nvSpPr>
        <p:spPr>
          <a:xfrm>
            <a:off x="6250727" y="1751348"/>
            <a:ext cx="505145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98D07"/>
                </a:solidFill>
                <a:effectLst/>
                <a:uLnTx/>
                <a:uFillTx/>
                <a:cs typeface="+mn-ea"/>
                <a:sym typeface="+mn-lt"/>
              </a:rPr>
              <a:t>手机</a:t>
            </a:r>
            <a:r>
              <a:rPr kumimoji="0" lang="en-US" altLang="zh-CN" sz="1600" b="1" i="0" u="none" strike="noStrike" kern="0" cap="none" spc="0" normalizeH="0" baseline="0" noProof="0" dirty="0">
                <a:ln>
                  <a:noFill/>
                </a:ln>
                <a:solidFill>
                  <a:srgbClr val="F98D07"/>
                </a:solidFill>
                <a:effectLst/>
                <a:uLnTx/>
                <a:uFillTx/>
                <a:cs typeface="+mn-ea"/>
                <a:sym typeface="+mn-lt"/>
              </a:rPr>
              <a:t>APP</a:t>
            </a:r>
            <a:r>
              <a:rPr kumimoji="0" lang="zh-CN" altLang="en-US" sz="1600" b="1" i="0" u="none" strike="noStrike" kern="0" cap="none" spc="0" normalizeH="0" baseline="0" noProof="0" dirty="0">
                <a:ln>
                  <a:noFill/>
                </a:ln>
                <a:solidFill>
                  <a:srgbClr val="F98D07"/>
                </a:solidFill>
                <a:effectLst/>
                <a:uLnTx/>
                <a:uFillTx/>
                <a:cs typeface="+mn-ea"/>
                <a:sym typeface="+mn-lt"/>
              </a:rPr>
              <a:t>报名</a:t>
            </a:r>
            <a:endParaRPr kumimoji="0" lang="en-US" sz="1600" b="1" i="0" u="none" strike="noStrike" kern="0" cap="none" spc="0" normalizeH="0" baseline="0" noProof="0" dirty="0">
              <a:ln>
                <a:noFill/>
              </a:ln>
              <a:solidFill>
                <a:srgbClr val="F98D07"/>
              </a:solidFill>
              <a:effectLst/>
              <a:uLnTx/>
              <a:uFillTx/>
              <a:cs typeface="+mn-ea"/>
              <a:sym typeface="+mn-lt"/>
            </a:endParaRPr>
          </a:p>
        </p:txBody>
      </p:sp>
      <p:sp>
        <p:nvSpPr>
          <p:cNvPr id="39" name="Rectangle 76">
            <a:extLst>
              <a:ext uri="{FF2B5EF4-FFF2-40B4-BE49-F238E27FC236}">
                <a16:creationId xmlns="" xmlns:a16="http://schemas.microsoft.com/office/drawing/2014/main" id="{D537F155-F32D-4E10-A6F2-38639ED58286}"/>
              </a:ext>
            </a:extLst>
          </p:cNvPr>
          <p:cNvSpPr/>
          <p:nvPr/>
        </p:nvSpPr>
        <p:spPr>
          <a:xfrm>
            <a:off x="6250727" y="3304095"/>
            <a:ext cx="4960198" cy="43088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that works here has a desire to create amazing user experiences. Being great at what you do is the cost of entry at </a:t>
            </a:r>
            <a:r>
              <a:rPr kumimoji="0" lang="en-US" sz="1100" b="0" i="0" u="none" strike="noStrike" kern="3000" cap="none" spc="30" normalizeH="0" baseline="0" noProof="0" dirty="0" err="1">
                <a:ln>
                  <a:noFill/>
                </a:ln>
                <a:solidFill>
                  <a:prstClr val="black">
                    <a:lumMod val="75000"/>
                    <a:lumOff val="25000"/>
                  </a:prstClr>
                </a:solidFill>
                <a:effectLst/>
                <a:uLnTx/>
                <a:uFillTx/>
                <a:cs typeface="+mn-ea"/>
                <a:sym typeface="+mn-lt"/>
              </a:rPr>
              <a:t>Neue</a:t>
            </a: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 Swiss.</a:t>
            </a:r>
          </a:p>
        </p:txBody>
      </p:sp>
      <p:sp>
        <p:nvSpPr>
          <p:cNvPr id="40" name="Rectangle 77">
            <a:extLst>
              <a:ext uri="{FF2B5EF4-FFF2-40B4-BE49-F238E27FC236}">
                <a16:creationId xmlns="" xmlns:a16="http://schemas.microsoft.com/office/drawing/2014/main" id="{8D444A91-BD70-4F22-A7A5-53ADE8911C46}"/>
              </a:ext>
            </a:extLst>
          </p:cNvPr>
          <p:cNvSpPr/>
          <p:nvPr/>
        </p:nvSpPr>
        <p:spPr>
          <a:xfrm>
            <a:off x="6264274" y="3022756"/>
            <a:ext cx="505145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75000"/>
                    <a:lumOff val="25000"/>
                  </a:schemeClr>
                </a:solidFill>
                <a:effectLst/>
                <a:uLnTx/>
                <a:uFillTx/>
                <a:cs typeface="+mn-ea"/>
                <a:sym typeface="+mn-lt"/>
              </a:rPr>
              <a:t>电脑端报名</a:t>
            </a:r>
            <a:endParaRPr kumimoji="0" lang="en-US" sz="16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1" name="Rectangle 78">
            <a:extLst>
              <a:ext uri="{FF2B5EF4-FFF2-40B4-BE49-F238E27FC236}">
                <a16:creationId xmlns="" xmlns:a16="http://schemas.microsoft.com/office/drawing/2014/main" id="{6F8B3A9C-306E-4DF4-93BB-4042E5C8A0DD}"/>
              </a:ext>
            </a:extLst>
          </p:cNvPr>
          <p:cNvSpPr/>
          <p:nvPr/>
        </p:nvSpPr>
        <p:spPr>
          <a:xfrm>
            <a:off x="6312640" y="4606207"/>
            <a:ext cx="4960198" cy="600164"/>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
        <p:nvSpPr>
          <p:cNvPr id="42" name="Rectangle 79">
            <a:extLst>
              <a:ext uri="{FF2B5EF4-FFF2-40B4-BE49-F238E27FC236}">
                <a16:creationId xmlns="" xmlns:a16="http://schemas.microsoft.com/office/drawing/2014/main" id="{1279434E-1CE7-44AF-BADE-EB21F78601DA}"/>
              </a:ext>
            </a:extLst>
          </p:cNvPr>
          <p:cNvSpPr/>
          <p:nvPr/>
        </p:nvSpPr>
        <p:spPr>
          <a:xfrm>
            <a:off x="6326187" y="4324868"/>
            <a:ext cx="505145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75000"/>
                    <a:lumOff val="25000"/>
                  </a:schemeClr>
                </a:solidFill>
                <a:effectLst/>
                <a:uLnTx/>
                <a:uFillTx/>
                <a:cs typeface="+mn-ea"/>
                <a:sym typeface="+mn-lt"/>
              </a:rPr>
              <a:t>活动现场报名</a:t>
            </a:r>
            <a:endParaRPr kumimoji="0" lang="en-US" sz="1600" b="1"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nvGrpSpPr>
          <p:cNvPr id="43" name="组合 42">
            <a:extLst>
              <a:ext uri="{FF2B5EF4-FFF2-40B4-BE49-F238E27FC236}">
                <a16:creationId xmlns="" xmlns:a16="http://schemas.microsoft.com/office/drawing/2014/main" id="{D2A3B58E-0432-4C2E-AC4E-9F4F1034289B}"/>
              </a:ext>
            </a:extLst>
          </p:cNvPr>
          <p:cNvGrpSpPr/>
          <p:nvPr/>
        </p:nvGrpSpPr>
        <p:grpSpPr>
          <a:xfrm>
            <a:off x="3293554" y="2784475"/>
            <a:ext cx="692150" cy="692150"/>
            <a:chOff x="3036379" y="3003550"/>
            <a:chExt cx="692150" cy="692150"/>
          </a:xfrm>
        </p:grpSpPr>
        <p:sp>
          <p:nvSpPr>
            <p:cNvPr id="44" name="椭圆 43">
              <a:extLst>
                <a:ext uri="{FF2B5EF4-FFF2-40B4-BE49-F238E27FC236}">
                  <a16:creationId xmlns="" xmlns:a16="http://schemas.microsoft.com/office/drawing/2014/main" id="{8676C397-4212-4E5F-AD1D-BED6105B4354}"/>
                </a:ext>
              </a:extLst>
            </p:cNvPr>
            <p:cNvSpPr/>
            <p:nvPr/>
          </p:nvSpPr>
          <p:spPr>
            <a:xfrm>
              <a:off x="3036379" y="3003550"/>
              <a:ext cx="692150" cy="692150"/>
            </a:xfrm>
            <a:prstGeom prst="ellipse">
              <a:avLst/>
            </a:prstGeom>
            <a:solidFill>
              <a:srgbClr val="1C1C1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5" name="Freeform 73">
              <a:extLst>
                <a:ext uri="{FF2B5EF4-FFF2-40B4-BE49-F238E27FC236}">
                  <a16:creationId xmlns="" xmlns:a16="http://schemas.microsoft.com/office/drawing/2014/main" id="{7FA18D97-32CE-4B4A-9BBD-04CB4B0A26BA}"/>
                </a:ext>
              </a:extLst>
            </p:cNvPr>
            <p:cNvSpPr>
              <a:spLocks noEditPoints="1"/>
            </p:cNvSpPr>
            <p:nvPr/>
          </p:nvSpPr>
          <p:spPr bwMode="auto">
            <a:xfrm>
              <a:off x="3225648" y="3188751"/>
              <a:ext cx="313611" cy="334419"/>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46" name="组合 45">
            <a:extLst>
              <a:ext uri="{FF2B5EF4-FFF2-40B4-BE49-F238E27FC236}">
                <a16:creationId xmlns="" xmlns:a16="http://schemas.microsoft.com/office/drawing/2014/main" id="{DC7A7CC5-6965-4B7E-BE72-32B3AC6E04E0}"/>
              </a:ext>
            </a:extLst>
          </p:cNvPr>
          <p:cNvGrpSpPr/>
          <p:nvPr/>
        </p:nvGrpSpPr>
        <p:grpSpPr>
          <a:xfrm>
            <a:off x="4265104" y="1774825"/>
            <a:ext cx="1145321" cy="1131774"/>
            <a:chOff x="4007929" y="1993900"/>
            <a:chExt cx="1145321" cy="1131774"/>
          </a:xfrm>
        </p:grpSpPr>
        <p:sp>
          <p:nvSpPr>
            <p:cNvPr id="47" name="椭圆 46">
              <a:extLst>
                <a:ext uri="{FF2B5EF4-FFF2-40B4-BE49-F238E27FC236}">
                  <a16:creationId xmlns="" xmlns:a16="http://schemas.microsoft.com/office/drawing/2014/main" id="{02449AE5-BC75-4EFF-A53D-DD006345BF99}"/>
                </a:ext>
              </a:extLst>
            </p:cNvPr>
            <p:cNvSpPr/>
            <p:nvPr/>
          </p:nvSpPr>
          <p:spPr>
            <a:xfrm>
              <a:off x="4007929" y="1993900"/>
              <a:ext cx="1131774" cy="1131774"/>
            </a:xfrm>
            <a:prstGeom prst="ellipse">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8" name="Freeform 11">
              <a:extLst>
                <a:ext uri="{FF2B5EF4-FFF2-40B4-BE49-F238E27FC236}">
                  <a16:creationId xmlns="" xmlns:a16="http://schemas.microsoft.com/office/drawing/2014/main" id="{888B6E61-A1A6-4877-BE26-BC5C85A5C298}"/>
                </a:ext>
              </a:extLst>
            </p:cNvPr>
            <p:cNvSpPr>
              <a:spLocks noEditPoints="1"/>
            </p:cNvSpPr>
            <p:nvPr/>
          </p:nvSpPr>
          <p:spPr bwMode="auto">
            <a:xfrm>
              <a:off x="4408836" y="2289310"/>
              <a:ext cx="329960" cy="322529"/>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9" name="文本框 48">
              <a:extLst>
                <a:ext uri="{FF2B5EF4-FFF2-40B4-BE49-F238E27FC236}">
                  <a16:creationId xmlns="" xmlns:a16="http://schemas.microsoft.com/office/drawing/2014/main" id="{7E8774E3-88F9-440A-9CA8-2FC5E58D71B7}"/>
                </a:ext>
              </a:extLst>
            </p:cNvPr>
            <p:cNvSpPr txBox="1"/>
            <p:nvPr/>
          </p:nvSpPr>
          <p:spPr>
            <a:xfrm>
              <a:off x="4018717" y="2625714"/>
              <a:ext cx="1134533"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cs typeface="+mn-ea"/>
                  <a:sym typeface="+mn-lt"/>
                </a:rPr>
                <a:t>精心的设计</a:t>
              </a:r>
            </a:p>
          </p:txBody>
        </p:sp>
      </p:grpSp>
      <p:grpSp>
        <p:nvGrpSpPr>
          <p:cNvPr id="50" name="组合 49">
            <a:extLst>
              <a:ext uri="{FF2B5EF4-FFF2-40B4-BE49-F238E27FC236}">
                <a16:creationId xmlns="" xmlns:a16="http://schemas.microsoft.com/office/drawing/2014/main" id="{14345969-07D7-4396-B53A-0C67ECBAADA6}"/>
              </a:ext>
            </a:extLst>
          </p:cNvPr>
          <p:cNvGrpSpPr/>
          <p:nvPr/>
        </p:nvGrpSpPr>
        <p:grpSpPr>
          <a:xfrm>
            <a:off x="4265103" y="3387724"/>
            <a:ext cx="1765935" cy="1719772"/>
            <a:chOff x="4007928" y="3606799"/>
            <a:chExt cx="1765935" cy="1719772"/>
          </a:xfrm>
        </p:grpSpPr>
        <p:sp>
          <p:nvSpPr>
            <p:cNvPr id="51" name="椭圆 50">
              <a:extLst>
                <a:ext uri="{FF2B5EF4-FFF2-40B4-BE49-F238E27FC236}">
                  <a16:creationId xmlns="" xmlns:a16="http://schemas.microsoft.com/office/drawing/2014/main" id="{42137580-B2E9-4CC6-B315-9F63E13ED329}"/>
                </a:ext>
              </a:extLst>
            </p:cNvPr>
            <p:cNvSpPr/>
            <p:nvPr/>
          </p:nvSpPr>
          <p:spPr>
            <a:xfrm>
              <a:off x="4007928" y="3606799"/>
              <a:ext cx="1719772" cy="1719772"/>
            </a:xfrm>
            <a:prstGeom prst="ellipse">
              <a:avLst/>
            </a:prstGeom>
            <a:solidFill>
              <a:schemeClr val="tx1">
                <a:lumMod val="75000"/>
                <a:lumOff val="2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2" name="文本框 51">
              <a:extLst>
                <a:ext uri="{FF2B5EF4-FFF2-40B4-BE49-F238E27FC236}">
                  <a16:creationId xmlns="" xmlns:a16="http://schemas.microsoft.com/office/drawing/2014/main" id="{897BDCDA-0E8C-42EE-8DC3-9DA24B1BACC1}"/>
                </a:ext>
              </a:extLst>
            </p:cNvPr>
            <p:cNvSpPr txBox="1"/>
            <p:nvPr/>
          </p:nvSpPr>
          <p:spPr>
            <a:xfrm>
              <a:off x="4463508" y="3954057"/>
              <a:ext cx="8636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solidFill>
                    <a:prstClr val="white"/>
                  </a:solidFill>
                  <a:effectLst/>
                  <a:uLnTx/>
                  <a:uFillTx/>
                  <a:cs typeface="+mn-ea"/>
                  <a:sym typeface="+mn-lt"/>
                </a:rPr>
                <a:t>25</a:t>
              </a:r>
              <a:r>
                <a:rPr kumimoji="0" lang="en-US" altLang="zh-CN" sz="1800" b="1" i="0" u="none" strike="noStrike" kern="0" cap="none" spc="0" normalizeH="0" baseline="0" noProof="0" dirty="0">
                  <a:ln>
                    <a:noFill/>
                  </a:ln>
                  <a:solidFill>
                    <a:prstClr val="white"/>
                  </a:solidFill>
                  <a:effectLst/>
                  <a:uLnTx/>
                  <a:uFillTx/>
                  <a:cs typeface="+mn-ea"/>
                  <a:sym typeface="+mn-lt"/>
                </a:rPr>
                <a:t>%</a:t>
              </a:r>
              <a:endParaRPr kumimoji="0" lang="zh-CN" altLang="en-US" sz="1800" b="1" i="0" u="none" strike="noStrike" kern="0" cap="none" spc="0" normalizeH="0" baseline="0" noProof="0" dirty="0">
                <a:ln>
                  <a:noFill/>
                </a:ln>
                <a:solidFill>
                  <a:prstClr val="white"/>
                </a:solidFill>
                <a:effectLst/>
                <a:uLnTx/>
                <a:uFillTx/>
                <a:cs typeface="+mn-ea"/>
                <a:sym typeface="+mn-lt"/>
              </a:endParaRPr>
            </a:p>
          </p:txBody>
        </p:sp>
        <p:sp>
          <p:nvSpPr>
            <p:cNvPr id="53" name="文本框 52">
              <a:extLst>
                <a:ext uri="{FF2B5EF4-FFF2-40B4-BE49-F238E27FC236}">
                  <a16:creationId xmlns="" xmlns:a16="http://schemas.microsoft.com/office/drawing/2014/main" id="{E4843CA3-1290-47F1-B583-00DE1BA5C17D}"/>
                </a:ext>
              </a:extLst>
            </p:cNvPr>
            <p:cNvSpPr txBox="1"/>
            <p:nvPr/>
          </p:nvSpPr>
          <p:spPr>
            <a:xfrm>
              <a:off x="4025091" y="4583186"/>
              <a:ext cx="174877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white"/>
                  </a:solidFill>
                  <a:effectLst/>
                  <a:uLnTx/>
                  <a:uFillTx/>
                  <a:cs typeface="+mn-ea"/>
                  <a:sym typeface="+mn-lt"/>
                </a:rPr>
                <a:t>报名增长</a:t>
              </a:r>
            </a:p>
          </p:txBody>
        </p:sp>
      </p:grpSp>
    </p:spTree>
    <p:extLst>
      <p:ext uri="{BB962C8B-B14F-4D97-AF65-F5344CB8AC3E}">
        <p14:creationId xmlns:p14="http://schemas.microsoft.com/office/powerpoint/2010/main" val="27527386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8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8000">
                                          <p:cBhvr additive="base">
                                            <p:cTn id="7" dur="500" fill="hold"/>
                                            <p:tgtEl>
                                              <p:spTgt spid="28"/>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nodeType="withEffect">
                                      <p:stCondLst>
                                        <p:cond delay="25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500" fill="hold"/>
                                            <p:tgtEl>
                                              <p:spTgt spid="50"/>
                                            </p:tgtEl>
                                            <p:attrNameLst>
                                              <p:attrName>ppt_w</p:attrName>
                                            </p:attrNameLst>
                                          </p:cBhvr>
                                          <p:tavLst>
                                            <p:tav tm="0">
                                              <p:val>
                                                <p:fltVal val="0"/>
                                              </p:val>
                                            </p:tav>
                                            <p:tav tm="100000">
                                              <p:val>
                                                <p:strVal val="#ppt_w"/>
                                              </p:val>
                                            </p:tav>
                                          </p:tavLst>
                                        </p:anim>
                                        <p:anim calcmode="lin" valueType="num">
                                          <p:cBhvr>
                                            <p:cTn id="23" dur="500" fill="hold"/>
                                            <p:tgtEl>
                                              <p:spTgt spid="50"/>
                                            </p:tgtEl>
                                            <p:attrNameLst>
                                              <p:attrName>ppt_h</p:attrName>
                                            </p:attrNameLst>
                                          </p:cBhvr>
                                          <p:tavLst>
                                            <p:tav tm="0">
                                              <p:val>
                                                <p:fltVal val="0"/>
                                              </p:val>
                                            </p:tav>
                                            <p:tav tm="100000">
                                              <p:val>
                                                <p:strVal val="#ppt_h"/>
                                              </p:val>
                                            </p:tav>
                                          </p:tavLst>
                                        </p:anim>
                                        <p:animEffect transition="in" filter="fade">
                                          <p:cBhvr>
                                            <p:cTn id="24" dur="500"/>
                                            <p:tgtEl>
                                              <p:spTgt spid="50"/>
                                            </p:tgtEl>
                                          </p:cBhvr>
                                        </p:animEffect>
                                      </p:childTnLst>
                                    </p:cTn>
                                  </p:par>
                                </p:childTnLst>
                              </p:cTn>
                            </p:par>
                            <p:par>
                              <p:cTn id="25" fill="hold">
                                <p:stCondLst>
                                  <p:cond delay="1500"/>
                                </p:stCondLst>
                                <p:childTnLst>
                                  <p:par>
                                    <p:cTn id="26" presetID="2" presetClass="entr" presetSubtype="2" fill="hold" grpId="0" nodeType="afterEffect" p14:presetBounceEnd="65000">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14:bounceEnd="65000">
                                          <p:cBhvr additive="base">
                                            <p:cTn id="28" dur="1500" fill="hold"/>
                                            <p:tgtEl>
                                              <p:spTgt spid="38"/>
                                            </p:tgtEl>
                                            <p:attrNameLst>
                                              <p:attrName>ppt_x</p:attrName>
                                            </p:attrNameLst>
                                          </p:cBhvr>
                                          <p:tavLst>
                                            <p:tav tm="0">
                                              <p:val>
                                                <p:strVal val="1+#ppt_w/2"/>
                                              </p:val>
                                            </p:tav>
                                            <p:tav tm="100000">
                                              <p:val>
                                                <p:strVal val="#ppt_x"/>
                                              </p:val>
                                            </p:tav>
                                          </p:tavLst>
                                        </p:anim>
                                        <p:anim calcmode="lin" valueType="num" p14:bounceEnd="65000">
                                          <p:cBhvr additive="base">
                                            <p:cTn id="29" dur="1500" fill="hold"/>
                                            <p:tgtEl>
                                              <p:spTgt spid="3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5000">
                                      <p:stCondLst>
                                        <p:cond delay="250"/>
                                      </p:stCondLst>
                                      <p:childTnLst>
                                        <p:set>
                                          <p:cBhvr>
                                            <p:cTn id="31" dur="1" fill="hold">
                                              <p:stCondLst>
                                                <p:cond delay="0"/>
                                              </p:stCondLst>
                                            </p:cTn>
                                            <p:tgtEl>
                                              <p:spTgt spid="37"/>
                                            </p:tgtEl>
                                            <p:attrNameLst>
                                              <p:attrName>style.visibility</p:attrName>
                                            </p:attrNameLst>
                                          </p:cBhvr>
                                          <p:to>
                                            <p:strVal val="visible"/>
                                          </p:to>
                                        </p:set>
                                        <p:anim calcmode="lin" valueType="num" p14:bounceEnd="65000">
                                          <p:cBhvr additive="base">
                                            <p:cTn id="32" dur="1500" fill="hold"/>
                                            <p:tgtEl>
                                              <p:spTgt spid="37"/>
                                            </p:tgtEl>
                                            <p:attrNameLst>
                                              <p:attrName>ppt_x</p:attrName>
                                            </p:attrNameLst>
                                          </p:cBhvr>
                                          <p:tavLst>
                                            <p:tav tm="0">
                                              <p:val>
                                                <p:strVal val="1+#ppt_w/2"/>
                                              </p:val>
                                            </p:tav>
                                            <p:tav tm="100000">
                                              <p:val>
                                                <p:strVal val="#ppt_x"/>
                                              </p:val>
                                            </p:tav>
                                          </p:tavLst>
                                        </p:anim>
                                        <p:anim calcmode="lin" valueType="num" p14:bounceEnd="65000">
                                          <p:cBhvr additive="base">
                                            <p:cTn id="33" dur="1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3250"/>
                                </p:stCondLst>
                                <p:childTnLst>
                                  <p:par>
                                    <p:cTn id="35" presetID="2" presetClass="entr" presetSubtype="2" fill="hold" grpId="0" nodeType="afterEffect" p14:presetBounceEnd="65000">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14:bounceEnd="65000">
                                          <p:cBhvr additive="base">
                                            <p:cTn id="37" dur="1500" fill="hold"/>
                                            <p:tgtEl>
                                              <p:spTgt spid="40"/>
                                            </p:tgtEl>
                                            <p:attrNameLst>
                                              <p:attrName>ppt_x</p:attrName>
                                            </p:attrNameLst>
                                          </p:cBhvr>
                                          <p:tavLst>
                                            <p:tav tm="0">
                                              <p:val>
                                                <p:strVal val="1+#ppt_w/2"/>
                                              </p:val>
                                            </p:tav>
                                            <p:tav tm="100000">
                                              <p:val>
                                                <p:strVal val="#ppt_x"/>
                                              </p:val>
                                            </p:tav>
                                          </p:tavLst>
                                        </p:anim>
                                        <p:anim calcmode="lin" valueType="num" p14:bounceEnd="65000">
                                          <p:cBhvr additive="base">
                                            <p:cTn id="38" dur="1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14:presetBounceEnd="65000">
                                      <p:stCondLst>
                                        <p:cond delay="250"/>
                                      </p:stCondLst>
                                      <p:childTnLst>
                                        <p:set>
                                          <p:cBhvr>
                                            <p:cTn id="40" dur="1" fill="hold">
                                              <p:stCondLst>
                                                <p:cond delay="0"/>
                                              </p:stCondLst>
                                            </p:cTn>
                                            <p:tgtEl>
                                              <p:spTgt spid="39"/>
                                            </p:tgtEl>
                                            <p:attrNameLst>
                                              <p:attrName>style.visibility</p:attrName>
                                            </p:attrNameLst>
                                          </p:cBhvr>
                                          <p:to>
                                            <p:strVal val="visible"/>
                                          </p:to>
                                        </p:set>
                                        <p:anim calcmode="lin" valueType="num" p14:bounceEnd="65000">
                                          <p:cBhvr additive="base">
                                            <p:cTn id="41" dur="1500" fill="hold"/>
                                            <p:tgtEl>
                                              <p:spTgt spid="39"/>
                                            </p:tgtEl>
                                            <p:attrNameLst>
                                              <p:attrName>ppt_x</p:attrName>
                                            </p:attrNameLst>
                                          </p:cBhvr>
                                          <p:tavLst>
                                            <p:tav tm="0">
                                              <p:val>
                                                <p:strVal val="1+#ppt_w/2"/>
                                              </p:val>
                                            </p:tav>
                                            <p:tav tm="100000">
                                              <p:val>
                                                <p:strVal val="#ppt_x"/>
                                              </p:val>
                                            </p:tav>
                                          </p:tavLst>
                                        </p:anim>
                                        <p:anim calcmode="lin" valueType="num" p14:bounceEnd="65000">
                                          <p:cBhvr additive="base">
                                            <p:cTn id="42" dur="1500" fill="hold"/>
                                            <p:tgtEl>
                                              <p:spTgt spid="39"/>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 presetClass="entr" presetSubtype="2" fill="hold" grpId="0" nodeType="afterEffect" p14:presetBounceEnd="65000">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14:bounceEnd="65000">
                                          <p:cBhvr additive="base">
                                            <p:cTn id="46" dur="1500" fill="hold"/>
                                            <p:tgtEl>
                                              <p:spTgt spid="42"/>
                                            </p:tgtEl>
                                            <p:attrNameLst>
                                              <p:attrName>ppt_x</p:attrName>
                                            </p:attrNameLst>
                                          </p:cBhvr>
                                          <p:tavLst>
                                            <p:tav tm="0">
                                              <p:val>
                                                <p:strVal val="1+#ppt_w/2"/>
                                              </p:val>
                                            </p:tav>
                                            <p:tav tm="100000">
                                              <p:val>
                                                <p:strVal val="#ppt_x"/>
                                              </p:val>
                                            </p:tav>
                                          </p:tavLst>
                                        </p:anim>
                                        <p:anim calcmode="lin" valueType="num" p14:bounceEnd="65000">
                                          <p:cBhvr additive="base">
                                            <p:cTn id="47" dur="1500" fill="hold"/>
                                            <p:tgtEl>
                                              <p:spTgt spid="4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14:presetBounceEnd="65000">
                                      <p:stCondLst>
                                        <p:cond delay="250"/>
                                      </p:stCondLst>
                                      <p:childTnLst>
                                        <p:set>
                                          <p:cBhvr>
                                            <p:cTn id="49" dur="1" fill="hold">
                                              <p:stCondLst>
                                                <p:cond delay="0"/>
                                              </p:stCondLst>
                                            </p:cTn>
                                            <p:tgtEl>
                                              <p:spTgt spid="41"/>
                                            </p:tgtEl>
                                            <p:attrNameLst>
                                              <p:attrName>style.visibility</p:attrName>
                                            </p:attrNameLst>
                                          </p:cBhvr>
                                          <p:to>
                                            <p:strVal val="visible"/>
                                          </p:to>
                                        </p:set>
                                        <p:anim calcmode="lin" valueType="num" p14:bounceEnd="65000">
                                          <p:cBhvr additive="base">
                                            <p:cTn id="50" dur="1500" fill="hold"/>
                                            <p:tgtEl>
                                              <p:spTgt spid="41"/>
                                            </p:tgtEl>
                                            <p:attrNameLst>
                                              <p:attrName>ppt_x</p:attrName>
                                            </p:attrNameLst>
                                          </p:cBhvr>
                                          <p:tavLst>
                                            <p:tav tm="0">
                                              <p:val>
                                                <p:strVal val="1+#ppt_w/2"/>
                                              </p:val>
                                            </p:tav>
                                            <p:tav tm="100000">
                                              <p:val>
                                                <p:strVal val="#ppt_x"/>
                                              </p:val>
                                            </p:tav>
                                          </p:tavLst>
                                        </p:anim>
                                        <p:anim calcmode="lin" valueType="num" p14:bounceEnd="65000">
                                          <p:cBhvr additive="base">
                                            <p:cTn id="51" dur="1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nodeType="withEffect">
                                      <p:stCondLst>
                                        <p:cond delay="25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500" fill="hold"/>
                                            <p:tgtEl>
                                              <p:spTgt spid="50"/>
                                            </p:tgtEl>
                                            <p:attrNameLst>
                                              <p:attrName>ppt_w</p:attrName>
                                            </p:attrNameLst>
                                          </p:cBhvr>
                                          <p:tavLst>
                                            <p:tav tm="0">
                                              <p:val>
                                                <p:fltVal val="0"/>
                                              </p:val>
                                            </p:tav>
                                            <p:tav tm="100000">
                                              <p:val>
                                                <p:strVal val="#ppt_w"/>
                                              </p:val>
                                            </p:tav>
                                          </p:tavLst>
                                        </p:anim>
                                        <p:anim calcmode="lin" valueType="num">
                                          <p:cBhvr>
                                            <p:cTn id="23" dur="500" fill="hold"/>
                                            <p:tgtEl>
                                              <p:spTgt spid="50"/>
                                            </p:tgtEl>
                                            <p:attrNameLst>
                                              <p:attrName>ppt_h</p:attrName>
                                            </p:attrNameLst>
                                          </p:cBhvr>
                                          <p:tavLst>
                                            <p:tav tm="0">
                                              <p:val>
                                                <p:fltVal val="0"/>
                                              </p:val>
                                            </p:tav>
                                            <p:tav tm="100000">
                                              <p:val>
                                                <p:strVal val="#ppt_h"/>
                                              </p:val>
                                            </p:tav>
                                          </p:tavLst>
                                        </p:anim>
                                        <p:animEffect transition="in" filter="fade">
                                          <p:cBhvr>
                                            <p:cTn id="24" dur="500"/>
                                            <p:tgtEl>
                                              <p:spTgt spid="50"/>
                                            </p:tgtEl>
                                          </p:cBhvr>
                                        </p:animEffect>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500" fill="hold"/>
                                            <p:tgtEl>
                                              <p:spTgt spid="38"/>
                                            </p:tgtEl>
                                            <p:attrNameLst>
                                              <p:attrName>ppt_x</p:attrName>
                                            </p:attrNameLst>
                                          </p:cBhvr>
                                          <p:tavLst>
                                            <p:tav tm="0">
                                              <p:val>
                                                <p:strVal val="1+#ppt_w/2"/>
                                              </p:val>
                                            </p:tav>
                                            <p:tav tm="100000">
                                              <p:val>
                                                <p:strVal val="#ppt_x"/>
                                              </p:val>
                                            </p:tav>
                                          </p:tavLst>
                                        </p:anim>
                                        <p:anim calcmode="lin" valueType="num">
                                          <p:cBhvr additive="base">
                                            <p:cTn id="29" dur="1500" fill="hold"/>
                                            <p:tgtEl>
                                              <p:spTgt spid="3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500" fill="hold"/>
                                            <p:tgtEl>
                                              <p:spTgt spid="37"/>
                                            </p:tgtEl>
                                            <p:attrNameLst>
                                              <p:attrName>ppt_x</p:attrName>
                                            </p:attrNameLst>
                                          </p:cBhvr>
                                          <p:tavLst>
                                            <p:tav tm="0">
                                              <p:val>
                                                <p:strVal val="1+#ppt_w/2"/>
                                              </p:val>
                                            </p:tav>
                                            <p:tav tm="100000">
                                              <p:val>
                                                <p:strVal val="#ppt_x"/>
                                              </p:val>
                                            </p:tav>
                                          </p:tavLst>
                                        </p:anim>
                                        <p:anim calcmode="lin" valueType="num">
                                          <p:cBhvr additive="base">
                                            <p:cTn id="33" dur="1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3250"/>
                                </p:stCondLst>
                                <p:childTnLst>
                                  <p:par>
                                    <p:cTn id="35" presetID="2" presetClass="entr" presetSubtype="2"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1500" fill="hold"/>
                                            <p:tgtEl>
                                              <p:spTgt spid="40"/>
                                            </p:tgtEl>
                                            <p:attrNameLst>
                                              <p:attrName>ppt_x</p:attrName>
                                            </p:attrNameLst>
                                          </p:cBhvr>
                                          <p:tavLst>
                                            <p:tav tm="0">
                                              <p:val>
                                                <p:strVal val="1+#ppt_w/2"/>
                                              </p:val>
                                            </p:tav>
                                            <p:tav tm="100000">
                                              <p:val>
                                                <p:strVal val="#ppt_x"/>
                                              </p:val>
                                            </p:tav>
                                          </p:tavLst>
                                        </p:anim>
                                        <p:anim calcmode="lin" valueType="num">
                                          <p:cBhvr additive="base">
                                            <p:cTn id="38" dur="1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25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1500" fill="hold"/>
                                            <p:tgtEl>
                                              <p:spTgt spid="39"/>
                                            </p:tgtEl>
                                            <p:attrNameLst>
                                              <p:attrName>ppt_x</p:attrName>
                                            </p:attrNameLst>
                                          </p:cBhvr>
                                          <p:tavLst>
                                            <p:tav tm="0">
                                              <p:val>
                                                <p:strVal val="1+#ppt_w/2"/>
                                              </p:val>
                                            </p:tav>
                                            <p:tav tm="100000">
                                              <p:val>
                                                <p:strVal val="#ppt_x"/>
                                              </p:val>
                                            </p:tav>
                                          </p:tavLst>
                                        </p:anim>
                                        <p:anim calcmode="lin" valueType="num">
                                          <p:cBhvr additive="base">
                                            <p:cTn id="42" dur="1500" fill="hold"/>
                                            <p:tgtEl>
                                              <p:spTgt spid="39"/>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 presetClass="entr" presetSubtype="2"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1500" fill="hold"/>
                                            <p:tgtEl>
                                              <p:spTgt spid="42"/>
                                            </p:tgtEl>
                                            <p:attrNameLst>
                                              <p:attrName>ppt_x</p:attrName>
                                            </p:attrNameLst>
                                          </p:cBhvr>
                                          <p:tavLst>
                                            <p:tav tm="0">
                                              <p:val>
                                                <p:strVal val="1+#ppt_w/2"/>
                                              </p:val>
                                            </p:tav>
                                            <p:tav tm="100000">
                                              <p:val>
                                                <p:strVal val="#ppt_x"/>
                                              </p:val>
                                            </p:tav>
                                          </p:tavLst>
                                        </p:anim>
                                        <p:anim calcmode="lin" valueType="num">
                                          <p:cBhvr additive="base">
                                            <p:cTn id="47" dur="1500" fill="hold"/>
                                            <p:tgtEl>
                                              <p:spTgt spid="4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5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1500" fill="hold"/>
                                            <p:tgtEl>
                                              <p:spTgt spid="41"/>
                                            </p:tgtEl>
                                            <p:attrNameLst>
                                              <p:attrName>ppt_x</p:attrName>
                                            </p:attrNameLst>
                                          </p:cBhvr>
                                          <p:tavLst>
                                            <p:tav tm="0">
                                              <p:val>
                                                <p:strVal val="1+#ppt_w/2"/>
                                              </p:val>
                                            </p:tav>
                                            <p:tav tm="100000">
                                              <p:val>
                                                <p:strVal val="#ppt_x"/>
                                              </p:val>
                                            </p:tav>
                                          </p:tavLst>
                                        </p:anim>
                                        <p:anim calcmode="lin" valueType="num">
                                          <p:cBhvr additive="base">
                                            <p:cTn id="51" dur="1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4" name="组合 53">
            <a:extLst>
              <a:ext uri="{FF2B5EF4-FFF2-40B4-BE49-F238E27FC236}">
                <a16:creationId xmlns="" xmlns:a16="http://schemas.microsoft.com/office/drawing/2014/main" id="{DE90648F-7E2A-4EDC-AE3B-F026591C3E4C}"/>
              </a:ext>
            </a:extLst>
          </p:cNvPr>
          <p:cNvGrpSpPr/>
          <p:nvPr/>
        </p:nvGrpSpPr>
        <p:grpSpPr>
          <a:xfrm>
            <a:off x="7501467" y="1094364"/>
            <a:ext cx="4021663" cy="4665131"/>
            <a:chOff x="7315200" y="1439336"/>
            <a:chExt cx="4021663" cy="4665131"/>
          </a:xfrm>
        </p:grpSpPr>
        <p:sp>
          <p:nvSpPr>
            <p:cNvPr id="55" name="六边形 54">
              <a:extLst>
                <a:ext uri="{FF2B5EF4-FFF2-40B4-BE49-F238E27FC236}">
                  <a16:creationId xmlns="" xmlns:a16="http://schemas.microsoft.com/office/drawing/2014/main" id="{A6C24286-7237-45DB-8761-D3C1B87AB776}"/>
                </a:ext>
              </a:extLst>
            </p:cNvPr>
            <p:cNvSpPr/>
            <p:nvPr/>
          </p:nvSpPr>
          <p:spPr>
            <a:xfrm rot="5400000">
              <a:off x="6993466" y="1761070"/>
              <a:ext cx="4665131" cy="4021663"/>
            </a:xfrm>
            <a:prstGeom prst="hexagon">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56" name="图片 55">
              <a:extLst>
                <a:ext uri="{FF2B5EF4-FFF2-40B4-BE49-F238E27FC236}">
                  <a16:creationId xmlns="" xmlns:a16="http://schemas.microsoft.com/office/drawing/2014/main" id="{50CCC6BE-0594-4002-B0ED-C21B209D64BF}"/>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7534164" y="1693334"/>
              <a:ext cx="3583733" cy="4157133"/>
            </a:xfrm>
            <a:custGeom>
              <a:avLst/>
              <a:gdLst>
                <a:gd name="connsiteX0" fmla="*/ 1791866 w 3583733"/>
                <a:gd name="connsiteY0" fmla="*/ 0 h 4157133"/>
                <a:gd name="connsiteX1" fmla="*/ 3583733 w 3583733"/>
                <a:gd name="connsiteY1" fmla="*/ 895934 h 4157133"/>
                <a:gd name="connsiteX2" fmla="*/ 3583733 w 3583733"/>
                <a:gd name="connsiteY2" fmla="*/ 3261200 h 4157133"/>
                <a:gd name="connsiteX3" fmla="*/ 1791866 w 3583733"/>
                <a:gd name="connsiteY3" fmla="*/ 4157133 h 4157133"/>
                <a:gd name="connsiteX4" fmla="*/ 1791865 w 3583733"/>
                <a:gd name="connsiteY4" fmla="*/ 4157133 h 4157133"/>
                <a:gd name="connsiteX5" fmla="*/ 0 w 3583733"/>
                <a:gd name="connsiteY5" fmla="*/ 3261200 h 4157133"/>
                <a:gd name="connsiteX6" fmla="*/ 0 w 3583733"/>
                <a:gd name="connsiteY6" fmla="*/ 895934 h 41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3733" h="4157133">
                  <a:moveTo>
                    <a:pt x="1791866" y="0"/>
                  </a:moveTo>
                  <a:lnTo>
                    <a:pt x="3583733" y="895934"/>
                  </a:lnTo>
                  <a:lnTo>
                    <a:pt x="3583733" y="3261200"/>
                  </a:lnTo>
                  <a:lnTo>
                    <a:pt x="1791866" y="4157133"/>
                  </a:lnTo>
                  <a:lnTo>
                    <a:pt x="1791865" y="4157133"/>
                  </a:lnTo>
                  <a:lnTo>
                    <a:pt x="0" y="3261200"/>
                  </a:lnTo>
                  <a:lnTo>
                    <a:pt x="0" y="895934"/>
                  </a:lnTo>
                  <a:close/>
                </a:path>
              </a:pathLst>
            </a:custGeom>
            <a:ln w="57150">
              <a:solidFill>
                <a:sysClr val="window" lastClr="FFFFFF"/>
              </a:solidFill>
            </a:ln>
            <a:effectLst>
              <a:outerShdw blurRad="50800" dist="38100" dir="2700000" algn="tl" rotWithShape="0">
                <a:prstClr val="black">
                  <a:alpha val="40000"/>
                </a:prstClr>
              </a:outerShdw>
            </a:effectLst>
          </p:spPr>
        </p:pic>
      </p:grpSp>
      <p:grpSp>
        <p:nvGrpSpPr>
          <p:cNvPr id="57" name="组合 56">
            <a:extLst>
              <a:ext uri="{FF2B5EF4-FFF2-40B4-BE49-F238E27FC236}">
                <a16:creationId xmlns="" xmlns:a16="http://schemas.microsoft.com/office/drawing/2014/main" id="{EA7564C1-3C7C-40B2-BC38-6B11A2C34793}"/>
              </a:ext>
            </a:extLst>
          </p:cNvPr>
          <p:cNvGrpSpPr/>
          <p:nvPr/>
        </p:nvGrpSpPr>
        <p:grpSpPr>
          <a:xfrm>
            <a:off x="7067526" y="997440"/>
            <a:ext cx="867878" cy="1006739"/>
            <a:chOff x="6881259" y="1448290"/>
            <a:chExt cx="867878" cy="1006739"/>
          </a:xfrm>
        </p:grpSpPr>
        <p:sp>
          <p:nvSpPr>
            <p:cNvPr id="58" name="六边形 57">
              <a:extLst>
                <a:ext uri="{FF2B5EF4-FFF2-40B4-BE49-F238E27FC236}">
                  <a16:creationId xmlns="" xmlns:a16="http://schemas.microsoft.com/office/drawing/2014/main" id="{F5B21372-B4A6-46ED-BEFD-D14566D08D09}"/>
                </a:ext>
              </a:extLst>
            </p:cNvPr>
            <p:cNvSpPr/>
            <p:nvPr/>
          </p:nvSpPr>
          <p:spPr>
            <a:xfrm rot="5400000">
              <a:off x="6811828" y="1517721"/>
              <a:ext cx="1006739" cy="867878"/>
            </a:xfrm>
            <a:prstGeom prst="hexagon">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9" name="文本框 58">
              <a:extLst>
                <a:ext uri="{FF2B5EF4-FFF2-40B4-BE49-F238E27FC236}">
                  <a16:creationId xmlns="" xmlns:a16="http://schemas.microsoft.com/office/drawing/2014/main" id="{BC7CA322-159F-4F7F-8AD2-3FD23EC9383B}"/>
                </a:ext>
              </a:extLst>
            </p:cNvPr>
            <p:cNvSpPr txBox="1"/>
            <p:nvPr/>
          </p:nvSpPr>
          <p:spPr>
            <a:xfrm>
              <a:off x="7016750" y="1766994"/>
              <a:ext cx="73238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总监</a:t>
              </a:r>
            </a:p>
          </p:txBody>
        </p:sp>
      </p:grpSp>
      <p:grpSp>
        <p:nvGrpSpPr>
          <p:cNvPr id="60" name="组合 59">
            <a:extLst>
              <a:ext uri="{FF2B5EF4-FFF2-40B4-BE49-F238E27FC236}">
                <a16:creationId xmlns="" xmlns:a16="http://schemas.microsoft.com/office/drawing/2014/main" id="{BDCCD6E9-5845-4038-A334-C67CB687BBAC}"/>
              </a:ext>
            </a:extLst>
          </p:cNvPr>
          <p:cNvGrpSpPr/>
          <p:nvPr/>
        </p:nvGrpSpPr>
        <p:grpSpPr>
          <a:xfrm>
            <a:off x="3380559" y="2107684"/>
            <a:ext cx="1579278" cy="690748"/>
            <a:chOff x="3115612" y="2558534"/>
            <a:chExt cx="1579278" cy="690748"/>
          </a:xfrm>
        </p:grpSpPr>
        <p:sp>
          <p:nvSpPr>
            <p:cNvPr id="61" name="矩形 60">
              <a:extLst>
                <a:ext uri="{FF2B5EF4-FFF2-40B4-BE49-F238E27FC236}">
                  <a16:creationId xmlns="" xmlns:a16="http://schemas.microsoft.com/office/drawing/2014/main" id="{4D76FE45-D15D-4FBA-8FF1-309702D7FEC2}"/>
                </a:ext>
              </a:extLst>
            </p:cNvPr>
            <p:cNvSpPr/>
            <p:nvPr/>
          </p:nvSpPr>
          <p:spPr>
            <a:xfrm>
              <a:off x="3115612" y="2558534"/>
              <a:ext cx="1579278" cy="369332"/>
            </a:xfrm>
            <a:prstGeom prst="rect">
              <a:avLst/>
            </a:prstGeom>
          </p:spPr>
          <p:txBody>
            <a:bodyPr wrap="none">
              <a:spAutoFit/>
            </a:bodyPr>
            <a:lstStyle/>
            <a:p>
              <a:pPr algn="dist"/>
              <a:r>
                <a:rPr lang="zh-CN" altLang="en-US" b="1" dirty="0">
                  <a:solidFill>
                    <a:prstClr val="black">
                      <a:lumMod val="75000"/>
                      <a:lumOff val="25000"/>
                    </a:prstClr>
                  </a:solidFill>
                  <a:cs typeface="+mn-ea"/>
                  <a:sym typeface="+mn-lt"/>
                </a:rPr>
                <a:t>活动策划总监</a:t>
              </a:r>
              <a:endParaRPr lang="en-US" altLang="zh-CN" b="1" dirty="0">
                <a:solidFill>
                  <a:prstClr val="black">
                    <a:lumMod val="75000"/>
                    <a:lumOff val="25000"/>
                  </a:prstClr>
                </a:solidFill>
                <a:cs typeface="+mn-ea"/>
                <a:sym typeface="+mn-lt"/>
              </a:endParaRPr>
            </a:p>
          </p:txBody>
        </p:sp>
        <p:sp>
          <p:nvSpPr>
            <p:cNvPr id="62" name="矩形 61">
              <a:extLst>
                <a:ext uri="{FF2B5EF4-FFF2-40B4-BE49-F238E27FC236}">
                  <a16:creationId xmlns="" xmlns:a16="http://schemas.microsoft.com/office/drawing/2014/main" id="{94465974-D7CB-43EE-82E5-9CF32BBBE35F}"/>
                </a:ext>
              </a:extLst>
            </p:cNvPr>
            <p:cNvSpPr/>
            <p:nvPr/>
          </p:nvSpPr>
          <p:spPr>
            <a:xfrm>
              <a:off x="3115612" y="2879950"/>
              <a:ext cx="1112805" cy="369332"/>
            </a:xfrm>
            <a:prstGeom prst="rect">
              <a:avLst/>
            </a:prstGeom>
          </p:spPr>
          <p:txBody>
            <a:bodyPr wrap="none">
              <a:spAutoFit/>
            </a:bodyPr>
            <a:lstStyle/>
            <a:p>
              <a:pPr algn="dist"/>
              <a:r>
                <a:rPr lang="en-US" altLang="zh-CN" b="1" dirty="0">
                  <a:solidFill>
                    <a:prstClr val="black">
                      <a:lumMod val="75000"/>
                      <a:lumOff val="25000"/>
                    </a:prstClr>
                  </a:solidFill>
                  <a:cs typeface="+mn-ea"/>
                  <a:sym typeface="+mn-lt"/>
                </a:rPr>
                <a:t>FINE ARTIST</a:t>
              </a:r>
            </a:p>
          </p:txBody>
        </p:sp>
      </p:grpSp>
      <p:sp>
        <p:nvSpPr>
          <p:cNvPr id="63" name="矩形 62">
            <a:extLst>
              <a:ext uri="{FF2B5EF4-FFF2-40B4-BE49-F238E27FC236}">
                <a16:creationId xmlns="" xmlns:a16="http://schemas.microsoft.com/office/drawing/2014/main" id="{A54D1108-CCB9-4CA7-9AE1-A0D4C2914162}"/>
              </a:ext>
            </a:extLst>
          </p:cNvPr>
          <p:cNvSpPr/>
          <p:nvPr/>
        </p:nvSpPr>
        <p:spPr>
          <a:xfrm>
            <a:off x="3367283" y="1883028"/>
            <a:ext cx="2070118" cy="261610"/>
          </a:xfrm>
          <a:prstGeom prst="rect">
            <a:avLst/>
          </a:prstGeom>
        </p:spPr>
        <p:txBody>
          <a:bodyPr wrap="none">
            <a:spAutoFit/>
          </a:bodyPr>
          <a:lstStyle/>
          <a:p>
            <a:r>
              <a:rPr lang="en-US" altLang="zh-CN" sz="1100" kern="3000" spc="30" dirty="0">
                <a:solidFill>
                  <a:prstClr val="black">
                    <a:lumMod val="75000"/>
                    <a:lumOff val="25000"/>
                  </a:prstClr>
                </a:solidFill>
                <a:cs typeface="+mn-ea"/>
                <a:sym typeface="+mn-lt"/>
              </a:rPr>
              <a:t>Everyone that works here has a desire </a:t>
            </a:r>
            <a:endParaRPr lang="zh-CN" altLang="en-US" sz="1100" dirty="0">
              <a:solidFill>
                <a:prstClr val="black"/>
              </a:solidFill>
              <a:cs typeface="+mn-ea"/>
              <a:sym typeface="+mn-lt"/>
            </a:endParaRPr>
          </a:p>
        </p:txBody>
      </p:sp>
      <p:sp>
        <p:nvSpPr>
          <p:cNvPr id="64" name="Rectangle 78">
            <a:extLst>
              <a:ext uri="{FF2B5EF4-FFF2-40B4-BE49-F238E27FC236}">
                <a16:creationId xmlns="" xmlns:a16="http://schemas.microsoft.com/office/drawing/2014/main" id="{81957E5E-3572-426C-B1A7-66286E748D9D}"/>
              </a:ext>
            </a:extLst>
          </p:cNvPr>
          <p:cNvSpPr/>
          <p:nvPr/>
        </p:nvSpPr>
        <p:spPr>
          <a:xfrm>
            <a:off x="3364331" y="2945397"/>
            <a:ext cx="3781536" cy="1107996"/>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
        <p:nvSpPr>
          <p:cNvPr id="65" name="Rectangle 78">
            <a:extLst>
              <a:ext uri="{FF2B5EF4-FFF2-40B4-BE49-F238E27FC236}">
                <a16:creationId xmlns="" xmlns:a16="http://schemas.microsoft.com/office/drawing/2014/main" id="{5AC9420E-7530-42AF-8DA7-DA749B5449BD}"/>
              </a:ext>
            </a:extLst>
          </p:cNvPr>
          <p:cNvSpPr/>
          <p:nvPr/>
        </p:nvSpPr>
        <p:spPr>
          <a:xfrm>
            <a:off x="3364331" y="4053393"/>
            <a:ext cx="3781536" cy="1107996"/>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
        <p:nvSpPr>
          <p:cNvPr id="66" name="矩形 65">
            <a:extLst>
              <a:ext uri="{FF2B5EF4-FFF2-40B4-BE49-F238E27FC236}">
                <a16:creationId xmlns="" xmlns:a16="http://schemas.microsoft.com/office/drawing/2014/main" id="{75583C1F-66C9-451E-807F-0AF1F6FF48C3}"/>
              </a:ext>
            </a:extLst>
          </p:cNvPr>
          <p:cNvSpPr/>
          <p:nvPr/>
        </p:nvSpPr>
        <p:spPr>
          <a:xfrm>
            <a:off x="649817" y="1883028"/>
            <a:ext cx="2495550" cy="3278361"/>
          </a:xfrm>
          <a:prstGeom prst="rect">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67" name="组合 66">
            <a:extLst>
              <a:ext uri="{FF2B5EF4-FFF2-40B4-BE49-F238E27FC236}">
                <a16:creationId xmlns="" xmlns:a16="http://schemas.microsoft.com/office/drawing/2014/main" id="{FC16E538-9A19-4498-BF4D-0B5724DBFC1B}"/>
              </a:ext>
            </a:extLst>
          </p:cNvPr>
          <p:cNvGrpSpPr/>
          <p:nvPr/>
        </p:nvGrpSpPr>
        <p:grpSpPr>
          <a:xfrm>
            <a:off x="859367" y="2406134"/>
            <a:ext cx="648216" cy="648216"/>
            <a:chOff x="868892" y="2882384"/>
            <a:chExt cx="648216" cy="648216"/>
          </a:xfrm>
        </p:grpSpPr>
        <p:sp>
          <p:nvSpPr>
            <p:cNvPr id="68" name="椭圆 67">
              <a:extLst>
                <a:ext uri="{FF2B5EF4-FFF2-40B4-BE49-F238E27FC236}">
                  <a16:creationId xmlns="" xmlns:a16="http://schemas.microsoft.com/office/drawing/2014/main" id="{37214C97-986C-4F5C-A45B-51F5E3498ED5}"/>
                </a:ext>
              </a:extLst>
            </p:cNvPr>
            <p:cNvSpPr/>
            <p:nvPr/>
          </p:nvSpPr>
          <p:spPr>
            <a:xfrm>
              <a:off x="868892" y="2882384"/>
              <a:ext cx="648216" cy="648216"/>
            </a:xfrm>
            <a:prstGeom prst="ellipse">
              <a:avLst/>
            </a:prstGeom>
            <a:solidFill>
              <a:sysClr val="window" lastClr="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9" name="Freeform 64">
              <a:extLst>
                <a:ext uri="{FF2B5EF4-FFF2-40B4-BE49-F238E27FC236}">
                  <a16:creationId xmlns="" xmlns:a16="http://schemas.microsoft.com/office/drawing/2014/main" id="{31D41705-2FCF-41B3-BC84-A6B7536B4301}"/>
                </a:ext>
              </a:extLst>
            </p:cNvPr>
            <p:cNvSpPr>
              <a:spLocks noEditPoints="1"/>
            </p:cNvSpPr>
            <p:nvPr/>
          </p:nvSpPr>
          <p:spPr bwMode="auto">
            <a:xfrm>
              <a:off x="977952" y="3067050"/>
              <a:ext cx="407248" cy="264563"/>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gradFill>
              <a:gsLst>
                <a:gs pos="0">
                  <a:srgbClr val="F36611"/>
                </a:gs>
                <a:gs pos="100000">
                  <a:srgbClr val="F98D07"/>
                </a:gs>
              </a:gsLst>
              <a:lin ang="5400000" scaled="1"/>
            </a:gra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70" name="文本框 69">
            <a:extLst>
              <a:ext uri="{FF2B5EF4-FFF2-40B4-BE49-F238E27FC236}">
                <a16:creationId xmlns="" xmlns:a16="http://schemas.microsoft.com/office/drawing/2014/main" id="{B3626BC1-063B-47A9-BD68-2F8B65F9C252}"/>
              </a:ext>
            </a:extLst>
          </p:cNvPr>
          <p:cNvSpPr txBox="1"/>
          <p:nvPr/>
        </p:nvSpPr>
        <p:spPr>
          <a:xfrm>
            <a:off x="1589600" y="2406134"/>
            <a:ext cx="1301750" cy="369332"/>
          </a:xfrm>
          <a:prstGeom prst="rect">
            <a:avLst/>
          </a:prstGeom>
          <a:noFill/>
        </p:spPr>
        <p:txBody>
          <a:bodyPr wrap="square" rtlCol="0">
            <a:spAutoFit/>
          </a:bodyPr>
          <a:lstStyle/>
          <a:p>
            <a:r>
              <a:rPr lang="zh-CN" altLang="en-US" b="1" dirty="0">
                <a:solidFill>
                  <a:prstClr val="white"/>
                </a:solidFill>
                <a:cs typeface="+mn-ea"/>
                <a:sym typeface="+mn-lt"/>
              </a:rPr>
              <a:t>设计团队</a:t>
            </a:r>
          </a:p>
        </p:txBody>
      </p:sp>
      <p:sp>
        <p:nvSpPr>
          <p:cNvPr id="71" name="矩形 70">
            <a:extLst>
              <a:ext uri="{FF2B5EF4-FFF2-40B4-BE49-F238E27FC236}">
                <a16:creationId xmlns="" xmlns:a16="http://schemas.microsoft.com/office/drawing/2014/main" id="{0805A794-C5CC-40C9-933D-0A8FF699C1AB}"/>
              </a:ext>
            </a:extLst>
          </p:cNvPr>
          <p:cNvSpPr/>
          <p:nvPr/>
        </p:nvSpPr>
        <p:spPr>
          <a:xfrm>
            <a:off x="1589600" y="2643034"/>
            <a:ext cx="1082348" cy="369332"/>
          </a:xfrm>
          <a:prstGeom prst="rect">
            <a:avLst/>
          </a:prstGeom>
        </p:spPr>
        <p:txBody>
          <a:bodyPr wrap="none">
            <a:spAutoFit/>
          </a:bodyPr>
          <a:lstStyle/>
          <a:p>
            <a:r>
              <a:rPr lang="zh-CN" altLang="en-US" dirty="0">
                <a:solidFill>
                  <a:prstClr val="white"/>
                </a:solidFill>
                <a:cs typeface="+mn-ea"/>
                <a:sym typeface="+mn-lt"/>
              </a:rPr>
              <a:t>Design team</a:t>
            </a:r>
          </a:p>
        </p:txBody>
      </p:sp>
      <p:sp>
        <p:nvSpPr>
          <p:cNvPr id="72" name="Rectangle 78">
            <a:extLst>
              <a:ext uri="{FF2B5EF4-FFF2-40B4-BE49-F238E27FC236}">
                <a16:creationId xmlns="" xmlns:a16="http://schemas.microsoft.com/office/drawing/2014/main" id="{873A41E5-B789-479C-B42E-84E519494643}"/>
              </a:ext>
            </a:extLst>
          </p:cNvPr>
          <p:cNvSpPr/>
          <p:nvPr/>
        </p:nvSpPr>
        <p:spPr>
          <a:xfrm>
            <a:off x="781180" y="3249266"/>
            <a:ext cx="2227551" cy="1615827"/>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white"/>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Tree>
    <p:extLst>
      <p:ext uri="{BB962C8B-B14F-4D97-AF65-F5344CB8AC3E}">
        <p14:creationId xmlns:p14="http://schemas.microsoft.com/office/powerpoint/2010/main" val="32617622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p:tgtEl>
                                              <p:spTgt spid="57"/>
                                            </p:tgtEl>
                                            <p:attrNameLst>
                                              <p:attrName>ppt_y</p:attrName>
                                            </p:attrNameLst>
                                          </p:cBhvr>
                                          <p:tavLst>
                                            <p:tav tm="0">
                                              <p:val>
                                                <p:strVal val="#ppt_y+#ppt_h*1.125000"/>
                                              </p:val>
                                            </p:tav>
                                            <p:tav tm="100000">
                                              <p:val>
                                                <p:strVal val="#ppt_y"/>
                                              </p:val>
                                            </p:tav>
                                          </p:tavLst>
                                        </p:anim>
                                        <p:animEffect transition="in" filter="wipe(up)">
                                          <p:cBhvr>
                                            <p:cTn id="14" dur="500"/>
                                            <p:tgtEl>
                                              <p:spTgt spid="57"/>
                                            </p:tgtEl>
                                          </p:cBhvr>
                                        </p:animEffect>
                                      </p:childTnLst>
                                    </p:cTn>
                                  </p:par>
                                </p:childTnLst>
                              </p:cTn>
                            </p:par>
                            <p:par>
                              <p:cTn id="15" fill="hold">
                                <p:stCondLst>
                                  <p:cond delay="1000"/>
                                </p:stCondLst>
                                <p:childTnLst>
                                  <p:par>
                                    <p:cTn id="16" presetID="2" presetClass="entr" presetSubtype="8" fill="hold" grpId="0" nodeType="afterEffect" p14:presetBounceEnd="72000">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14:bounceEnd="72000">
                                          <p:cBhvr additive="base">
                                            <p:cTn id="18" dur="2000" fill="hold"/>
                                            <p:tgtEl>
                                              <p:spTgt spid="66"/>
                                            </p:tgtEl>
                                            <p:attrNameLst>
                                              <p:attrName>ppt_x</p:attrName>
                                            </p:attrNameLst>
                                          </p:cBhvr>
                                          <p:tavLst>
                                            <p:tav tm="0">
                                              <p:val>
                                                <p:strVal val="0-#ppt_w/2"/>
                                              </p:val>
                                            </p:tav>
                                            <p:tav tm="100000">
                                              <p:val>
                                                <p:strVal val="#ppt_x"/>
                                              </p:val>
                                            </p:tav>
                                          </p:tavLst>
                                        </p:anim>
                                        <p:anim calcmode="lin" valueType="num" p14:bounceEnd="72000">
                                          <p:cBhvr additive="base">
                                            <p:cTn id="19" dur="2000" fill="hold"/>
                                            <p:tgtEl>
                                              <p:spTgt spid="66"/>
                                            </p:tgtEl>
                                            <p:attrNameLst>
                                              <p:attrName>ppt_y</p:attrName>
                                            </p:attrNameLst>
                                          </p:cBhvr>
                                          <p:tavLst>
                                            <p:tav tm="0">
                                              <p:val>
                                                <p:strVal val="#ppt_y"/>
                                              </p:val>
                                            </p:tav>
                                            <p:tav tm="100000">
                                              <p:val>
                                                <p:strVal val="#ppt_y"/>
                                              </p:val>
                                            </p:tav>
                                          </p:tavLst>
                                        </p:anim>
                                      </p:childTnLst>
                                    </p:cTn>
                                  </p:par>
                                </p:childTnLst>
                              </p:cTn>
                            </p:par>
                            <p:par>
                              <p:cTn id="20" fill="hold">
                                <p:stCondLst>
                                  <p:cond delay="3000"/>
                                </p:stCondLst>
                                <p:childTnLst>
                                  <p:par>
                                    <p:cTn id="21" presetID="53" presetClass="entr" presetSubtype="16"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3500"/>
                                </p:stCondLst>
                                <p:childTnLst>
                                  <p:par>
                                    <p:cTn id="27" presetID="22" presetClass="entr" presetSubtype="1"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up)">
                                          <p:cBhvr>
                                            <p:cTn id="33" dur="500"/>
                                            <p:tgtEl>
                                              <p:spTgt spid="71"/>
                                            </p:tgtEl>
                                          </p:cBhvr>
                                        </p:animEffect>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up)">
                                          <p:cBhvr>
                                            <p:cTn id="37" dur="500"/>
                                            <p:tgtEl>
                                              <p:spTgt spid="72"/>
                                            </p:tgtEl>
                                          </p:cBhvr>
                                        </p:animEffect>
                                      </p:childTnLst>
                                    </p:cTn>
                                  </p:par>
                                </p:childTnLst>
                              </p:cTn>
                            </p:par>
                            <p:par>
                              <p:cTn id="38" fill="hold">
                                <p:stCondLst>
                                  <p:cond delay="5000"/>
                                </p:stCondLst>
                                <p:childTnLst>
                                  <p:par>
                                    <p:cTn id="39" presetID="22" presetClass="entr" presetSubtype="1"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up)">
                                          <p:cBhvr>
                                            <p:cTn id="41" dur="500"/>
                                            <p:tgtEl>
                                              <p:spTgt spid="63"/>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500"/>
                                            <p:tgtEl>
                                              <p:spTgt spid="64"/>
                                            </p:tgtEl>
                                          </p:cBhvr>
                                        </p:animEffect>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up)">
                                          <p:cBhvr>
                                            <p:cTn id="5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animBg="1"/>
          <p:bldP spid="70" grpId="0"/>
          <p:bldP spid="71" grpId="0"/>
          <p:bldP spid="7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p:tgtEl>
                                              <p:spTgt spid="57"/>
                                            </p:tgtEl>
                                            <p:attrNameLst>
                                              <p:attrName>ppt_y</p:attrName>
                                            </p:attrNameLst>
                                          </p:cBhvr>
                                          <p:tavLst>
                                            <p:tav tm="0">
                                              <p:val>
                                                <p:strVal val="#ppt_y+#ppt_h*1.125000"/>
                                              </p:val>
                                            </p:tav>
                                            <p:tav tm="100000">
                                              <p:val>
                                                <p:strVal val="#ppt_y"/>
                                              </p:val>
                                            </p:tav>
                                          </p:tavLst>
                                        </p:anim>
                                        <p:animEffect transition="in" filter="wipe(up)">
                                          <p:cBhvr>
                                            <p:cTn id="14" dur="500"/>
                                            <p:tgtEl>
                                              <p:spTgt spid="5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cBhvr additive="base">
                                            <p:cTn id="18" dur="2000" fill="hold"/>
                                            <p:tgtEl>
                                              <p:spTgt spid="66"/>
                                            </p:tgtEl>
                                            <p:attrNameLst>
                                              <p:attrName>ppt_x</p:attrName>
                                            </p:attrNameLst>
                                          </p:cBhvr>
                                          <p:tavLst>
                                            <p:tav tm="0">
                                              <p:val>
                                                <p:strVal val="0-#ppt_w/2"/>
                                              </p:val>
                                            </p:tav>
                                            <p:tav tm="100000">
                                              <p:val>
                                                <p:strVal val="#ppt_x"/>
                                              </p:val>
                                            </p:tav>
                                          </p:tavLst>
                                        </p:anim>
                                        <p:anim calcmode="lin" valueType="num">
                                          <p:cBhvr additive="base">
                                            <p:cTn id="19" dur="2000" fill="hold"/>
                                            <p:tgtEl>
                                              <p:spTgt spid="66"/>
                                            </p:tgtEl>
                                            <p:attrNameLst>
                                              <p:attrName>ppt_y</p:attrName>
                                            </p:attrNameLst>
                                          </p:cBhvr>
                                          <p:tavLst>
                                            <p:tav tm="0">
                                              <p:val>
                                                <p:strVal val="#ppt_y"/>
                                              </p:val>
                                            </p:tav>
                                            <p:tav tm="100000">
                                              <p:val>
                                                <p:strVal val="#ppt_y"/>
                                              </p:val>
                                            </p:tav>
                                          </p:tavLst>
                                        </p:anim>
                                      </p:childTnLst>
                                    </p:cTn>
                                  </p:par>
                                </p:childTnLst>
                              </p:cTn>
                            </p:par>
                            <p:par>
                              <p:cTn id="20" fill="hold">
                                <p:stCondLst>
                                  <p:cond delay="3000"/>
                                </p:stCondLst>
                                <p:childTnLst>
                                  <p:par>
                                    <p:cTn id="21" presetID="53" presetClass="entr" presetSubtype="16"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3500"/>
                                </p:stCondLst>
                                <p:childTnLst>
                                  <p:par>
                                    <p:cTn id="27" presetID="22" presetClass="entr" presetSubtype="1"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up)">
                                          <p:cBhvr>
                                            <p:cTn id="33" dur="500"/>
                                            <p:tgtEl>
                                              <p:spTgt spid="71"/>
                                            </p:tgtEl>
                                          </p:cBhvr>
                                        </p:animEffect>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up)">
                                          <p:cBhvr>
                                            <p:cTn id="37" dur="500"/>
                                            <p:tgtEl>
                                              <p:spTgt spid="72"/>
                                            </p:tgtEl>
                                          </p:cBhvr>
                                        </p:animEffect>
                                      </p:childTnLst>
                                    </p:cTn>
                                  </p:par>
                                </p:childTnLst>
                              </p:cTn>
                            </p:par>
                            <p:par>
                              <p:cTn id="38" fill="hold">
                                <p:stCondLst>
                                  <p:cond delay="5000"/>
                                </p:stCondLst>
                                <p:childTnLst>
                                  <p:par>
                                    <p:cTn id="39" presetID="22" presetClass="entr" presetSubtype="1"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up)">
                                          <p:cBhvr>
                                            <p:cTn id="41" dur="500"/>
                                            <p:tgtEl>
                                              <p:spTgt spid="63"/>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500"/>
                                            <p:tgtEl>
                                              <p:spTgt spid="64"/>
                                            </p:tgtEl>
                                          </p:cBhvr>
                                        </p:animEffect>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up)">
                                          <p:cBhvr>
                                            <p:cTn id="5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animBg="1"/>
          <p:bldP spid="70" grpId="0"/>
          <p:bldP spid="71" grpId="0"/>
          <p:bldP spid="7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 xmlns:a16="http://schemas.microsoft.com/office/drawing/2014/main"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 xmlns:a16="http://schemas.microsoft.com/office/drawing/2014/main"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noFill/>
                  </a:ln>
                  <a:solidFill>
                    <a:srgbClr val="F2A346"/>
                  </a:solidFill>
                  <a:effectLst/>
                  <a:uLnTx/>
                  <a:uFillTx/>
                  <a:latin typeface="Agency FB" panose="020F0502020204030204"/>
                  <a:ea typeface="微软雅黑"/>
                  <a:cs typeface="+mn-ea"/>
                  <a:sym typeface="+mn-lt"/>
                </a:rPr>
                <a:t>预算经费方案</a:t>
              </a:r>
            </a:p>
          </p:txBody>
        </p:sp>
        <p:sp>
          <p:nvSpPr>
            <p:cNvPr id="39" name="TextBox 65">
              <a:extLst>
                <a:ext uri="{FF2B5EF4-FFF2-40B4-BE49-F238E27FC236}">
                  <a16:creationId xmlns="" xmlns:a16="http://schemas.microsoft.com/office/drawing/2014/main"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执行背景</a:t>
              </a:r>
            </a:p>
          </p:txBody>
        </p:sp>
        <p:sp>
          <p:nvSpPr>
            <p:cNvPr id="40" name="TextBox 66">
              <a:extLst>
                <a:ext uri="{FF2B5EF4-FFF2-40B4-BE49-F238E27FC236}">
                  <a16:creationId xmlns="" xmlns:a16="http://schemas.microsoft.com/office/drawing/2014/main"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怎么执行</a:t>
              </a:r>
            </a:p>
          </p:txBody>
        </p:sp>
        <p:sp>
          <p:nvSpPr>
            <p:cNvPr id="41" name="Freeform 21">
              <a:extLst>
                <a:ext uri="{FF2B5EF4-FFF2-40B4-BE49-F238E27FC236}">
                  <a16:creationId xmlns="" xmlns:a16="http://schemas.microsoft.com/office/drawing/2014/main"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2" name="Freeform 22">
              <a:extLst>
                <a:ext uri="{FF2B5EF4-FFF2-40B4-BE49-F238E27FC236}">
                  <a16:creationId xmlns="" xmlns:a16="http://schemas.microsoft.com/office/drawing/2014/main"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3" name="TextBox 15">
              <a:extLst>
                <a:ext uri="{FF2B5EF4-FFF2-40B4-BE49-F238E27FC236}">
                  <a16:creationId xmlns="" xmlns:a16="http://schemas.microsoft.com/office/drawing/2014/main"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其他想法</a:t>
              </a:r>
            </a:p>
          </p:txBody>
        </p:sp>
        <p:sp>
          <p:nvSpPr>
            <p:cNvPr id="44" name="Freeform 22">
              <a:extLst>
                <a:ext uri="{FF2B5EF4-FFF2-40B4-BE49-F238E27FC236}">
                  <a16:creationId xmlns="" xmlns:a16="http://schemas.microsoft.com/office/drawing/2014/main"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grpSp>
      <p:sp>
        <p:nvSpPr>
          <p:cNvPr id="4" name="文本框 3">
            <a:extLst>
              <a:ext uri="{FF2B5EF4-FFF2-40B4-BE49-F238E27FC236}">
                <a16:creationId xmlns="" xmlns:a16="http://schemas.microsoft.com/office/drawing/2014/main" id="{D2D6AF4E-001D-4F87-A4FB-AF9F71892769}"/>
              </a:ext>
            </a:extLst>
          </p:cNvPr>
          <p:cNvSpPr txBox="1"/>
          <p:nvPr/>
        </p:nvSpPr>
        <p:spPr>
          <a:xfrm>
            <a:off x="5087620" y="1437640"/>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rPr>
              <a:t>04</a:t>
            </a:r>
            <a:endParaRPr kumimoji="0" lang="zh-CN" altLang="en-US"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endParaRPr>
          </a:p>
        </p:txBody>
      </p:sp>
    </p:spTree>
    <p:extLst>
      <p:ext uri="{BB962C8B-B14F-4D97-AF65-F5344CB8AC3E}">
        <p14:creationId xmlns:p14="http://schemas.microsoft.com/office/powerpoint/2010/main" val="15280714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80" name="文本框 79">
            <a:extLst>
              <a:ext uri="{FF2B5EF4-FFF2-40B4-BE49-F238E27FC236}">
                <a16:creationId xmlns="" xmlns:a16="http://schemas.microsoft.com/office/drawing/2014/main" id="{EF29D15A-1F41-4353-A840-46B43EF54C6C}"/>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预算经费方案</a:t>
            </a:r>
          </a:p>
        </p:txBody>
      </p:sp>
      <p:cxnSp>
        <p:nvCxnSpPr>
          <p:cNvPr id="81" name="直接连接符 80">
            <a:extLst>
              <a:ext uri="{FF2B5EF4-FFF2-40B4-BE49-F238E27FC236}">
                <a16:creationId xmlns="" xmlns:a16="http://schemas.microsoft.com/office/drawing/2014/main" id="{007BCD39-9D5B-4CB6-A2B3-148F4A880C5B}"/>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2" name="组合 81">
            <a:extLst>
              <a:ext uri="{FF2B5EF4-FFF2-40B4-BE49-F238E27FC236}">
                <a16:creationId xmlns="" xmlns:a16="http://schemas.microsoft.com/office/drawing/2014/main" id="{452A1B9F-CF1A-490E-8351-FB3E33516566}"/>
              </a:ext>
            </a:extLst>
          </p:cNvPr>
          <p:cNvGrpSpPr/>
          <p:nvPr/>
        </p:nvGrpSpPr>
        <p:grpSpPr>
          <a:xfrm>
            <a:off x="1720851" y="2548822"/>
            <a:ext cx="2503170" cy="2492470"/>
            <a:chOff x="1720851" y="2625022"/>
            <a:chExt cx="2503170" cy="2492470"/>
          </a:xfrm>
        </p:grpSpPr>
        <p:grpSp>
          <p:nvGrpSpPr>
            <p:cNvPr id="83" name="Group 20">
              <a:extLst>
                <a:ext uri="{FF2B5EF4-FFF2-40B4-BE49-F238E27FC236}">
                  <a16:creationId xmlns="" xmlns:a16="http://schemas.microsoft.com/office/drawing/2014/main" id="{9847D053-D30E-45D8-9945-53CE044FE2B8}"/>
                </a:ext>
              </a:extLst>
            </p:cNvPr>
            <p:cNvGrpSpPr/>
            <p:nvPr/>
          </p:nvGrpSpPr>
          <p:grpSpPr>
            <a:xfrm>
              <a:off x="1771325" y="2625022"/>
              <a:ext cx="2401414" cy="2492470"/>
              <a:chOff x="4551947" y="1988328"/>
              <a:chExt cx="3088105" cy="3205199"/>
            </a:xfrm>
            <a:effectLst>
              <a:outerShdw dist="38100" dir="5400000" algn="ctr" rotWithShape="0">
                <a:srgbClr val="000000">
                  <a:alpha val="10000"/>
                </a:srgbClr>
              </a:outerShdw>
            </a:effectLst>
          </p:grpSpPr>
          <p:sp>
            <p:nvSpPr>
              <p:cNvPr id="87" name="Oval 21">
                <a:extLst>
                  <a:ext uri="{FF2B5EF4-FFF2-40B4-BE49-F238E27FC236}">
                    <a16:creationId xmlns="" xmlns:a16="http://schemas.microsoft.com/office/drawing/2014/main" id="{1C7A97AA-1407-4EE1-8A0D-C87116EB7759}"/>
                  </a:ext>
                </a:extLst>
              </p:cNvPr>
              <p:cNvSpPr/>
              <p:nvPr/>
            </p:nvSpPr>
            <p:spPr>
              <a:xfrm>
                <a:off x="4551947" y="2105422"/>
                <a:ext cx="3088105" cy="3088105"/>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88" name="Oval 22">
                <a:extLst>
                  <a:ext uri="{FF2B5EF4-FFF2-40B4-BE49-F238E27FC236}">
                    <a16:creationId xmlns="" xmlns:a16="http://schemas.microsoft.com/office/drawing/2014/main" id="{33962DEB-827A-4040-8DD7-0380ED08C805}"/>
                  </a:ext>
                </a:extLst>
              </p:cNvPr>
              <p:cNvSpPr/>
              <p:nvPr/>
            </p:nvSpPr>
            <p:spPr>
              <a:xfrm>
                <a:off x="4765995" y="1988328"/>
                <a:ext cx="827494" cy="827494"/>
              </a:xfrm>
              <a:prstGeom prst="ellipse">
                <a:avLst/>
              </a:prstGeom>
              <a:solidFill>
                <a:sysClr val="windowText" lastClr="000000">
                  <a:lumMod val="65000"/>
                  <a:lumOff val="35000"/>
                </a:sys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S</a:t>
                </a:r>
              </a:p>
            </p:txBody>
          </p:sp>
        </p:grpSp>
        <p:sp>
          <p:nvSpPr>
            <p:cNvPr id="84" name="TextBox 23">
              <a:extLst>
                <a:ext uri="{FF2B5EF4-FFF2-40B4-BE49-F238E27FC236}">
                  <a16:creationId xmlns="" xmlns:a16="http://schemas.microsoft.com/office/drawing/2014/main" id="{AD7716C2-64A0-4D97-B7B4-9168D17BF163}"/>
                </a:ext>
              </a:extLst>
            </p:cNvPr>
            <p:cNvSpPr txBox="1">
              <a:spLocks noChangeArrowheads="1"/>
            </p:cNvSpPr>
            <p:nvPr/>
          </p:nvSpPr>
          <p:spPr bwMode="auto">
            <a:xfrm>
              <a:off x="1720851" y="3602991"/>
              <a:ext cx="250317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Strengths</a:t>
              </a:r>
            </a:p>
          </p:txBody>
        </p:sp>
        <p:sp>
          <p:nvSpPr>
            <p:cNvPr id="85" name="TextBox 24">
              <a:extLst>
                <a:ext uri="{FF2B5EF4-FFF2-40B4-BE49-F238E27FC236}">
                  <a16:creationId xmlns="" xmlns:a16="http://schemas.microsoft.com/office/drawing/2014/main" id="{CBF2CED1-92D7-4436-AFB0-1E66CB3D985C}"/>
                </a:ext>
              </a:extLst>
            </p:cNvPr>
            <p:cNvSpPr txBox="1">
              <a:spLocks noChangeArrowheads="1"/>
            </p:cNvSpPr>
            <p:nvPr/>
          </p:nvSpPr>
          <p:spPr bwMode="auto">
            <a:xfrm>
              <a:off x="2035176" y="3915411"/>
              <a:ext cx="187452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86" name="Freeform 336">
              <a:extLst>
                <a:ext uri="{FF2B5EF4-FFF2-40B4-BE49-F238E27FC236}">
                  <a16:creationId xmlns="" xmlns:a16="http://schemas.microsoft.com/office/drawing/2014/main" id="{F25FBA93-2947-4D6D-BEC4-751C8589C03A}"/>
                </a:ext>
              </a:extLst>
            </p:cNvPr>
            <p:cNvSpPr>
              <a:spLocks noEditPoints="1"/>
            </p:cNvSpPr>
            <p:nvPr/>
          </p:nvSpPr>
          <p:spPr bwMode="auto">
            <a:xfrm>
              <a:off x="2747646" y="3090546"/>
              <a:ext cx="363854" cy="314324"/>
            </a:xfrm>
            <a:custGeom>
              <a:avLst/>
              <a:gdLst>
                <a:gd name="T0" fmla="*/ 0 w 86"/>
                <a:gd name="T1" fmla="*/ 60175 h 74"/>
                <a:gd name="T2" fmla="*/ 77566 w 86"/>
                <a:gd name="T3" fmla="*/ 60175 h 74"/>
                <a:gd name="T4" fmla="*/ 77566 w 86"/>
                <a:gd name="T5" fmla="*/ 42476 h 74"/>
                <a:gd name="T6" fmla="*/ 91669 w 86"/>
                <a:gd name="T7" fmla="*/ 14159 h 74"/>
                <a:gd name="T8" fmla="*/ 91669 w 86"/>
                <a:gd name="T9" fmla="*/ 14159 h 74"/>
                <a:gd name="T10" fmla="*/ 91669 w 86"/>
                <a:gd name="T11" fmla="*/ 14159 h 74"/>
                <a:gd name="T12" fmla="*/ 119875 w 86"/>
                <a:gd name="T13" fmla="*/ 0 h 74"/>
                <a:gd name="T14" fmla="*/ 183338 w 86"/>
                <a:gd name="T15" fmla="*/ 0 h 74"/>
                <a:gd name="T16" fmla="*/ 211544 w 86"/>
                <a:gd name="T17" fmla="*/ 14159 h 74"/>
                <a:gd name="T18" fmla="*/ 225647 w 86"/>
                <a:gd name="T19" fmla="*/ 42476 h 74"/>
                <a:gd name="T20" fmla="*/ 225647 w 86"/>
                <a:gd name="T21" fmla="*/ 60175 h 74"/>
                <a:gd name="T22" fmla="*/ 303213 w 86"/>
                <a:gd name="T23" fmla="*/ 60175 h 74"/>
                <a:gd name="T24" fmla="*/ 303213 w 86"/>
                <a:gd name="T25" fmla="*/ 261938 h 74"/>
                <a:gd name="T26" fmla="*/ 0 w 86"/>
                <a:gd name="T27" fmla="*/ 261938 h 74"/>
                <a:gd name="T28" fmla="*/ 0 w 86"/>
                <a:gd name="T29" fmla="*/ 60175 h 74"/>
                <a:gd name="T30" fmla="*/ 52886 w 86"/>
                <a:gd name="T31" fmla="*/ 109731 h 74"/>
                <a:gd name="T32" fmla="*/ 52886 w 86"/>
                <a:gd name="T33" fmla="*/ 120350 h 74"/>
                <a:gd name="T34" fmla="*/ 250327 w 86"/>
                <a:gd name="T35" fmla="*/ 120350 h 74"/>
                <a:gd name="T36" fmla="*/ 250327 w 86"/>
                <a:gd name="T37" fmla="*/ 109731 h 74"/>
                <a:gd name="T38" fmla="*/ 52886 w 86"/>
                <a:gd name="T39" fmla="*/ 109731 h 74"/>
                <a:gd name="T40" fmla="*/ 52886 w 86"/>
                <a:gd name="T41" fmla="*/ 201763 h 74"/>
                <a:gd name="T42" fmla="*/ 52886 w 86"/>
                <a:gd name="T43" fmla="*/ 215922 h 74"/>
                <a:gd name="T44" fmla="*/ 250327 w 86"/>
                <a:gd name="T45" fmla="*/ 215922 h 74"/>
                <a:gd name="T46" fmla="*/ 250327 w 86"/>
                <a:gd name="T47" fmla="*/ 201763 h 74"/>
                <a:gd name="T48" fmla="*/ 52886 w 86"/>
                <a:gd name="T49" fmla="*/ 201763 h 74"/>
                <a:gd name="T50" fmla="*/ 52886 w 86"/>
                <a:gd name="T51" fmla="*/ 152207 h 74"/>
                <a:gd name="T52" fmla="*/ 52886 w 86"/>
                <a:gd name="T53" fmla="*/ 166366 h 74"/>
                <a:gd name="T54" fmla="*/ 250327 w 86"/>
                <a:gd name="T55" fmla="*/ 166366 h 74"/>
                <a:gd name="T56" fmla="*/ 250327 w 86"/>
                <a:gd name="T57" fmla="*/ 152207 h 74"/>
                <a:gd name="T58" fmla="*/ 52886 w 86"/>
                <a:gd name="T59" fmla="*/ 152207 h 74"/>
                <a:gd name="T60" fmla="*/ 105772 w 86"/>
                <a:gd name="T61" fmla="*/ 60175 h 74"/>
                <a:gd name="T62" fmla="*/ 197441 w 86"/>
                <a:gd name="T63" fmla="*/ 60175 h 74"/>
                <a:gd name="T64" fmla="*/ 197441 w 86"/>
                <a:gd name="T65" fmla="*/ 42476 h 74"/>
                <a:gd name="T66" fmla="*/ 193915 w 86"/>
                <a:gd name="T67" fmla="*/ 31857 h 74"/>
                <a:gd name="T68" fmla="*/ 183338 w 86"/>
                <a:gd name="T69" fmla="*/ 24778 h 74"/>
                <a:gd name="T70" fmla="*/ 119875 w 86"/>
                <a:gd name="T71" fmla="*/ 24778 h 74"/>
                <a:gd name="T72" fmla="*/ 109298 w 86"/>
                <a:gd name="T73" fmla="*/ 31857 h 74"/>
                <a:gd name="T74" fmla="*/ 109298 w 86"/>
                <a:gd name="T75" fmla="*/ 31857 h 74"/>
                <a:gd name="T76" fmla="*/ 105772 w 86"/>
                <a:gd name="T77" fmla="*/ 42476 h 74"/>
                <a:gd name="T78" fmla="*/ 105772 w 86"/>
                <a:gd name="T79" fmla="*/ 60175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6" h="74">
                  <a:moveTo>
                    <a:pt x="0" y="17"/>
                  </a:moveTo>
                  <a:cubicBezTo>
                    <a:pt x="22" y="17"/>
                    <a:pt x="22" y="17"/>
                    <a:pt x="22" y="17"/>
                  </a:cubicBezTo>
                  <a:cubicBezTo>
                    <a:pt x="22" y="12"/>
                    <a:pt x="22" y="12"/>
                    <a:pt x="22" y="12"/>
                  </a:cubicBezTo>
                  <a:cubicBezTo>
                    <a:pt x="22" y="9"/>
                    <a:pt x="24" y="6"/>
                    <a:pt x="26" y="4"/>
                  </a:cubicBezTo>
                  <a:cubicBezTo>
                    <a:pt x="26" y="4"/>
                    <a:pt x="26" y="4"/>
                    <a:pt x="26" y="4"/>
                  </a:cubicBezTo>
                  <a:cubicBezTo>
                    <a:pt x="26" y="4"/>
                    <a:pt x="26" y="4"/>
                    <a:pt x="26" y="4"/>
                  </a:cubicBezTo>
                  <a:cubicBezTo>
                    <a:pt x="28" y="1"/>
                    <a:pt x="31" y="0"/>
                    <a:pt x="34" y="0"/>
                  </a:cubicBezTo>
                  <a:cubicBezTo>
                    <a:pt x="52" y="0"/>
                    <a:pt x="52" y="0"/>
                    <a:pt x="52" y="0"/>
                  </a:cubicBezTo>
                  <a:cubicBezTo>
                    <a:pt x="55" y="0"/>
                    <a:pt x="58" y="1"/>
                    <a:pt x="60" y="4"/>
                  </a:cubicBezTo>
                  <a:cubicBezTo>
                    <a:pt x="62" y="6"/>
                    <a:pt x="64" y="9"/>
                    <a:pt x="64" y="12"/>
                  </a:cubicBezTo>
                  <a:cubicBezTo>
                    <a:pt x="64" y="17"/>
                    <a:pt x="64" y="17"/>
                    <a:pt x="64" y="17"/>
                  </a:cubicBezTo>
                  <a:cubicBezTo>
                    <a:pt x="86" y="17"/>
                    <a:pt x="86" y="17"/>
                    <a:pt x="86" y="17"/>
                  </a:cubicBezTo>
                  <a:cubicBezTo>
                    <a:pt x="86" y="74"/>
                    <a:pt x="86" y="74"/>
                    <a:pt x="86" y="74"/>
                  </a:cubicBezTo>
                  <a:cubicBezTo>
                    <a:pt x="0" y="74"/>
                    <a:pt x="0" y="74"/>
                    <a:pt x="0" y="74"/>
                  </a:cubicBezTo>
                  <a:cubicBezTo>
                    <a:pt x="0" y="17"/>
                    <a:pt x="0" y="17"/>
                    <a:pt x="0" y="17"/>
                  </a:cubicBezTo>
                  <a:close/>
                  <a:moveTo>
                    <a:pt x="15" y="31"/>
                  </a:moveTo>
                  <a:cubicBezTo>
                    <a:pt x="15" y="34"/>
                    <a:pt x="15" y="34"/>
                    <a:pt x="15" y="34"/>
                  </a:cubicBezTo>
                  <a:cubicBezTo>
                    <a:pt x="71" y="34"/>
                    <a:pt x="71" y="34"/>
                    <a:pt x="71" y="34"/>
                  </a:cubicBezTo>
                  <a:cubicBezTo>
                    <a:pt x="71" y="31"/>
                    <a:pt x="71" y="31"/>
                    <a:pt x="71" y="31"/>
                  </a:cubicBezTo>
                  <a:cubicBezTo>
                    <a:pt x="15" y="31"/>
                    <a:pt x="15" y="31"/>
                    <a:pt x="15" y="31"/>
                  </a:cubicBezTo>
                  <a:close/>
                  <a:moveTo>
                    <a:pt x="15" y="57"/>
                  </a:moveTo>
                  <a:cubicBezTo>
                    <a:pt x="15" y="61"/>
                    <a:pt x="15" y="61"/>
                    <a:pt x="15" y="61"/>
                  </a:cubicBezTo>
                  <a:cubicBezTo>
                    <a:pt x="71" y="61"/>
                    <a:pt x="71" y="61"/>
                    <a:pt x="71" y="61"/>
                  </a:cubicBezTo>
                  <a:cubicBezTo>
                    <a:pt x="71" y="57"/>
                    <a:pt x="71" y="57"/>
                    <a:pt x="71" y="57"/>
                  </a:cubicBezTo>
                  <a:cubicBezTo>
                    <a:pt x="15" y="57"/>
                    <a:pt x="15" y="57"/>
                    <a:pt x="15" y="57"/>
                  </a:cubicBezTo>
                  <a:close/>
                  <a:moveTo>
                    <a:pt x="15" y="43"/>
                  </a:moveTo>
                  <a:cubicBezTo>
                    <a:pt x="15" y="47"/>
                    <a:pt x="15" y="47"/>
                    <a:pt x="15" y="47"/>
                  </a:cubicBezTo>
                  <a:cubicBezTo>
                    <a:pt x="71" y="47"/>
                    <a:pt x="71" y="47"/>
                    <a:pt x="71" y="47"/>
                  </a:cubicBezTo>
                  <a:cubicBezTo>
                    <a:pt x="71" y="43"/>
                    <a:pt x="71" y="43"/>
                    <a:pt x="71" y="43"/>
                  </a:cubicBezTo>
                  <a:cubicBezTo>
                    <a:pt x="15" y="43"/>
                    <a:pt x="15" y="43"/>
                    <a:pt x="15" y="43"/>
                  </a:cubicBezTo>
                  <a:close/>
                  <a:moveTo>
                    <a:pt x="30" y="17"/>
                  </a:moveTo>
                  <a:cubicBezTo>
                    <a:pt x="56" y="17"/>
                    <a:pt x="56" y="17"/>
                    <a:pt x="56" y="17"/>
                  </a:cubicBezTo>
                  <a:cubicBezTo>
                    <a:pt x="56" y="12"/>
                    <a:pt x="56" y="12"/>
                    <a:pt x="56" y="12"/>
                  </a:cubicBezTo>
                  <a:cubicBezTo>
                    <a:pt x="56" y="11"/>
                    <a:pt x="56" y="9"/>
                    <a:pt x="55" y="9"/>
                  </a:cubicBezTo>
                  <a:cubicBezTo>
                    <a:pt x="54" y="8"/>
                    <a:pt x="53" y="7"/>
                    <a:pt x="52" y="7"/>
                  </a:cubicBezTo>
                  <a:cubicBezTo>
                    <a:pt x="34" y="7"/>
                    <a:pt x="34" y="7"/>
                    <a:pt x="34" y="7"/>
                  </a:cubicBezTo>
                  <a:cubicBezTo>
                    <a:pt x="33" y="7"/>
                    <a:pt x="32" y="8"/>
                    <a:pt x="31" y="9"/>
                  </a:cubicBezTo>
                  <a:cubicBezTo>
                    <a:pt x="31" y="9"/>
                    <a:pt x="31" y="9"/>
                    <a:pt x="31" y="9"/>
                  </a:cubicBezTo>
                  <a:cubicBezTo>
                    <a:pt x="30" y="9"/>
                    <a:pt x="30" y="11"/>
                    <a:pt x="30" y="12"/>
                  </a:cubicBezTo>
                  <a:lnTo>
                    <a:pt x="30" y="1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grpSp>
        <p:nvGrpSpPr>
          <p:cNvPr id="89" name="组合 88">
            <a:extLst>
              <a:ext uri="{FF2B5EF4-FFF2-40B4-BE49-F238E27FC236}">
                <a16:creationId xmlns="" xmlns:a16="http://schemas.microsoft.com/office/drawing/2014/main" id="{DC1CA711-158C-415B-A55F-A9F6362AEBE0}"/>
              </a:ext>
            </a:extLst>
          </p:cNvPr>
          <p:cNvGrpSpPr/>
          <p:nvPr/>
        </p:nvGrpSpPr>
        <p:grpSpPr>
          <a:xfrm>
            <a:off x="3808730" y="2548822"/>
            <a:ext cx="2501596" cy="2492470"/>
            <a:chOff x="3808730" y="2625022"/>
            <a:chExt cx="2501596" cy="2492470"/>
          </a:xfrm>
        </p:grpSpPr>
        <p:grpSp>
          <p:nvGrpSpPr>
            <p:cNvPr id="90" name="Group 25">
              <a:extLst>
                <a:ext uri="{FF2B5EF4-FFF2-40B4-BE49-F238E27FC236}">
                  <a16:creationId xmlns="" xmlns:a16="http://schemas.microsoft.com/office/drawing/2014/main" id="{68BB70E7-D4E9-4981-BB33-497C8E3A7136}"/>
                </a:ext>
              </a:extLst>
            </p:cNvPr>
            <p:cNvGrpSpPr/>
            <p:nvPr/>
          </p:nvGrpSpPr>
          <p:grpSpPr>
            <a:xfrm>
              <a:off x="3908912" y="2625022"/>
              <a:ext cx="2401414" cy="2492470"/>
              <a:chOff x="4551947" y="1988328"/>
              <a:chExt cx="3088105" cy="3205199"/>
            </a:xfrm>
            <a:effectLst>
              <a:outerShdw dist="38100" dir="5400000" algn="ctr" rotWithShape="0">
                <a:srgbClr val="000000">
                  <a:alpha val="10000"/>
                </a:srgbClr>
              </a:outerShdw>
            </a:effectLst>
          </p:grpSpPr>
          <p:sp>
            <p:nvSpPr>
              <p:cNvPr id="94" name="Oval 26">
                <a:extLst>
                  <a:ext uri="{FF2B5EF4-FFF2-40B4-BE49-F238E27FC236}">
                    <a16:creationId xmlns="" xmlns:a16="http://schemas.microsoft.com/office/drawing/2014/main" id="{E035F588-0244-46F6-A7AB-BD47F157D0B8}"/>
                  </a:ext>
                </a:extLst>
              </p:cNvPr>
              <p:cNvSpPr/>
              <p:nvPr/>
            </p:nvSpPr>
            <p:spPr>
              <a:xfrm>
                <a:off x="4551947" y="2105422"/>
                <a:ext cx="3088105" cy="3088105"/>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95" name="Oval 27">
                <a:extLst>
                  <a:ext uri="{FF2B5EF4-FFF2-40B4-BE49-F238E27FC236}">
                    <a16:creationId xmlns="" xmlns:a16="http://schemas.microsoft.com/office/drawing/2014/main" id="{5871FDE5-DBC7-4AFF-A268-7F07BEF1FF05}"/>
                  </a:ext>
                </a:extLst>
              </p:cNvPr>
              <p:cNvSpPr/>
              <p:nvPr/>
            </p:nvSpPr>
            <p:spPr>
              <a:xfrm>
                <a:off x="4765995" y="1988328"/>
                <a:ext cx="827494" cy="827494"/>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W</a:t>
                </a:r>
              </a:p>
            </p:txBody>
          </p:sp>
        </p:grpSp>
        <p:sp>
          <p:nvSpPr>
            <p:cNvPr id="91" name="TextBox 34">
              <a:extLst>
                <a:ext uri="{FF2B5EF4-FFF2-40B4-BE49-F238E27FC236}">
                  <a16:creationId xmlns="" xmlns:a16="http://schemas.microsoft.com/office/drawing/2014/main" id="{E40B04E7-339A-44B2-91A5-B9D1B3468DE6}"/>
                </a:ext>
              </a:extLst>
            </p:cNvPr>
            <p:cNvSpPr txBox="1">
              <a:spLocks noChangeArrowheads="1"/>
            </p:cNvSpPr>
            <p:nvPr/>
          </p:nvSpPr>
          <p:spPr bwMode="auto">
            <a:xfrm>
              <a:off x="3808730" y="3602991"/>
              <a:ext cx="2501266"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Weaknesses</a:t>
              </a:r>
            </a:p>
          </p:txBody>
        </p:sp>
        <p:sp>
          <p:nvSpPr>
            <p:cNvPr id="92" name="TextBox 45">
              <a:extLst>
                <a:ext uri="{FF2B5EF4-FFF2-40B4-BE49-F238E27FC236}">
                  <a16:creationId xmlns="" xmlns:a16="http://schemas.microsoft.com/office/drawing/2014/main" id="{DCFC45BC-B9BD-4EFF-8457-8B1FAD268572}"/>
                </a:ext>
              </a:extLst>
            </p:cNvPr>
            <p:cNvSpPr txBox="1">
              <a:spLocks noChangeArrowheads="1"/>
            </p:cNvSpPr>
            <p:nvPr/>
          </p:nvSpPr>
          <p:spPr bwMode="auto">
            <a:xfrm>
              <a:off x="4140200" y="3915411"/>
              <a:ext cx="187261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93" name="Freeform 283">
              <a:extLst>
                <a:ext uri="{FF2B5EF4-FFF2-40B4-BE49-F238E27FC236}">
                  <a16:creationId xmlns="" xmlns:a16="http://schemas.microsoft.com/office/drawing/2014/main" id="{4DCD3FDE-683B-4703-A2BE-01BF460AF168}"/>
                </a:ext>
              </a:extLst>
            </p:cNvPr>
            <p:cNvSpPr>
              <a:spLocks noEditPoints="1"/>
            </p:cNvSpPr>
            <p:nvPr/>
          </p:nvSpPr>
          <p:spPr bwMode="auto">
            <a:xfrm>
              <a:off x="4841241" y="3050541"/>
              <a:ext cx="400050" cy="506730"/>
            </a:xfrm>
            <a:custGeom>
              <a:avLst/>
              <a:gdLst>
                <a:gd name="T0" fmla="*/ 143878 w 95"/>
                <a:gd name="T1" fmla="*/ 0 h 120"/>
                <a:gd name="T2" fmla="*/ 101767 w 95"/>
                <a:gd name="T3" fmla="*/ 24633 h 120"/>
                <a:gd name="T4" fmla="*/ 101767 w 95"/>
                <a:gd name="T5" fmla="*/ 24633 h 120"/>
                <a:gd name="T6" fmla="*/ 49129 w 95"/>
                <a:gd name="T7" fmla="*/ 3519 h 120"/>
                <a:gd name="T8" fmla="*/ 10528 w 95"/>
                <a:gd name="T9" fmla="*/ 28152 h 120"/>
                <a:gd name="T10" fmla="*/ 0 w 95"/>
                <a:gd name="T11" fmla="*/ 73898 h 120"/>
                <a:gd name="T12" fmla="*/ 10528 w 95"/>
                <a:gd name="T13" fmla="*/ 119645 h 120"/>
                <a:gd name="T14" fmla="*/ 49129 w 95"/>
                <a:gd name="T15" fmla="*/ 140758 h 120"/>
                <a:gd name="T16" fmla="*/ 108786 w 95"/>
                <a:gd name="T17" fmla="*/ 130201 h 120"/>
                <a:gd name="T18" fmla="*/ 143878 w 95"/>
                <a:gd name="T19" fmla="*/ 144277 h 120"/>
                <a:gd name="T20" fmla="*/ 150896 w 95"/>
                <a:gd name="T21" fmla="*/ 144277 h 120"/>
                <a:gd name="T22" fmla="*/ 200025 w 95"/>
                <a:gd name="T23" fmla="*/ 197062 h 120"/>
                <a:gd name="T24" fmla="*/ 238626 w 95"/>
                <a:gd name="T25" fmla="*/ 204100 h 120"/>
                <a:gd name="T26" fmla="*/ 231608 w 95"/>
                <a:gd name="T27" fmla="*/ 274479 h 120"/>
                <a:gd name="T28" fmla="*/ 228099 w 95"/>
                <a:gd name="T29" fmla="*/ 422275 h 120"/>
                <a:gd name="T30" fmla="*/ 263191 w 95"/>
                <a:gd name="T31" fmla="*/ 422275 h 120"/>
                <a:gd name="T32" fmla="*/ 270209 w 95"/>
                <a:gd name="T33" fmla="*/ 295593 h 120"/>
                <a:gd name="T34" fmla="*/ 287755 w 95"/>
                <a:gd name="T35" fmla="*/ 295593 h 120"/>
                <a:gd name="T36" fmla="*/ 294774 w 95"/>
                <a:gd name="T37" fmla="*/ 422275 h 120"/>
                <a:gd name="T38" fmla="*/ 333375 w 95"/>
                <a:gd name="T39" fmla="*/ 422275 h 120"/>
                <a:gd name="T40" fmla="*/ 322847 w 95"/>
                <a:gd name="T41" fmla="*/ 274479 h 120"/>
                <a:gd name="T42" fmla="*/ 329866 w 95"/>
                <a:gd name="T43" fmla="*/ 144277 h 120"/>
                <a:gd name="T44" fmla="*/ 259682 w 95"/>
                <a:gd name="T45" fmla="*/ 144277 h 120"/>
                <a:gd name="T46" fmla="*/ 245645 w 95"/>
                <a:gd name="T47" fmla="*/ 123164 h 120"/>
                <a:gd name="T48" fmla="*/ 249154 w 95"/>
                <a:gd name="T49" fmla="*/ 123164 h 120"/>
                <a:gd name="T50" fmla="*/ 277228 w 95"/>
                <a:gd name="T51" fmla="*/ 133720 h 120"/>
                <a:gd name="T52" fmla="*/ 319338 w 95"/>
                <a:gd name="T53" fmla="*/ 91493 h 120"/>
                <a:gd name="T54" fmla="*/ 277228 w 95"/>
                <a:gd name="T55" fmla="*/ 49265 h 120"/>
                <a:gd name="T56" fmla="*/ 249154 w 95"/>
                <a:gd name="T57" fmla="*/ 63341 h 120"/>
                <a:gd name="T58" fmla="*/ 168442 w 95"/>
                <a:gd name="T59" fmla="*/ 7038 h 120"/>
                <a:gd name="T60" fmla="*/ 143878 w 95"/>
                <a:gd name="T61" fmla="*/ 0 h 120"/>
                <a:gd name="T62" fmla="*/ 228099 w 95"/>
                <a:gd name="T63" fmla="*/ 151315 h 120"/>
                <a:gd name="T64" fmla="*/ 203534 w 95"/>
                <a:gd name="T65" fmla="*/ 161872 h 120"/>
                <a:gd name="T66" fmla="*/ 178970 w 95"/>
                <a:gd name="T67" fmla="*/ 137239 h 120"/>
                <a:gd name="T68" fmla="*/ 217571 w 95"/>
                <a:gd name="T69" fmla="*/ 130201 h 120"/>
                <a:gd name="T70" fmla="*/ 228099 w 95"/>
                <a:gd name="T71" fmla="*/ 151315 h 120"/>
                <a:gd name="T72" fmla="*/ 35092 w 95"/>
                <a:gd name="T73" fmla="*/ 42228 h 120"/>
                <a:gd name="T74" fmla="*/ 49129 w 95"/>
                <a:gd name="T75" fmla="*/ 31671 h 120"/>
                <a:gd name="T76" fmla="*/ 63166 w 95"/>
                <a:gd name="T77" fmla="*/ 42228 h 120"/>
                <a:gd name="T78" fmla="*/ 73693 w 95"/>
                <a:gd name="T79" fmla="*/ 73898 h 120"/>
                <a:gd name="T80" fmla="*/ 63166 w 95"/>
                <a:gd name="T81" fmla="*/ 105569 h 120"/>
                <a:gd name="T82" fmla="*/ 49129 w 95"/>
                <a:gd name="T83" fmla="*/ 112607 h 120"/>
                <a:gd name="T84" fmla="*/ 35092 w 95"/>
                <a:gd name="T85" fmla="*/ 105569 h 120"/>
                <a:gd name="T86" fmla="*/ 24564 w 95"/>
                <a:gd name="T87" fmla="*/ 73898 h 120"/>
                <a:gd name="T88" fmla="*/ 35092 w 95"/>
                <a:gd name="T89" fmla="*/ 42228 h 120"/>
                <a:gd name="T90" fmla="*/ 122822 w 95"/>
                <a:gd name="T91" fmla="*/ 38709 h 120"/>
                <a:gd name="T92" fmla="*/ 143878 w 95"/>
                <a:gd name="T93" fmla="*/ 28152 h 120"/>
                <a:gd name="T94" fmla="*/ 164933 w 95"/>
                <a:gd name="T95" fmla="*/ 38709 h 120"/>
                <a:gd name="T96" fmla="*/ 175461 w 95"/>
                <a:gd name="T97" fmla="*/ 73898 h 120"/>
                <a:gd name="T98" fmla="*/ 164933 w 95"/>
                <a:gd name="T99" fmla="*/ 105569 h 120"/>
                <a:gd name="T100" fmla="*/ 143878 w 95"/>
                <a:gd name="T101" fmla="*/ 119645 h 120"/>
                <a:gd name="T102" fmla="*/ 122822 w 95"/>
                <a:gd name="T103" fmla="*/ 105569 h 120"/>
                <a:gd name="T104" fmla="*/ 115804 w 95"/>
                <a:gd name="T105" fmla="*/ 73898 h 120"/>
                <a:gd name="T106" fmla="*/ 122822 w 95"/>
                <a:gd name="T107" fmla="*/ 38709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grpSp>
        <p:nvGrpSpPr>
          <p:cNvPr id="96" name="组合 95">
            <a:extLst>
              <a:ext uri="{FF2B5EF4-FFF2-40B4-BE49-F238E27FC236}">
                <a16:creationId xmlns="" xmlns:a16="http://schemas.microsoft.com/office/drawing/2014/main" id="{91B40E14-600E-4045-B311-CDDEAFE82841}"/>
              </a:ext>
            </a:extLst>
          </p:cNvPr>
          <p:cNvGrpSpPr/>
          <p:nvPr/>
        </p:nvGrpSpPr>
        <p:grpSpPr>
          <a:xfrm>
            <a:off x="5946140" y="2548822"/>
            <a:ext cx="2501773" cy="2492470"/>
            <a:chOff x="5946140" y="2625022"/>
            <a:chExt cx="2501773" cy="2492470"/>
          </a:xfrm>
        </p:grpSpPr>
        <p:grpSp>
          <p:nvGrpSpPr>
            <p:cNvPr id="97" name="Group 28">
              <a:extLst>
                <a:ext uri="{FF2B5EF4-FFF2-40B4-BE49-F238E27FC236}">
                  <a16:creationId xmlns="" xmlns:a16="http://schemas.microsoft.com/office/drawing/2014/main" id="{ABCF975B-E468-452B-BF81-EC8D3FD5CD78}"/>
                </a:ext>
              </a:extLst>
            </p:cNvPr>
            <p:cNvGrpSpPr/>
            <p:nvPr/>
          </p:nvGrpSpPr>
          <p:grpSpPr>
            <a:xfrm>
              <a:off x="6046499" y="2625022"/>
              <a:ext cx="2401414" cy="2492470"/>
              <a:chOff x="4551947" y="1988328"/>
              <a:chExt cx="3088105" cy="3205199"/>
            </a:xfrm>
            <a:effectLst>
              <a:outerShdw dist="38100" dir="5400000" algn="ctr" rotWithShape="0">
                <a:srgbClr val="000000">
                  <a:alpha val="10000"/>
                </a:srgbClr>
              </a:outerShdw>
            </a:effectLst>
          </p:grpSpPr>
          <p:sp>
            <p:nvSpPr>
              <p:cNvPr id="101" name="Oval 29">
                <a:extLst>
                  <a:ext uri="{FF2B5EF4-FFF2-40B4-BE49-F238E27FC236}">
                    <a16:creationId xmlns="" xmlns:a16="http://schemas.microsoft.com/office/drawing/2014/main" id="{02322567-2256-4DCE-9945-A45A8347DE8A}"/>
                  </a:ext>
                </a:extLst>
              </p:cNvPr>
              <p:cNvSpPr/>
              <p:nvPr/>
            </p:nvSpPr>
            <p:spPr>
              <a:xfrm>
                <a:off x="4551947" y="2105422"/>
                <a:ext cx="3088105" cy="3088105"/>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102" name="Oval 30">
                <a:extLst>
                  <a:ext uri="{FF2B5EF4-FFF2-40B4-BE49-F238E27FC236}">
                    <a16:creationId xmlns="" xmlns:a16="http://schemas.microsoft.com/office/drawing/2014/main" id="{93BF5C92-751D-4BFC-94A6-B6908534D93A}"/>
                  </a:ext>
                </a:extLst>
              </p:cNvPr>
              <p:cNvSpPr/>
              <p:nvPr/>
            </p:nvSpPr>
            <p:spPr>
              <a:xfrm>
                <a:off x="4765995" y="1988328"/>
                <a:ext cx="827494" cy="827494"/>
              </a:xfrm>
              <a:prstGeom prst="ellipse">
                <a:avLst/>
              </a:prstGeom>
              <a:solidFill>
                <a:sysClr val="windowText" lastClr="000000">
                  <a:lumMod val="65000"/>
                  <a:lumOff val="35000"/>
                </a:sys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O</a:t>
                </a:r>
              </a:p>
            </p:txBody>
          </p:sp>
        </p:grpSp>
        <p:sp>
          <p:nvSpPr>
            <p:cNvPr id="98" name="TextBox 36">
              <a:extLst>
                <a:ext uri="{FF2B5EF4-FFF2-40B4-BE49-F238E27FC236}">
                  <a16:creationId xmlns="" xmlns:a16="http://schemas.microsoft.com/office/drawing/2014/main" id="{A37FB08D-5E18-44F5-BC15-F0BB0E85A4D4}"/>
                </a:ext>
              </a:extLst>
            </p:cNvPr>
            <p:cNvSpPr txBox="1">
              <a:spLocks noChangeArrowheads="1"/>
            </p:cNvSpPr>
            <p:nvPr/>
          </p:nvSpPr>
          <p:spPr bwMode="auto">
            <a:xfrm>
              <a:off x="5946140" y="3602991"/>
              <a:ext cx="2501266"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Opportunities</a:t>
              </a:r>
            </a:p>
          </p:txBody>
        </p:sp>
        <p:sp>
          <p:nvSpPr>
            <p:cNvPr id="99" name="TextBox 46">
              <a:extLst>
                <a:ext uri="{FF2B5EF4-FFF2-40B4-BE49-F238E27FC236}">
                  <a16:creationId xmlns="" xmlns:a16="http://schemas.microsoft.com/office/drawing/2014/main" id="{41A8D401-B49D-48A1-9F2D-0A7011834951}"/>
                </a:ext>
              </a:extLst>
            </p:cNvPr>
            <p:cNvSpPr txBox="1">
              <a:spLocks noChangeArrowheads="1"/>
            </p:cNvSpPr>
            <p:nvPr/>
          </p:nvSpPr>
          <p:spPr bwMode="auto">
            <a:xfrm>
              <a:off x="6260466" y="3915411"/>
              <a:ext cx="187261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100" name="Freeform 256">
              <a:extLst>
                <a:ext uri="{FF2B5EF4-FFF2-40B4-BE49-F238E27FC236}">
                  <a16:creationId xmlns="" xmlns:a16="http://schemas.microsoft.com/office/drawing/2014/main" id="{414FF05D-6DDA-425E-BEF8-A8D481E0E458}"/>
                </a:ext>
              </a:extLst>
            </p:cNvPr>
            <p:cNvSpPr>
              <a:spLocks noEditPoints="1"/>
            </p:cNvSpPr>
            <p:nvPr/>
          </p:nvSpPr>
          <p:spPr bwMode="auto">
            <a:xfrm>
              <a:off x="7001511" y="3035301"/>
              <a:ext cx="377190" cy="400050"/>
            </a:xfrm>
            <a:custGeom>
              <a:avLst/>
              <a:gdLst>
                <a:gd name="T0" fmla="*/ 264881 w 89"/>
                <a:gd name="T1" fmla="*/ 73693 h 95"/>
                <a:gd name="T2" fmla="*/ 314325 w 89"/>
                <a:gd name="T3" fmla="*/ 185988 h 95"/>
                <a:gd name="T4" fmla="*/ 275476 w 89"/>
                <a:gd name="T5" fmla="*/ 280737 h 95"/>
                <a:gd name="T6" fmla="*/ 169524 w 89"/>
                <a:gd name="T7" fmla="*/ 185988 h 95"/>
                <a:gd name="T8" fmla="*/ 264881 w 89"/>
                <a:gd name="T9" fmla="*/ 73693 h 95"/>
                <a:gd name="T10" fmla="*/ 268412 w 89"/>
                <a:gd name="T11" fmla="*/ 291264 h 95"/>
                <a:gd name="T12" fmla="*/ 247222 w 89"/>
                <a:gd name="T13" fmla="*/ 308811 h 95"/>
                <a:gd name="T14" fmla="*/ 261349 w 89"/>
                <a:gd name="T15" fmla="*/ 284246 h 95"/>
                <a:gd name="T16" fmla="*/ 268412 w 89"/>
                <a:gd name="T17" fmla="*/ 291264 h 95"/>
                <a:gd name="T18" fmla="*/ 229563 w 89"/>
                <a:gd name="T19" fmla="*/ 322847 h 95"/>
                <a:gd name="T20" fmla="*/ 254285 w 89"/>
                <a:gd name="T21" fmla="*/ 277228 h 95"/>
                <a:gd name="T22" fmla="*/ 247222 w 89"/>
                <a:gd name="T23" fmla="*/ 270209 h 95"/>
                <a:gd name="T24" fmla="*/ 211904 w 89"/>
                <a:gd name="T25" fmla="*/ 326357 h 95"/>
                <a:gd name="T26" fmla="*/ 229563 w 89"/>
                <a:gd name="T27" fmla="*/ 322847 h 95"/>
                <a:gd name="T28" fmla="*/ 208373 w 89"/>
                <a:gd name="T29" fmla="*/ 319338 h 95"/>
                <a:gd name="T30" fmla="*/ 240158 w 89"/>
                <a:gd name="T31" fmla="*/ 263191 h 95"/>
                <a:gd name="T32" fmla="*/ 233095 w 89"/>
                <a:gd name="T33" fmla="*/ 256172 h 95"/>
                <a:gd name="T34" fmla="*/ 201309 w 89"/>
                <a:gd name="T35" fmla="*/ 308811 h 95"/>
                <a:gd name="T36" fmla="*/ 208373 w 89"/>
                <a:gd name="T37" fmla="*/ 319338 h 95"/>
                <a:gd name="T38" fmla="*/ 197778 w 89"/>
                <a:gd name="T39" fmla="*/ 294774 h 95"/>
                <a:gd name="T40" fmla="*/ 226031 w 89"/>
                <a:gd name="T41" fmla="*/ 252663 h 95"/>
                <a:gd name="T42" fmla="*/ 218968 w 89"/>
                <a:gd name="T43" fmla="*/ 245645 h 95"/>
                <a:gd name="T44" fmla="*/ 194246 w 89"/>
                <a:gd name="T45" fmla="*/ 284246 h 95"/>
                <a:gd name="T46" fmla="*/ 197778 w 89"/>
                <a:gd name="T47" fmla="*/ 294774 h 95"/>
                <a:gd name="T48" fmla="*/ 190714 w 89"/>
                <a:gd name="T49" fmla="*/ 273718 h 95"/>
                <a:gd name="T50" fmla="*/ 211904 w 89"/>
                <a:gd name="T51" fmla="*/ 238626 h 95"/>
                <a:gd name="T52" fmla="*/ 204841 w 89"/>
                <a:gd name="T53" fmla="*/ 231608 h 95"/>
                <a:gd name="T54" fmla="*/ 187182 w 89"/>
                <a:gd name="T55" fmla="*/ 259682 h 95"/>
                <a:gd name="T56" fmla="*/ 190714 w 89"/>
                <a:gd name="T57" fmla="*/ 273718 h 95"/>
                <a:gd name="T58" fmla="*/ 180119 w 89"/>
                <a:gd name="T59" fmla="*/ 249154 h 95"/>
                <a:gd name="T60" fmla="*/ 194246 w 89"/>
                <a:gd name="T61" fmla="*/ 224589 h 95"/>
                <a:gd name="T62" fmla="*/ 187182 w 89"/>
                <a:gd name="T63" fmla="*/ 217571 h 95"/>
                <a:gd name="T64" fmla="*/ 176587 w 89"/>
                <a:gd name="T65" fmla="*/ 238626 h 95"/>
                <a:gd name="T66" fmla="*/ 180119 w 89"/>
                <a:gd name="T67" fmla="*/ 249154 h 95"/>
                <a:gd name="T68" fmla="*/ 173055 w 89"/>
                <a:gd name="T69" fmla="*/ 228099 h 95"/>
                <a:gd name="T70" fmla="*/ 180119 w 89"/>
                <a:gd name="T71" fmla="*/ 210553 h 95"/>
                <a:gd name="T72" fmla="*/ 173055 w 89"/>
                <a:gd name="T73" fmla="*/ 207043 h 95"/>
                <a:gd name="T74" fmla="*/ 169524 w 89"/>
                <a:gd name="T75" fmla="*/ 214062 h 95"/>
                <a:gd name="T76" fmla="*/ 173055 w 89"/>
                <a:gd name="T77" fmla="*/ 228099 h 95"/>
                <a:gd name="T78" fmla="*/ 162460 w 89"/>
                <a:gd name="T79" fmla="*/ 203534 h 95"/>
                <a:gd name="T80" fmla="*/ 158928 w 89"/>
                <a:gd name="T81" fmla="*/ 193007 h 95"/>
                <a:gd name="T82" fmla="*/ 165992 w 89"/>
                <a:gd name="T83" fmla="*/ 200025 h 95"/>
                <a:gd name="T84" fmla="*/ 162460 w 89"/>
                <a:gd name="T85" fmla="*/ 203534 h 95"/>
                <a:gd name="T86" fmla="*/ 211904 w 89"/>
                <a:gd name="T87" fmla="*/ 59657 h 95"/>
                <a:gd name="T88" fmla="*/ 148333 w 89"/>
                <a:gd name="T89" fmla="*/ 189497 h 95"/>
                <a:gd name="T90" fmla="*/ 130674 w 89"/>
                <a:gd name="T91" fmla="*/ 45620 h 95"/>
                <a:gd name="T92" fmla="*/ 0 w 89"/>
                <a:gd name="T93" fmla="*/ 189497 h 95"/>
                <a:gd name="T94" fmla="*/ 148333 w 89"/>
                <a:gd name="T95" fmla="*/ 333375 h 95"/>
                <a:gd name="T96" fmla="*/ 197778 w 89"/>
                <a:gd name="T97" fmla="*/ 322847 h 95"/>
                <a:gd name="T98" fmla="*/ 148333 w 89"/>
                <a:gd name="T99" fmla="*/ 189497 h 95"/>
                <a:gd name="T100" fmla="*/ 243690 w 89"/>
                <a:gd name="T101" fmla="*/ 80712 h 95"/>
                <a:gd name="T102" fmla="*/ 211904 w 89"/>
                <a:gd name="T103" fmla="*/ 59657 h 95"/>
                <a:gd name="T104" fmla="*/ 151865 w 89"/>
                <a:gd name="T105" fmla="*/ 0 h 95"/>
                <a:gd name="T106" fmla="*/ 137738 w 89"/>
                <a:gd name="T107" fmla="*/ 0 h 95"/>
                <a:gd name="T108" fmla="*/ 151865 w 89"/>
                <a:gd name="T109" fmla="*/ 143878 h 95"/>
                <a:gd name="T110" fmla="*/ 218968 w 89"/>
                <a:gd name="T111" fmla="*/ 14037 h 95"/>
                <a:gd name="T112" fmla="*/ 151865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grpSp>
        <p:nvGrpSpPr>
          <p:cNvPr id="103" name="组合 102">
            <a:extLst>
              <a:ext uri="{FF2B5EF4-FFF2-40B4-BE49-F238E27FC236}">
                <a16:creationId xmlns="" xmlns:a16="http://schemas.microsoft.com/office/drawing/2014/main" id="{F1CB4FDB-AA19-4BFF-B3A0-785DB302387F}"/>
              </a:ext>
            </a:extLst>
          </p:cNvPr>
          <p:cNvGrpSpPr/>
          <p:nvPr/>
        </p:nvGrpSpPr>
        <p:grpSpPr>
          <a:xfrm>
            <a:off x="8133081" y="2548822"/>
            <a:ext cx="2503170" cy="2492470"/>
            <a:chOff x="8133081" y="2625022"/>
            <a:chExt cx="2503170" cy="2492470"/>
          </a:xfrm>
        </p:grpSpPr>
        <p:grpSp>
          <p:nvGrpSpPr>
            <p:cNvPr id="104" name="Group 31">
              <a:extLst>
                <a:ext uri="{FF2B5EF4-FFF2-40B4-BE49-F238E27FC236}">
                  <a16:creationId xmlns="" xmlns:a16="http://schemas.microsoft.com/office/drawing/2014/main" id="{538F9235-6B1B-4F43-ABCF-0842A6BB43A5}"/>
                </a:ext>
              </a:extLst>
            </p:cNvPr>
            <p:cNvGrpSpPr/>
            <p:nvPr/>
          </p:nvGrpSpPr>
          <p:grpSpPr>
            <a:xfrm>
              <a:off x="8184085" y="2625022"/>
              <a:ext cx="2401414" cy="2492470"/>
              <a:chOff x="4551947" y="1988328"/>
              <a:chExt cx="3088105" cy="3205199"/>
            </a:xfrm>
            <a:effectLst>
              <a:outerShdw dist="38100" dir="5400000" algn="ctr" rotWithShape="0">
                <a:srgbClr val="000000">
                  <a:alpha val="10000"/>
                </a:srgbClr>
              </a:outerShdw>
            </a:effectLst>
          </p:grpSpPr>
          <p:sp>
            <p:nvSpPr>
              <p:cNvPr id="108" name="Oval 32">
                <a:extLst>
                  <a:ext uri="{FF2B5EF4-FFF2-40B4-BE49-F238E27FC236}">
                    <a16:creationId xmlns="" xmlns:a16="http://schemas.microsoft.com/office/drawing/2014/main" id="{09DCA726-B26B-4BCC-BD4E-53BD0A79717B}"/>
                  </a:ext>
                </a:extLst>
              </p:cNvPr>
              <p:cNvSpPr/>
              <p:nvPr/>
            </p:nvSpPr>
            <p:spPr>
              <a:xfrm>
                <a:off x="4551947" y="2105422"/>
                <a:ext cx="3088105" cy="3088105"/>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109" name="Oval 33">
                <a:extLst>
                  <a:ext uri="{FF2B5EF4-FFF2-40B4-BE49-F238E27FC236}">
                    <a16:creationId xmlns="" xmlns:a16="http://schemas.microsoft.com/office/drawing/2014/main" id="{261615B4-B607-4E13-85F9-5DE7C584C172}"/>
                  </a:ext>
                </a:extLst>
              </p:cNvPr>
              <p:cNvSpPr/>
              <p:nvPr/>
            </p:nvSpPr>
            <p:spPr>
              <a:xfrm>
                <a:off x="4765995" y="1988328"/>
                <a:ext cx="827494" cy="827494"/>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T</a:t>
                </a:r>
              </a:p>
            </p:txBody>
          </p:sp>
        </p:grpSp>
        <p:sp>
          <p:nvSpPr>
            <p:cNvPr id="105" name="TextBox 38">
              <a:extLst>
                <a:ext uri="{FF2B5EF4-FFF2-40B4-BE49-F238E27FC236}">
                  <a16:creationId xmlns="" xmlns:a16="http://schemas.microsoft.com/office/drawing/2014/main" id="{C096582F-44DD-4DD6-8BA2-B042B1350668}"/>
                </a:ext>
              </a:extLst>
            </p:cNvPr>
            <p:cNvSpPr txBox="1">
              <a:spLocks noChangeArrowheads="1"/>
            </p:cNvSpPr>
            <p:nvPr/>
          </p:nvSpPr>
          <p:spPr bwMode="auto">
            <a:xfrm>
              <a:off x="8133081" y="3602991"/>
              <a:ext cx="250317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Threats</a:t>
              </a:r>
            </a:p>
          </p:txBody>
        </p:sp>
        <p:sp>
          <p:nvSpPr>
            <p:cNvPr id="106" name="TextBox 47">
              <a:extLst>
                <a:ext uri="{FF2B5EF4-FFF2-40B4-BE49-F238E27FC236}">
                  <a16:creationId xmlns="" xmlns:a16="http://schemas.microsoft.com/office/drawing/2014/main" id="{7A2B4165-1087-4ADD-98C0-AFCBAB8E8DAA}"/>
                </a:ext>
              </a:extLst>
            </p:cNvPr>
            <p:cNvSpPr txBox="1">
              <a:spLocks noChangeArrowheads="1"/>
            </p:cNvSpPr>
            <p:nvPr/>
          </p:nvSpPr>
          <p:spPr bwMode="auto">
            <a:xfrm>
              <a:off x="8519796" y="3915411"/>
              <a:ext cx="187452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107" name="Freeform 334">
              <a:extLst>
                <a:ext uri="{FF2B5EF4-FFF2-40B4-BE49-F238E27FC236}">
                  <a16:creationId xmlns="" xmlns:a16="http://schemas.microsoft.com/office/drawing/2014/main" id="{F1626A10-419B-4AF1-8B1A-D27A08727E46}"/>
                </a:ext>
              </a:extLst>
            </p:cNvPr>
            <p:cNvSpPr>
              <a:spLocks noEditPoints="1"/>
            </p:cNvSpPr>
            <p:nvPr/>
          </p:nvSpPr>
          <p:spPr bwMode="auto">
            <a:xfrm>
              <a:off x="9220836" y="3027680"/>
              <a:ext cx="381000" cy="481966"/>
            </a:xfrm>
            <a:custGeom>
              <a:avLst/>
              <a:gdLst>
                <a:gd name="T0" fmla="*/ 257528 w 90"/>
                <a:gd name="T1" fmla="*/ 45801 h 114"/>
                <a:gd name="T2" fmla="*/ 275167 w 90"/>
                <a:gd name="T3" fmla="*/ 236050 h 114"/>
                <a:gd name="T4" fmla="*/ 254000 w 90"/>
                <a:gd name="T5" fmla="*/ 158541 h 114"/>
                <a:gd name="T6" fmla="*/ 225778 w 90"/>
                <a:gd name="T7" fmla="*/ 77509 h 114"/>
                <a:gd name="T8" fmla="*/ 74083 w 90"/>
                <a:gd name="T9" fmla="*/ 77509 h 114"/>
                <a:gd name="T10" fmla="*/ 74083 w 90"/>
                <a:gd name="T11" fmla="*/ 225481 h 114"/>
                <a:gd name="T12" fmla="*/ 158750 w 90"/>
                <a:gd name="T13" fmla="*/ 257189 h 114"/>
                <a:gd name="T14" fmla="*/ 158750 w 90"/>
                <a:gd name="T15" fmla="*/ 302990 h 114"/>
                <a:gd name="T16" fmla="*/ 42333 w 90"/>
                <a:gd name="T17" fmla="*/ 257189 h 114"/>
                <a:gd name="T18" fmla="*/ 42333 w 90"/>
                <a:gd name="T19" fmla="*/ 45801 h 114"/>
                <a:gd name="T20" fmla="*/ 204611 w 90"/>
                <a:gd name="T21" fmla="*/ 165588 h 114"/>
                <a:gd name="T22" fmla="*/ 190500 w 90"/>
                <a:gd name="T23" fmla="*/ 264236 h 114"/>
                <a:gd name="T24" fmla="*/ 172861 w 90"/>
                <a:gd name="T25" fmla="*/ 281851 h 114"/>
                <a:gd name="T26" fmla="*/ 211667 w 90"/>
                <a:gd name="T27" fmla="*/ 401638 h 114"/>
                <a:gd name="T28" fmla="*/ 292806 w 90"/>
                <a:gd name="T29" fmla="*/ 366407 h 114"/>
                <a:gd name="T30" fmla="*/ 310444 w 90"/>
                <a:gd name="T31" fmla="*/ 264236 h 114"/>
                <a:gd name="T32" fmla="*/ 285750 w 90"/>
                <a:gd name="T33" fmla="*/ 267759 h 114"/>
                <a:gd name="T34" fmla="*/ 264583 w 90"/>
                <a:gd name="T35" fmla="*/ 257189 h 114"/>
                <a:gd name="T36" fmla="*/ 257528 w 90"/>
                <a:gd name="T37" fmla="*/ 253666 h 114"/>
                <a:gd name="T38" fmla="*/ 232833 w 90"/>
                <a:gd name="T39" fmla="*/ 162064 h 114"/>
                <a:gd name="T40" fmla="*/ 130528 w 90"/>
                <a:gd name="T41" fmla="*/ 88079 h 114"/>
                <a:gd name="T42" fmla="*/ 151694 w 90"/>
                <a:gd name="T43" fmla="*/ 109217 h 114"/>
                <a:gd name="T44" fmla="*/ 172861 w 90"/>
                <a:gd name="T45" fmla="*/ 88079 h 114"/>
                <a:gd name="T46" fmla="*/ 151694 w 90"/>
                <a:gd name="T47" fmla="*/ 70463 h 114"/>
                <a:gd name="T48" fmla="*/ 130528 w 90"/>
                <a:gd name="T49" fmla="*/ 88079 h 114"/>
                <a:gd name="T50" fmla="*/ 176389 w 90"/>
                <a:gd name="T51" fmla="*/ 119787 h 114"/>
                <a:gd name="T52" fmla="*/ 116417 w 90"/>
                <a:gd name="T53" fmla="*/ 140926 h 114"/>
                <a:gd name="T54" fmla="*/ 130528 w 90"/>
                <a:gd name="T55" fmla="*/ 140926 h 114"/>
                <a:gd name="T56" fmla="*/ 130528 w 90"/>
                <a:gd name="T57" fmla="*/ 197296 h 114"/>
                <a:gd name="T58" fmla="*/ 119944 w 90"/>
                <a:gd name="T59" fmla="*/ 207865 h 114"/>
                <a:gd name="T60" fmla="*/ 116417 w 90"/>
                <a:gd name="T61" fmla="*/ 229004 h 114"/>
                <a:gd name="T62" fmla="*/ 179917 w 90"/>
                <a:gd name="T63" fmla="*/ 204342 h 114"/>
                <a:gd name="T64" fmla="*/ 176389 w 90"/>
                <a:gd name="T65" fmla="*/ 197296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0" h="114">
                  <a:moveTo>
                    <a:pt x="42" y="0"/>
                  </a:moveTo>
                  <a:cubicBezTo>
                    <a:pt x="54" y="0"/>
                    <a:pt x="65" y="5"/>
                    <a:pt x="73" y="13"/>
                  </a:cubicBezTo>
                  <a:cubicBezTo>
                    <a:pt x="80" y="20"/>
                    <a:pt x="85" y="31"/>
                    <a:pt x="85" y="43"/>
                  </a:cubicBezTo>
                  <a:cubicBezTo>
                    <a:pt x="85" y="52"/>
                    <a:pt x="82" y="60"/>
                    <a:pt x="78" y="67"/>
                  </a:cubicBezTo>
                  <a:cubicBezTo>
                    <a:pt x="74" y="66"/>
                    <a:pt x="74" y="66"/>
                    <a:pt x="74" y="66"/>
                  </a:cubicBezTo>
                  <a:cubicBezTo>
                    <a:pt x="72" y="45"/>
                    <a:pt x="72" y="45"/>
                    <a:pt x="72" y="45"/>
                  </a:cubicBezTo>
                  <a:cubicBezTo>
                    <a:pt x="73" y="45"/>
                    <a:pt x="73" y="44"/>
                    <a:pt x="73" y="43"/>
                  </a:cubicBezTo>
                  <a:cubicBezTo>
                    <a:pt x="73" y="35"/>
                    <a:pt x="69" y="27"/>
                    <a:pt x="64" y="22"/>
                  </a:cubicBezTo>
                  <a:cubicBezTo>
                    <a:pt x="58" y="16"/>
                    <a:pt x="51" y="13"/>
                    <a:pt x="42" y="13"/>
                  </a:cubicBezTo>
                  <a:cubicBezTo>
                    <a:pt x="34" y="13"/>
                    <a:pt x="27" y="16"/>
                    <a:pt x="21" y="22"/>
                  </a:cubicBezTo>
                  <a:cubicBezTo>
                    <a:pt x="16" y="27"/>
                    <a:pt x="12" y="35"/>
                    <a:pt x="12" y="43"/>
                  </a:cubicBezTo>
                  <a:cubicBezTo>
                    <a:pt x="12" y="51"/>
                    <a:pt x="16" y="59"/>
                    <a:pt x="21" y="64"/>
                  </a:cubicBezTo>
                  <a:cubicBezTo>
                    <a:pt x="27" y="70"/>
                    <a:pt x="34" y="73"/>
                    <a:pt x="42" y="73"/>
                  </a:cubicBezTo>
                  <a:cubicBezTo>
                    <a:pt x="43" y="73"/>
                    <a:pt x="44" y="73"/>
                    <a:pt x="45" y="73"/>
                  </a:cubicBezTo>
                  <a:cubicBezTo>
                    <a:pt x="43" y="81"/>
                    <a:pt x="43" y="81"/>
                    <a:pt x="43" y="81"/>
                  </a:cubicBezTo>
                  <a:cubicBezTo>
                    <a:pt x="45" y="86"/>
                    <a:pt x="45" y="86"/>
                    <a:pt x="45" y="86"/>
                  </a:cubicBezTo>
                  <a:cubicBezTo>
                    <a:pt x="44" y="86"/>
                    <a:pt x="43" y="86"/>
                    <a:pt x="42" y="86"/>
                  </a:cubicBezTo>
                  <a:cubicBezTo>
                    <a:pt x="31" y="86"/>
                    <a:pt x="20" y="81"/>
                    <a:pt x="12" y="73"/>
                  </a:cubicBezTo>
                  <a:cubicBezTo>
                    <a:pt x="5" y="65"/>
                    <a:pt x="0" y="55"/>
                    <a:pt x="0" y="43"/>
                  </a:cubicBezTo>
                  <a:cubicBezTo>
                    <a:pt x="0" y="31"/>
                    <a:pt x="5" y="20"/>
                    <a:pt x="12" y="13"/>
                  </a:cubicBezTo>
                  <a:cubicBezTo>
                    <a:pt x="20" y="5"/>
                    <a:pt x="31" y="0"/>
                    <a:pt x="42" y="0"/>
                  </a:cubicBezTo>
                  <a:close/>
                  <a:moveTo>
                    <a:pt x="58" y="47"/>
                  </a:moveTo>
                  <a:cubicBezTo>
                    <a:pt x="56" y="76"/>
                    <a:pt x="56" y="76"/>
                    <a:pt x="56" y="76"/>
                  </a:cubicBezTo>
                  <a:cubicBezTo>
                    <a:pt x="54" y="75"/>
                    <a:pt x="54" y="75"/>
                    <a:pt x="54" y="75"/>
                  </a:cubicBezTo>
                  <a:cubicBezTo>
                    <a:pt x="50" y="77"/>
                    <a:pt x="50" y="77"/>
                    <a:pt x="50" y="77"/>
                  </a:cubicBezTo>
                  <a:cubicBezTo>
                    <a:pt x="49" y="80"/>
                    <a:pt x="49" y="80"/>
                    <a:pt x="49" y="80"/>
                  </a:cubicBezTo>
                  <a:cubicBezTo>
                    <a:pt x="59" y="105"/>
                    <a:pt x="59" y="105"/>
                    <a:pt x="59" y="105"/>
                  </a:cubicBezTo>
                  <a:cubicBezTo>
                    <a:pt x="60" y="114"/>
                    <a:pt x="60" y="114"/>
                    <a:pt x="60" y="114"/>
                  </a:cubicBezTo>
                  <a:cubicBezTo>
                    <a:pt x="83" y="113"/>
                    <a:pt x="83" y="113"/>
                    <a:pt x="83" y="113"/>
                  </a:cubicBezTo>
                  <a:cubicBezTo>
                    <a:pt x="83" y="104"/>
                    <a:pt x="83" y="104"/>
                    <a:pt x="83" y="104"/>
                  </a:cubicBezTo>
                  <a:cubicBezTo>
                    <a:pt x="90" y="79"/>
                    <a:pt x="90" y="79"/>
                    <a:pt x="90" y="79"/>
                  </a:cubicBezTo>
                  <a:cubicBezTo>
                    <a:pt x="88" y="75"/>
                    <a:pt x="88" y="75"/>
                    <a:pt x="88" y="75"/>
                  </a:cubicBezTo>
                  <a:cubicBezTo>
                    <a:pt x="83" y="74"/>
                    <a:pt x="83" y="74"/>
                    <a:pt x="83" y="74"/>
                  </a:cubicBezTo>
                  <a:cubicBezTo>
                    <a:pt x="81" y="76"/>
                    <a:pt x="81" y="76"/>
                    <a:pt x="81" y="76"/>
                  </a:cubicBezTo>
                  <a:cubicBezTo>
                    <a:pt x="80" y="74"/>
                    <a:pt x="80" y="74"/>
                    <a:pt x="80" y="74"/>
                  </a:cubicBezTo>
                  <a:cubicBezTo>
                    <a:pt x="75" y="73"/>
                    <a:pt x="75" y="73"/>
                    <a:pt x="75" y="73"/>
                  </a:cubicBezTo>
                  <a:cubicBezTo>
                    <a:pt x="74" y="74"/>
                    <a:pt x="74" y="74"/>
                    <a:pt x="74" y="74"/>
                  </a:cubicBezTo>
                  <a:cubicBezTo>
                    <a:pt x="73" y="72"/>
                    <a:pt x="73" y="72"/>
                    <a:pt x="73" y="72"/>
                  </a:cubicBezTo>
                  <a:cubicBezTo>
                    <a:pt x="69" y="71"/>
                    <a:pt x="69" y="71"/>
                    <a:pt x="69" y="71"/>
                  </a:cubicBezTo>
                  <a:cubicBezTo>
                    <a:pt x="66" y="46"/>
                    <a:pt x="66" y="46"/>
                    <a:pt x="66" y="46"/>
                  </a:cubicBezTo>
                  <a:cubicBezTo>
                    <a:pt x="58" y="47"/>
                    <a:pt x="58" y="47"/>
                    <a:pt x="58" y="47"/>
                  </a:cubicBezTo>
                  <a:close/>
                  <a:moveTo>
                    <a:pt x="37" y="25"/>
                  </a:moveTo>
                  <a:cubicBezTo>
                    <a:pt x="37" y="27"/>
                    <a:pt x="38" y="28"/>
                    <a:pt x="39" y="30"/>
                  </a:cubicBezTo>
                  <a:cubicBezTo>
                    <a:pt x="40" y="31"/>
                    <a:pt x="41" y="31"/>
                    <a:pt x="43" y="31"/>
                  </a:cubicBezTo>
                  <a:cubicBezTo>
                    <a:pt x="45" y="31"/>
                    <a:pt x="46" y="31"/>
                    <a:pt x="47" y="30"/>
                  </a:cubicBezTo>
                  <a:cubicBezTo>
                    <a:pt x="48" y="28"/>
                    <a:pt x="49" y="27"/>
                    <a:pt x="49" y="25"/>
                  </a:cubicBezTo>
                  <a:cubicBezTo>
                    <a:pt x="49" y="24"/>
                    <a:pt x="48" y="22"/>
                    <a:pt x="47" y="21"/>
                  </a:cubicBezTo>
                  <a:cubicBezTo>
                    <a:pt x="46" y="20"/>
                    <a:pt x="45" y="20"/>
                    <a:pt x="43" y="20"/>
                  </a:cubicBezTo>
                  <a:cubicBezTo>
                    <a:pt x="41" y="20"/>
                    <a:pt x="40" y="20"/>
                    <a:pt x="39" y="21"/>
                  </a:cubicBezTo>
                  <a:cubicBezTo>
                    <a:pt x="38" y="22"/>
                    <a:pt x="37" y="24"/>
                    <a:pt x="37" y="25"/>
                  </a:cubicBezTo>
                  <a:close/>
                  <a:moveTo>
                    <a:pt x="50" y="56"/>
                  </a:moveTo>
                  <a:cubicBezTo>
                    <a:pt x="50" y="34"/>
                    <a:pt x="50" y="34"/>
                    <a:pt x="50" y="34"/>
                  </a:cubicBezTo>
                  <a:cubicBezTo>
                    <a:pt x="33" y="34"/>
                    <a:pt x="33" y="34"/>
                    <a:pt x="33" y="34"/>
                  </a:cubicBezTo>
                  <a:cubicBezTo>
                    <a:pt x="33" y="40"/>
                    <a:pt x="33" y="40"/>
                    <a:pt x="33" y="40"/>
                  </a:cubicBezTo>
                  <a:cubicBezTo>
                    <a:pt x="34" y="40"/>
                    <a:pt x="34" y="40"/>
                    <a:pt x="34" y="40"/>
                  </a:cubicBezTo>
                  <a:cubicBezTo>
                    <a:pt x="36" y="40"/>
                    <a:pt x="36" y="40"/>
                    <a:pt x="37" y="40"/>
                  </a:cubicBezTo>
                  <a:cubicBezTo>
                    <a:pt x="37" y="40"/>
                    <a:pt x="37" y="41"/>
                    <a:pt x="37" y="43"/>
                  </a:cubicBezTo>
                  <a:cubicBezTo>
                    <a:pt x="37" y="56"/>
                    <a:pt x="37" y="56"/>
                    <a:pt x="37" y="56"/>
                  </a:cubicBezTo>
                  <a:cubicBezTo>
                    <a:pt x="37" y="57"/>
                    <a:pt x="37" y="58"/>
                    <a:pt x="37" y="58"/>
                  </a:cubicBezTo>
                  <a:cubicBezTo>
                    <a:pt x="36" y="59"/>
                    <a:pt x="36" y="59"/>
                    <a:pt x="34" y="59"/>
                  </a:cubicBezTo>
                  <a:cubicBezTo>
                    <a:pt x="33" y="59"/>
                    <a:pt x="33" y="59"/>
                    <a:pt x="33" y="59"/>
                  </a:cubicBezTo>
                  <a:cubicBezTo>
                    <a:pt x="33" y="65"/>
                    <a:pt x="33" y="65"/>
                    <a:pt x="33" y="65"/>
                  </a:cubicBezTo>
                  <a:cubicBezTo>
                    <a:pt x="51" y="65"/>
                    <a:pt x="51" y="65"/>
                    <a:pt x="51" y="65"/>
                  </a:cubicBezTo>
                  <a:cubicBezTo>
                    <a:pt x="51" y="58"/>
                    <a:pt x="51" y="58"/>
                    <a:pt x="51" y="58"/>
                  </a:cubicBezTo>
                  <a:cubicBezTo>
                    <a:pt x="51" y="58"/>
                    <a:pt x="51" y="58"/>
                    <a:pt x="51" y="58"/>
                  </a:cubicBezTo>
                  <a:cubicBezTo>
                    <a:pt x="51" y="58"/>
                    <a:pt x="50" y="57"/>
                    <a:pt x="50" y="5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spTree>
    <p:extLst>
      <p:ext uri="{BB962C8B-B14F-4D97-AF65-F5344CB8AC3E}">
        <p14:creationId xmlns:p14="http://schemas.microsoft.com/office/powerpoint/2010/main" val="29812006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14:bounceEnd="80000">
                                          <p:cBhvr additive="base">
                                            <p:cTn id="7" dur="2000" fill="hold"/>
                                            <p:tgtEl>
                                              <p:spTgt spid="82"/>
                                            </p:tgtEl>
                                            <p:attrNameLst>
                                              <p:attrName>ppt_x</p:attrName>
                                            </p:attrNameLst>
                                          </p:cBhvr>
                                          <p:tavLst>
                                            <p:tav tm="0">
                                              <p:val>
                                                <p:strVal val="1+#ppt_w/2"/>
                                              </p:val>
                                            </p:tav>
                                            <p:tav tm="100000">
                                              <p:val>
                                                <p:strVal val="#ppt_x"/>
                                              </p:val>
                                            </p:tav>
                                          </p:tavLst>
                                        </p:anim>
                                        <p:anim calcmode="lin" valueType="num" p14:bounceEnd="80000">
                                          <p:cBhvr additive="base">
                                            <p:cTn id="8" dur="2000" fill="hold"/>
                                            <p:tgtEl>
                                              <p:spTgt spid="8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80000">
                                      <p:stCondLst>
                                        <p:cond delay="250"/>
                                      </p:stCondLst>
                                      <p:childTnLst>
                                        <p:set>
                                          <p:cBhvr>
                                            <p:cTn id="10" dur="1" fill="hold">
                                              <p:stCondLst>
                                                <p:cond delay="0"/>
                                              </p:stCondLst>
                                            </p:cTn>
                                            <p:tgtEl>
                                              <p:spTgt spid="89"/>
                                            </p:tgtEl>
                                            <p:attrNameLst>
                                              <p:attrName>style.visibility</p:attrName>
                                            </p:attrNameLst>
                                          </p:cBhvr>
                                          <p:to>
                                            <p:strVal val="visible"/>
                                          </p:to>
                                        </p:set>
                                        <p:anim calcmode="lin" valueType="num" p14:bounceEnd="80000">
                                          <p:cBhvr additive="base">
                                            <p:cTn id="11" dur="2000" fill="hold"/>
                                            <p:tgtEl>
                                              <p:spTgt spid="89"/>
                                            </p:tgtEl>
                                            <p:attrNameLst>
                                              <p:attrName>ppt_x</p:attrName>
                                            </p:attrNameLst>
                                          </p:cBhvr>
                                          <p:tavLst>
                                            <p:tav tm="0">
                                              <p:val>
                                                <p:strVal val="1+#ppt_w/2"/>
                                              </p:val>
                                            </p:tav>
                                            <p:tav tm="100000">
                                              <p:val>
                                                <p:strVal val="#ppt_x"/>
                                              </p:val>
                                            </p:tav>
                                          </p:tavLst>
                                        </p:anim>
                                        <p:anim calcmode="lin" valueType="num" p14:bounceEnd="80000">
                                          <p:cBhvr additive="base">
                                            <p:cTn id="12" dur="2000" fill="hold"/>
                                            <p:tgtEl>
                                              <p:spTgt spid="8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80000">
                                      <p:stCondLst>
                                        <p:cond delay="500"/>
                                      </p:stCondLst>
                                      <p:childTnLst>
                                        <p:set>
                                          <p:cBhvr>
                                            <p:cTn id="14" dur="1" fill="hold">
                                              <p:stCondLst>
                                                <p:cond delay="0"/>
                                              </p:stCondLst>
                                            </p:cTn>
                                            <p:tgtEl>
                                              <p:spTgt spid="96"/>
                                            </p:tgtEl>
                                            <p:attrNameLst>
                                              <p:attrName>style.visibility</p:attrName>
                                            </p:attrNameLst>
                                          </p:cBhvr>
                                          <p:to>
                                            <p:strVal val="visible"/>
                                          </p:to>
                                        </p:set>
                                        <p:anim calcmode="lin" valueType="num" p14:bounceEnd="80000">
                                          <p:cBhvr additive="base">
                                            <p:cTn id="15" dur="2000" fill="hold"/>
                                            <p:tgtEl>
                                              <p:spTgt spid="96"/>
                                            </p:tgtEl>
                                            <p:attrNameLst>
                                              <p:attrName>ppt_x</p:attrName>
                                            </p:attrNameLst>
                                          </p:cBhvr>
                                          <p:tavLst>
                                            <p:tav tm="0">
                                              <p:val>
                                                <p:strVal val="1+#ppt_w/2"/>
                                              </p:val>
                                            </p:tav>
                                            <p:tav tm="100000">
                                              <p:val>
                                                <p:strVal val="#ppt_x"/>
                                              </p:val>
                                            </p:tav>
                                          </p:tavLst>
                                        </p:anim>
                                        <p:anim calcmode="lin" valueType="num" p14:bounceEnd="80000">
                                          <p:cBhvr additive="base">
                                            <p:cTn id="16" dur="20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80000">
                                      <p:stCondLst>
                                        <p:cond delay="750"/>
                                      </p:stCondLst>
                                      <p:childTnLst>
                                        <p:set>
                                          <p:cBhvr>
                                            <p:cTn id="18" dur="1" fill="hold">
                                              <p:stCondLst>
                                                <p:cond delay="0"/>
                                              </p:stCondLst>
                                            </p:cTn>
                                            <p:tgtEl>
                                              <p:spTgt spid="103"/>
                                            </p:tgtEl>
                                            <p:attrNameLst>
                                              <p:attrName>style.visibility</p:attrName>
                                            </p:attrNameLst>
                                          </p:cBhvr>
                                          <p:to>
                                            <p:strVal val="visible"/>
                                          </p:to>
                                        </p:set>
                                        <p:anim calcmode="lin" valueType="num" p14:bounceEnd="80000">
                                          <p:cBhvr additive="base">
                                            <p:cTn id="19" dur="2000" fill="hold"/>
                                            <p:tgtEl>
                                              <p:spTgt spid="103"/>
                                            </p:tgtEl>
                                            <p:attrNameLst>
                                              <p:attrName>ppt_x</p:attrName>
                                            </p:attrNameLst>
                                          </p:cBhvr>
                                          <p:tavLst>
                                            <p:tav tm="0">
                                              <p:val>
                                                <p:strVal val="1+#ppt_w/2"/>
                                              </p:val>
                                            </p:tav>
                                            <p:tav tm="100000">
                                              <p:val>
                                                <p:strVal val="#ppt_x"/>
                                              </p:val>
                                            </p:tav>
                                          </p:tavLst>
                                        </p:anim>
                                        <p:anim calcmode="lin" valueType="num" p14:bounceEnd="80000">
                                          <p:cBhvr additive="base">
                                            <p:cTn id="20" dur="20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2000" fill="hold"/>
                                            <p:tgtEl>
                                              <p:spTgt spid="82"/>
                                            </p:tgtEl>
                                            <p:attrNameLst>
                                              <p:attrName>ppt_x</p:attrName>
                                            </p:attrNameLst>
                                          </p:cBhvr>
                                          <p:tavLst>
                                            <p:tav tm="0">
                                              <p:val>
                                                <p:strVal val="1+#ppt_w/2"/>
                                              </p:val>
                                            </p:tav>
                                            <p:tav tm="100000">
                                              <p:val>
                                                <p:strVal val="#ppt_x"/>
                                              </p:val>
                                            </p:tav>
                                          </p:tavLst>
                                        </p:anim>
                                        <p:anim calcmode="lin" valueType="num">
                                          <p:cBhvr additive="base">
                                            <p:cTn id="8" dur="2000" fill="hold"/>
                                            <p:tgtEl>
                                              <p:spTgt spid="8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2000" fill="hold"/>
                                            <p:tgtEl>
                                              <p:spTgt spid="89"/>
                                            </p:tgtEl>
                                            <p:attrNameLst>
                                              <p:attrName>ppt_x</p:attrName>
                                            </p:attrNameLst>
                                          </p:cBhvr>
                                          <p:tavLst>
                                            <p:tav tm="0">
                                              <p:val>
                                                <p:strVal val="1+#ppt_w/2"/>
                                              </p:val>
                                            </p:tav>
                                            <p:tav tm="100000">
                                              <p:val>
                                                <p:strVal val="#ppt_x"/>
                                              </p:val>
                                            </p:tav>
                                          </p:tavLst>
                                        </p:anim>
                                        <p:anim calcmode="lin" valueType="num">
                                          <p:cBhvr additive="base">
                                            <p:cTn id="12" dur="2000" fill="hold"/>
                                            <p:tgtEl>
                                              <p:spTgt spid="8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2000" fill="hold"/>
                                            <p:tgtEl>
                                              <p:spTgt spid="96"/>
                                            </p:tgtEl>
                                            <p:attrNameLst>
                                              <p:attrName>ppt_x</p:attrName>
                                            </p:attrNameLst>
                                          </p:cBhvr>
                                          <p:tavLst>
                                            <p:tav tm="0">
                                              <p:val>
                                                <p:strVal val="1+#ppt_w/2"/>
                                              </p:val>
                                            </p:tav>
                                            <p:tav tm="100000">
                                              <p:val>
                                                <p:strVal val="#ppt_x"/>
                                              </p:val>
                                            </p:tav>
                                          </p:tavLst>
                                        </p:anim>
                                        <p:anim calcmode="lin" valueType="num">
                                          <p:cBhvr additive="base">
                                            <p:cTn id="16" dur="20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03"/>
                                            </p:tgtEl>
                                            <p:attrNameLst>
                                              <p:attrName>style.visibility</p:attrName>
                                            </p:attrNameLst>
                                          </p:cBhvr>
                                          <p:to>
                                            <p:strVal val="visible"/>
                                          </p:to>
                                        </p:set>
                                        <p:anim calcmode="lin" valueType="num">
                                          <p:cBhvr additive="base">
                                            <p:cTn id="19" dur="2000" fill="hold"/>
                                            <p:tgtEl>
                                              <p:spTgt spid="103"/>
                                            </p:tgtEl>
                                            <p:attrNameLst>
                                              <p:attrName>ppt_x</p:attrName>
                                            </p:attrNameLst>
                                          </p:cBhvr>
                                          <p:tavLst>
                                            <p:tav tm="0">
                                              <p:val>
                                                <p:strVal val="1+#ppt_w/2"/>
                                              </p:val>
                                            </p:tav>
                                            <p:tav tm="100000">
                                              <p:val>
                                                <p:strVal val="#ppt_x"/>
                                              </p:val>
                                            </p:tav>
                                          </p:tavLst>
                                        </p:anim>
                                        <p:anim calcmode="lin" valueType="num">
                                          <p:cBhvr additive="base">
                                            <p:cTn id="20" dur="20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文本框 10">
            <a:extLst>
              <a:ext uri="{FF2B5EF4-FFF2-40B4-BE49-F238E27FC236}">
                <a16:creationId xmlns="" xmlns:a16="http://schemas.microsoft.com/office/drawing/2014/main" id="{F6E0C9B1-144B-4D9B-8DCF-C9EB96EB7503}"/>
              </a:ext>
            </a:extLst>
          </p:cNvPr>
          <p:cNvSpPr txBox="1"/>
          <p:nvPr/>
        </p:nvSpPr>
        <p:spPr>
          <a:xfrm>
            <a:off x="2138091" y="2663011"/>
            <a:ext cx="2076359" cy="120032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4400" b="1" u="none" strike="noStrike" kern="1200" cap="none" spc="0" normalizeH="0" baseline="0" noProof="0" dirty="0">
                <a:ln>
                  <a:noFill/>
                </a:ln>
                <a:solidFill>
                  <a:srgbClr val="F2A346"/>
                </a:solidFill>
                <a:effectLst/>
                <a:uLnTx/>
                <a:uFillTx/>
                <a:cs typeface="+mn-ea"/>
                <a:sym typeface="+mn-lt"/>
              </a:rPr>
              <a:t>目录</a:t>
            </a:r>
            <a:endParaRPr kumimoji="0" lang="en-US" altLang="zh-CN" sz="4400" b="1" u="none" strike="noStrike" kern="1200" cap="none" spc="0" normalizeH="0" baseline="0" noProof="0" dirty="0">
              <a:ln>
                <a:noFill/>
              </a:ln>
              <a:solidFill>
                <a:srgbClr val="F2A346"/>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lumMod val="65000"/>
                    <a:lumOff val="35000"/>
                  </a:schemeClr>
                </a:solidFill>
                <a:cs typeface="+mn-ea"/>
                <a:sym typeface="+mn-lt"/>
              </a:rPr>
              <a:t>CONENTS</a:t>
            </a:r>
            <a:endParaRPr kumimoji="0" lang="zh-CN" altLang="en-US" sz="2800" b="1" u="none" strike="noStrike" kern="1200" cap="none" spc="0" normalizeH="0" baseline="0" noProof="0" dirty="0">
              <a:ln>
                <a:noFill/>
              </a:ln>
              <a:solidFill>
                <a:schemeClr val="tx1">
                  <a:lumMod val="65000"/>
                  <a:lumOff val="35000"/>
                </a:schemeClr>
              </a:solidFill>
              <a:effectLst/>
              <a:uLnTx/>
              <a:uFillTx/>
              <a:cs typeface="+mn-ea"/>
              <a:sym typeface="+mn-lt"/>
            </a:endParaRPr>
          </a:p>
        </p:txBody>
      </p:sp>
      <p:cxnSp>
        <p:nvCxnSpPr>
          <p:cNvPr id="3" name="直接连接符 2">
            <a:extLst>
              <a:ext uri="{FF2B5EF4-FFF2-40B4-BE49-F238E27FC236}">
                <a16:creationId xmlns="" xmlns:a16="http://schemas.microsoft.com/office/drawing/2014/main" id="{A70D9514-38F8-4859-864A-E4D0F8B07F34}"/>
              </a:ext>
            </a:extLst>
          </p:cNvPr>
          <p:cNvCxnSpPr/>
          <p:nvPr/>
        </p:nvCxnSpPr>
        <p:spPr>
          <a:xfrm>
            <a:off x="5173980" y="1798320"/>
            <a:ext cx="0" cy="26746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 xmlns:a16="http://schemas.microsoft.com/office/drawing/2014/main" id="{D6452438-8182-43AE-AD3B-7E5C2F23A63E}"/>
              </a:ext>
            </a:extLst>
          </p:cNvPr>
          <p:cNvGrpSpPr/>
          <p:nvPr/>
        </p:nvGrpSpPr>
        <p:grpSpPr>
          <a:xfrm>
            <a:off x="6658544" y="1349146"/>
            <a:ext cx="3593486" cy="522238"/>
            <a:chOff x="6169639" y="2479340"/>
            <a:chExt cx="3593486" cy="522238"/>
          </a:xfrm>
        </p:grpSpPr>
        <p:sp>
          <p:nvSpPr>
            <p:cNvPr id="23" name="TextBox 119">
              <a:extLst>
                <a:ext uri="{FF2B5EF4-FFF2-40B4-BE49-F238E27FC236}">
                  <a16:creationId xmlns="" xmlns:a16="http://schemas.microsoft.com/office/drawing/2014/main" id="{3901C6A5-EF80-4E96-89E0-8B6CE07FABCA}"/>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01</a:t>
              </a:r>
              <a:r>
                <a:rPr lang="zh-CN" altLang="en-US" sz="1400" b="1" dirty="0">
                  <a:solidFill>
                    <a:srgbClr val="F2A346"/>
                  </a:solidFill>
                  <a:cs typeface="+mn-ea"/>
                  <a:sym typeface="+mn-lt"/>
                </a:rPr>
                <a:t>、活动整体思路</a:t>
              </a:r>
              <a:endParaRPr lang="id-ID" sz="1400" b="1" dirty="0">
                <a:solidFill>
                  <a:srgbClr val="F2A346"/>
                </a:solidFill>
                <a:cs typeface="+mn-ea"/>
                <a:sym typeface="+mn-lt"/>
              </a:endParaRPr>
            </a:p>
          </p:txBody>
        </p:sp>
        <p:sp>
          <p:nvSpPr>
            <p:cNvPr id="24" name="Rectangle 120">
              <a:extLst>
                <a:ext uri="{FF2B5EF4-FFF2-40B4-BE49-F238E27FC236}">
                  <a16:creationId xmlns="" xmlns:a16="http://schemas.microsoft.com/office/drawing/2014/main" id="{B73165B4-F6A7-43D0-B3E3-630258AA1194}"/>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25" name="组合 24">
            <a:extLst>
              <a:ext uri="{FF2B5EF4-FFF2-40B4-BE49-F238E27FC236}">
                <a16:creationId xmlns="" xmlns:a16="http://schemas.microsoft.com/office/drawing/2014/main" id="{5F344F81-2DDF-447D-8188-B2491228B56E}"/>
              </a:ext>
            </a:extLst>
          </p:cNvPr>
          <p:cNvGrpSpPr/>
          <p:nvPr/>
        </p:nvGrpSpPr>
        <p:grpSpPr>
          <a:xfrm>
            <a:off x="6658544" y="2231927"/>
            <a:ext cx="3593486" cy="522238"/>
            <a:chOff x="6169639" y="2479340"/>
            <a:chExt cx="3593486" cy="522238"/>
          </a:xfrm>
        </p:grpSpPr>
        <p:sp>
          <p:nvSpPr>
            <p:cNvPr id="26" name="TextBox 119">
              <a:extLst>
                <a:ext uri="{FF2B5EF4-FFF2-40B4-BE49-F238E27FC236}">
                  <a16:creationId xmlns="" xmlns:a16="http://schemas.microsoft.com/office/drawing/2014/main" id="{2E98CB15-3F0C-4E91-A24B-4621A740C4FE}"/>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02</a:t>
              </a:r>
              <a:r>
                <a:rPr lang="zh-CN" altLang="en-US" sz="1400" b="1" dirty="0">
                  <a:solidFill>
                    <a:srgbClr val="F2A346"/>
                  </a:solidFill>
                  <a:cs typeface="+mn-ea"/>
                  <a:sym typeface="+mn-lt"/>
                </a:rPr>
                <a:t>、活动运作策划</a:t>
              </a:r>
              <a:endParaRPr lang="id-ID" sz="1400" b="1" dirty="0">
                <a:solidFill>
                  <a:srgbClr val="F2A346"/>
                </a:solidFill>
                <a:cs typeface="+mn-ea"/>
                <a:sym typeface="+mn-lt"/>
              </a:endParaRPr>
            </a:p>
          </p:txBody>
        </p:sp>
        <p:sp>
          <p:nvSpPr>
            <p:cNvPr id="27" name="Rectangle 120">
              <a:extLst>
                <a:ext uri="{FF2B5EF4-FFF2-40B4-BE49-F238E27FC236}">
                  <a16:creationId xmlns="" xmlns:a16="http://schemas.microsoft.com/office/drawing/2014/main" id="{DD3F3576-25C5-4E55-9C4F-514BD6C13716}"/>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28" name="组合 27">
            <a:extLst>
              <a:ext uri="{FF2B5EF4-FFF2-40B4-BE49-F238E27FC236}">
                <a16:creationId xmlns="" xmlns:a16="http://schemas.microsoft.com/office/drawing/2014/main" id="{A4615A97-E03E-4396-8249-5653CE08A333}"/>
              </a:ext>
            </a:extLst>
          </p:cNvPr>
          <p:cNvGrpSpPr/>
          <p:nvPr/>
        </p:nvGrpSpPr>
        <p:grpSpPr>
          <a:xfrm>
            <a:off x="6658544" y="3114707"/>
            <a:ext cx="3593486" cy="522238"/>
            <a:chOff x="6169639" y="2479340"/>
            <a:chExt cx="3593486" cy="522238"/>
          </a:xfrm>
        </p:grpSpPr>
        <p:sp>
          <p:nvSpPr>
            <p:cNvPr id="29" name="TextBox 119">
              <a:extLst>
                <a:ext uri="{FF2B5EF4-FFF2-40B4-BE49-F238E27FC236}">
                  <a16:creationId xmlns="" xmlns:a16="http://schemas.microsoft.com/office/drawing/2014/main" id="{3291AD94-5018-475C-8B2A-24C598A0FEBF}"/>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03</a:t>
              </a:r>
              <a:r>
                <a:rPr lang="zh-CN" altLang="en-US" sz="1400" b="1" dirty="0">
                  <a:solidFill>
                    <a:srgbClr val="F2A346"/>
                  </a:solidFill>
                  <a:cs typeface="+mn-ea"/>
                  <a:sym typeface="+mn-lt"/>
                </a:rPr>
                <a:t>、现场执行策略</a:t>
              </a:r>
              <a:endParaRPr lang="id-ID" sz="1400" b="1" dirty="0">
                <a:solidFill>
                  <a:srgbClr val="F2A346"/>
                </a:solidFill>
                <a:cs typeface="+mn-ea"/>
                <a:sym typeface="+mn-lt"/>
              </a:endParaRPr>
            </a:p>
          </p:txBody>
        </p:sp>
        <p:sp>
          <p:nvSpPr>
            <p:cNvPr id="30" name="Rectangle 120">
              <a:extLst>
                <a:ext uri="{FF2B5EF4-FFF2-40B4-BE49-F238E27FC236}">
                  <a16:creationId xmlns="" xmlns:a16="http://schemas.microsoft.com/office/drawing/2014/main" id="{7D6DFDBF-540F-446D-A131-576923D2B51B}"/>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31" name="组合 30">
            <a:extLst>
              <a:ext uri="{FF2B5EF4-FFF2-40B4-BE49-F238E27FC236}">
                <a16:creationId xmlns="" xmlns:a16="http://schemas.microsoft.com/office/drawing/2014/main" id="{A15D43BB-036A-4BD1-A0C6-0533DD7F9CE1}"/>
              </a:ext>
            </a:extLst>
          </p:cNvPr>
          <p:cNvGrpSpPr/>
          <p:nvPr/>
        </p:nvGrpSpPr>
        <p:grpSpPr>
          <a:xfrm>
            <a:off x="6658544" y="3997488"/>
            <a:ext cx="3593486" cy="522238"/>
            <a:chOff x="6169639" y="2479340"/>
            <a:chExt cx="3593486" cy="522238"/>
          </a:xfrm>
        </p:grpSpPr>
        <p:sp>
          <p:nvSpPr>
            <p:cNvPr id="32" name="TextBox 119">
              <a:extLst>
                <a:ext uri="{FF2B5EF4-FFF2-40B4-BE49-F238E27FC236}">
                  <a16:creationId xmlns="" xmlns:a16="http://schemas.microsoft.com/office/drawing/2014/main" id="{72C60D9A-B736-4F8A-BC87-72FCA0E82ABD}"/>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04</a:t>
              </a:r>
              <a:r>
                <a:rPr lang="zh-CN" altLang="en-US" sz="1400" b="1" dirty="0">
                  <a:solidFill>
                    <a:srgbClr val="F2A346"/>
                  </a:solidFill>
                  <a:cs typeface="+mn-ea"/>
                  <a:sym typeface="+mn-lt"/>
                </a:rPr>
                <a:t>、预算经费方案及预期</a:t>
              </a:r>
              <a:endParaRPr lang="id-ID" sz="1400" b="1" dirty="0">
                <a:solidFill>
                  <a:srgbClr val="F2A346"/>
                </a:solidFill>
                <a:cs typeface="+mn-ea"/>
                <a:sym typeface="+mn-lt"/>
              </a:endParaRPr>
            </a:p>
          </p:txBody>
        </p:sp>
        <p:sp>
          <p:nvSpPr>
            <p:cNvPr id="33" name="Rectangle 120">
              <a:extLst>
                <a:ext uri="{FF2B5EF4-FFF2-40B4-BE49-F238E27FC236}">
                  <a16:creationId xmlns="" xmlns:a16="http://schemas.microsoft.com/office/drawing/2014/main" id="{3DE9B6B8-2912-49B4-8AA1-70B0B80EAA86}"/>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34" name="组合 33">
            <a:extLst>
              <a:ext uri="{FF2B5EF4-FFF2-40B4-BE49-F238E27FC236}">
                <a16:creationId xmlns="" xmlns:a16="http://schemas.microsoft.com/office/drawing/2014/main" id="{AD561B4C-8898-4C81-BA5E-2874B44A93EB}"/>
              </a:ext>
            </a:extLst>
          </p:cNvPr>
          <p:cNvGrpSpPr/>
          <p:nvPr/>
        </p:nvGrpSpPr>
        <p:grpSpPr>
          <a:xfrm>
            <a:off x="6658544" y="4880268"/>
            <a:ext cx="3593486" cy="522238"/>
            <a:chOff x="6169639" y="2479340"/>
            <a:chExt cx="3593486" cy="522238"/>
          </a:xfrm>
        </p:grpSpPr>
        <p:sp>
          <p:nvSpPr>
            <p:cNvPr id="35" name="TextBox 119">
              <a:extLst>
                <a:ext uri="{FF2B5EF4-FFF2-40B4-BE49-F238E27FC236}">
                  <a16:creationId xmlns="" xmlns:a16="http://schemas.microsoft.com/office/drawing/2014/main" id="{545A133E-3F66-4A3F-92C3-0D16A9513858}"/>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05</a:t>
              </a:r>
              <a:r>
                <a:rPr lang="zh-CN" altLang="en-US" sz="1400" b="1" dirty="0">
                  <a:solidFill>
                    <a:srgbClr val="F2A346"/>
                  </a:solidFill>
                  <a:cs typeface="+mn-ea"/>
                  <a:sym typeface="+mn-lt"/>
                </a:rPr>
                <a:t>、应急预案及其他</a:t>
              </a:r>
              <a:endParaRPr lang="id-ID" sz="1400" b="1" dirty="0">
                <a:solidFill>
                  <a:srgbClr val="F2A346"/>
                </a:solidFill>
                <a:cs typeface="+mn-ea"/>
                <a:sym typeface="+mn-lt"/>
              </a:endParaRPr>
            </a:p>
          </p:txBody>
        </p:sp>
        <p:sp>
          <p:nvSpPr>
            <p:cNvPr id="36" name="Rectangle 120">
              <a:extLst>
                <a:ext uri="{FF2B5EF4-FFF2-40B4-BE49-F238E27FC236}">
                  <a16:creationId xmlns="" xmlns:a16="http://schemas.microsoft.com/office/drawing/2014/main" id="{BC2A0D46-F36B-4FF8-A8D9-A1C6E88AFDE1}"/>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spTree>
    <p:extLst>
      <p:ext uri="{BB962C8B-B14F-4D97-AF65-F5344CB8AC3E}">
        <p14:creationId xmlns:p14="http://schemas.microsoft.com/office/powerpoint/2010/main" val="10464580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35" name="TextBox 31">
            <a:extLst>
              <a:ext uri="{FF2B5EF4-FFF2-40B4-BE49-F238E27FC236}">
                <a16:creationId xmlns="" xmlns:a16="http://schemas.microsoft.com/office/drawing/2014/main" id="{3EB5EE7E-E9E8-49A6-ABF3-92511E257CC0}"/>
              </a:ext>
            </a:extLst>
          </p:cNvPr>
          <p:cNvSpPr txBox="1"/>
          <p:nvPr/>
        </p:nvSpPr>
        <p:spPr>
          <a:xfrm>
            <a:off x="95250" y="1654042"/>
            <a:ext cx="6999406" cy="115416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6900" b="1" i="0" u="none" strike="noStrike" kern="0" cap="none" spc="300" normalizeH="0" baseline="0" noProof="0" dirty="0">
                <a:ln>
                  <a:noFill/>
                </a:ln>
                <a:solidFill>
                  <a:srgbClr val="F2A346"/>
                </a:solidFill>
                <a:effectLst/>
                <a:uLnTx/>
                <a:uFillTx/>
                <a:sym typeface="+mn-lt"/>
              </a:rPr>
              <a:t>主要预算</a:t>
            </a:r>
            <a:endParaRPr kumimoji="0" lang="en-US" sz="6900" b="1" i="0" u="none" strike="noStrike" kern="0" cap="none" spc="300" normalizeH="0" baseline="0" noProof="0" dirty="0">
              <a:ln>
                <a:noFill/>
              </a:ln>
              <a:solidFill>
                <a:srgbClr val="F2A346"/>
              </a:solidFill>
              <a:effectLst/>
              <a:uLnTx/>
              <a:uFillTx/>
              <a:sym typeface="+mn-lt"/>
            </a:endParaRPr>
          </a:p>
        </p:txBody>
      </p:sp>
      <p:sp>
        <p:nvSpPr>
          <p:cNvPr id="36" name="TextBox 58">
            <a:extLst>
              <a:ext uri="{FF2B5EF4-FFF2-40B4-BE49-F238E27FC236}">
                <a16:creationId xmlns="" xmlns:a16="http://schemas.microsoft.com/office/drawing/2014/main" id="{5C22BE61-7473-4854-A91F-9D7D4B270196}"/>
              </a:ext>
            </a:extLst>
          </p:cNvPr>
          <p:cNvSpPr txBox="1"/>
          <p:nvPr/>
        </p:nvSpPr>
        <p:spPr>
          <a:xfrm>
            <a:off x="1628165" y="3502488"/>
            <a:ext cx="5225256" cy="47705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prstClr val="black">
                    <a:lumMod val="50000"/>
                    <a:lumOff val="50000"/>
                  </a:prstClr>
                </a:solidFill>
                <a:effectLst/>
                <a:uLnTx/>
                <a:uFillTx/>
                <a:sym typeface="+mn-lt"/>
              </a:rPr>
              <a:t>Entrepreneurial activities differ substantially depending on the type of organization and creativity involved. </a:t>
            </a:r>
          </a:p>
        </p:txBody>
      </p:sp>
      <p:sp>
        <p:nvSpPr>
          <p:cNvPr id="37" name="Rectangle 59">
            <a:extLst>
              <a:ext uri="{FF2B5EF4-FFF2-40B4-BE49-F238E27FC236}">
                <a16:creationId xmlns="" xmlns:a16="http://schemas.microsoft.com/office/drawing/2014/main" id="{5F296FD1-AC7C-45DB-8820-BBF6A16EC2F6}"/>
              </a:ext>
            </a:extLst>
          </p:cNvPr>
          <p:cNvSpPr/>
          <p:nvPr/>
        </p:nvSpPr>
        <p:spPr>
          <a:xfrm>
            <a:off x="5033692" y="3244105"/>
            <a:ext cx="1819729" cy="276999"/>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dirty="0">
                <a:ln>
                  <a:noFill/>
                </a:ln>
                <a:solidFill>
                  <a:prstClr val="black">
                    <a:lumMod val="75000"/>
                    <a:lumOff val="25000"/>
                  </a:prstClr>
                </a:solidFill>
                <a:effectLst/>
                <a:uLnTx/>
                <a:uFillTx/>
                <a:sym typeface="+mn-lt"/>
              </a:rPr>
              <a:t>PHOTOSHOP SKILLS</a:t>
            </a:r>
          </a:p>
        </p:txBody>
      </p:sp>
      <p:sp>
        <p:nvSpPr>
          <p:cNvPr id="38" name="TextBox 60">
            <a:extLst>
              <a:ext uri="{FF2B5EF4-FFF2-40B4-BE49-F238E27FC236}">
                <a16:creationId xmlns="" xmlns:a16="http://schemas.microsoft.com/office/drawing/2014/main" id="{86540F49-DE7C-4EC4-914D-5CCD614089FA}"/>
              </a:ext>
            </a:extLst>
          </p:cNvPr>
          <p:cNvSpPr txBox="1"/>
          <p:nvPr/>
        </p:nvSpPr>
        <p:spPr>
          <a:xfrm>
            <a:off x="433619" y="3989624"/>
            <a:ext cx="1020089" cy="317376"/>
          </a:xfrm>
          <a:prstGeom prst="rect">
            <a:avLst/>
          </a:prstGeom>
          <a:noFill/>
        </p:spPr>
        <p:txBody>
          <a:bodyPr wrap="square" lIns="91422" tIns="45711" rIns="91422" bIns="45711" rtlCol="0">
            <a:spAutoFit/>
          </a:bodyPr>
          <a:lstStyle/>
          <a:p>
            <a:pPr marL="0" marR="0" lvl="0" indent="0" algn="r" defTabSz="914400" eaLnBrk="1" fontAlgn="auto" latinLnBrk="0" hangingPunct="1">
              <a:lnSpc>
                <a:spcPts val="17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75000"/>
                    <a:lumOff val="25000"/>
                  </a:prstClr>
                </a:solidFill>
                <a:effectLst/>
                <a:uLnTx/>
                <a:uFillTx/>
                <a:sym typeface="+mn-lt"/>
              </a:rPr>
              <a:t>95%</a:t>
            </a:r>
          </a:p>
        </p:txBody>
      </p:sp>
      <p:sp>
        <p:nvSpPr>
          <p:cNvPr id="39" name="TextBox 66">
            <a:extLst>
              <a:ext uri="{FF2B5EF4-FFF2-40B4-BE49-F238E27FC236}">
                <a16:creationId xmlns="" xmlns:a16="http://schemas.microsoft.com/office/drawing/2014/main" id="{DD628069-C7A3-454D-B608-3D3D37895ECF}"/>
              </a:ext>
            </a:extLst>
          </p:cNvPr>
          <p:cNvSpPr txBox="1"/>
          <p:nvPr/>
        </p:nvSpPr>
        <p:spPr>
          <a:xfrm>
            <a:off x="1628165" y="4772817"/>
            <a:ext cx="5225256" cy="47705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prstClr val="black">
                    <a:lumMod val="50000"/>
                    <a:lumOff val="50000"/>
                  </a:prstClr>
                </a:solidFill>
                <a:effectLst/>
                <a:uLnTx/>
                <a:uFillTx/>
                <a:sym typeface="+mn-lt"/>
              </a:rPr>
              <a:t>Entrepreneurial activities differ substantially depending on the type of organization and creativity involved. </a:t>
            </a:r>
          </a:p>
        </p:txBody>
      </p:sp>
      <p:sp>
        <p:nvSpPr>
          <p:cNvPr id="40" name="Rectangle 67">
            <a:extLst>
              <a:ext uri="{FF2B5EF4-FFF2-40B4-BE49-F238E27FC236}">
                <a16:creationId xmlns="" xmlns:a16="http://schemas.microsoft.com/office/drawing/2014/main" id="{9D887895-B3B8-4ED9-8965-247F706EB45C}"/>
              </a:ext>
            </a:extLst>
          </p:cNvPr>
          <p:cNvSpPr/>
          <p:nvPr/>
        </p:nvSpPr>
        <p:spPr>
          <a:xfrm>
            <a:off x="5068831" y="4561201"/>
            <a:ext cx="1819729" cy="276999"/>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dirty="0">
                <a:ln>
                  <a:noFill/>
                </a:ln>
                <a:solidFill>
                  <a:prstClr val="black">
                    <a:lumMod val="75000"/>
                    <a:lumOff val="25000"/>
                  </a:prstClr>
                </a:solidFill>
                <a:effectLst/>
                <a:uLnTx/>
                <a:uFillTx/>
                <a:sym typeface="+mn-lt"/>
              </a:rPr>
              <a:t>PHOTOSHOP SKILLS</a:t>
            </a:r>
          </a:p>
        </p:txBody>
      </p:sp>
      <p:sp>
        <p:nvSpPr>
          <p:cNvPr id="41" name="TextBox 68">
            <a:extLst>
              <a:ext uri="{FF2B5EF4-FFF2-40B4-BE49-F238E27FC236}">
                <a16:creationId xmlns="" xmlns:a16="http://schemas.microsoft.com/office/drawing/2014/main" id="{D73B3412-FDF1-4766-96EB-D6871666AF01}"/>
              </a:ext>
            </a:extLst>
          </p:cNvPr>
          <p:cNvSpPr txBox="1"/>
          <p:nvPr/>
        </p:nvSpPr>
        <p:spPr>
          <a:xfrm>
            <a:off x="429753" y="5250203"/>
            <a:ext cx="1020089" cy="317376"/>
          </a:xfrm>
          <a:prstGeom prst="rect">
            <a:avLst/>
          </a:prstGeom>
          <a:noFill/>
        </p:spPr>
        <p:txBody>
          <a:bodyPr wrap="square" lIns="91422" tIns="45711" rIns="91422" bIns="45711" rtlCol="0">
            <a:spAutoFit/>
          </a:bodyPr>
          <a:lstStyle/>
          <a:p>
            <a:pPr marL="0" marR="0" lvl="0" indent="0" algn="r" defTabSz="914400" eaLnBrk="1" fontAlgn="auto" latinLnBrk="0" hangingPunct="1">
              <a:lnSpc>
                <a:spcPts val="17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75000"/>
                    <a:lumOff val="25000"/>
                  </a:prstClr>
                </a:solidFill>
                <a:effectLst/>
                <a:uLnTx/>
                <a:uFillTx/>
                <a:sym typeface="+mn-lt"/>
              </a:rPr>
              <a:t>95%</a:t>
            </a:r>
          </a:p>
        </p:txBody>
      </p:sp>
      <p:sp>
        <p:nvSpPr>
          <p:cNvPr id="42" name="Freeform 133">
            <a:extLst>
              <a:ext uri="{FF2B5EF4-FFF2-40B4-BE49-F238E27FC236}">
                <a16:creationId xmlns="" xmlns:a16="http://schemas.microsoft.com/office/drawing/2014/main" id="{2786F08B-DE8A-4C4F-A76C-9881AC0BFC43}"/>
              </a:ext>
            </a:extLst>
          </p:cNvPr>
          <p:cNvSpPr>
            <a:spLocks noEditPoints="1"/>
          </p:cNvSpPr>
          <p:nvPr/>
        </p:nvSpPr>
        <p:spPr bwMode="auto">
          <a:xfrm>
            <a:off x="6888560" y="3923396"/>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ysClr val="windowText" lastClr="000000">
              <a:lumMod val="75000"/>
              <a:lumOff val="25000"/>
            </a:sys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37E45"/>
              </a:solidFill>
              <a:effectLst/>
              <a:uLnTx/>
              <a:uFillTx/>
              <a:ea typeface="宋体" panose="02010600030101010101" pitchFamily="2" charset="-122"/>
              <a:cs typeface="+mn-ea"/>
              <a:sym typeface="+mn-lt"/>
            </a:endParaRPr>
          </a:p>
        </p:txBody>
      </p:sp>
      <p:sp>
        <p:nvSpPr>
          <p:cNvPr id="43" name="Freeform 142">
            <a:extLst>
              <a:ext uri="{FF2B5EF4-FFF2-40B4-BE49-F238E27FC236}">
                <a16:creationId xmlns="" xmlns:a16="http://schemas.microsoft.com/office/drawing/2014/main" id="{398603B8-5354-41EC-821A-7CEEBBAA058C}"/>
              </a:ext>
            </a:extLst>
          </p:cNvPr>
          <p:cNvSpPr>
            <a:spLocks noEditPoints="1"/>
          </p:cNvSpPr>
          <p:nvPr/>
        </p:nvSpPr>
        <p:spPr bwMode="auto">
          <a:xfrm>
            <a:off x="6832292" y="5132103"/>
            <a:ext cx="463715" cy="444634"/>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ysClr val="windowText" lastClr="000000">
              <a:lumMod val="75000"/>
              <a:lumOff val="2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37E45"/>
              </a:solidFill>
              <a:effectLst/>
              <a:uLnTx/>
              <a:uFillTx/>
              <a:ea typeface="宋体" panose="02010600030101010101" pitchFamily="2" charset="-122"/>
              <a:cs typeface="+mn-ea"/>
              <a:sym typeface="+mn-lt"/>
            </a:endParaRPr>
          </a:p>
        </p:txBody>
      </p:sp>
      <p:grpSp>
        <p:nvGrpSpPr>
          <p:cNvPr id="44" name="Group 24">
            <a:extLst>
              <a:ext uri="{FF2B5EF4-FFF2-40B4-BE49-F238E27FC236}">
                <a16:creationId xmlns="" xmlns:a16="http://schemas.microsoft.com/office/drawing/2014/main" id="{59581112-6352-4E36-B391-DFAFB1E50D7F}"/>
              </a:ext>
            </a:extLst>
          </p:cNvPr>
          <p:cNvGrpSpPr/>
          <p:nvPr/>
        </p:nvGrpSpPr>
        <p:grpSpPr>
          <a:xfrm>
            <a:off x="1638467" y="4029248"/>
            <a:ext cx="5073668" cy="208677"/>
            <a:chOff x="5638800" y="4530963"/>
            <a:chExt cx="5073668" cy="208677"/>
          </a:xfrm>
        </p:grpSpPr>
        <p:sp>
          <p:nvSpPr>
            <p:cNvPr id="45" name="Rectangle 25">
              <a:extLst>
                <a:ext uri="{FF2B5EF4-FFF2-40B4-BE49-F238E27FC236}">
                  <a16:creationId xmlns="" xmlns:a16="http://schemas.microsoft.com/office/drawing/2014/main" id="{05C986FF-A167-4D80-8297-2FCD613D0642}"/>
                </a:ext>
              </a:extLst>
            </p:cNvPr>
            <p:cNvSpPr/>
            <p:nvPr/>
          </p:nvSpPr>
          <p:spPr>
            <a:xfrm>
              <a:off x="5638800" y="4530963"/>
              <a:ext cx="5069638" cy="208677"/>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sp>
          <p:nvSpPr>
            <p:cNvPr id="46" name="Rectangle 26">
              <a:extLst>
                <a:ext uri="{FF2B5EF4-FFF2-40B4-BE49-F238E27FC236}">
                  <a16:creationId xmlns="" xmlns:a16="http://schemas.microsoft.com/office/drawing/2014/main" id="{E8CB9330-CEF0-4D57-89AC-ECD7619C7A1C}"/>
                </a:ext>
              </a:extLst>
            </p:cNvPr>
            <p:cNvSpPr/>
            <p:nvPr/>
          </p:nvSpPr>
          <p:spPr>
            <a:xfrm>
              <a:off x="6534767"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grpSp>
      <p:grpSp>
        <p:nvGrpSpPr>
          <p:cNvPr id="47" name="Group 29">
            <a:extLst>
              <a:ext uri="{FF2B5EF4-FFF2-40B4-BE49-F238E27FC236}">
                <a16:creationId xmlns="" xmlns:a16="http://schemas.microsoft.com/office/drawing/2014/main" id="{44872BD2-898B-437C-A222-D3C83096C51B}"/>
              </a:ext>
            </a:extLst>
          </p:cNvPr>
          <p:cNvGrpSpPr/>
          <p:nvPr/>
        </p:nvGrpSpPr>
        <p:grpSpPr>
          <a:xfrm>
            <a:off x="1638467" y="5299997"/>
            <a:ext cx="5069638" cy="208677"/>
            <a:chOff x="5638800" y="4530963"/>
            <a:chExt cx="5069638" cy="208677"/>
          </a:xfrm>
        </p:grpSpPr>
        <p:sp>
          <p:nvSpPr>
            <p:cNvPr id="48" name="Rectangle 30">
              <a:extLst>
                <a:ext uri="{FF2B5EF4-FFF2-40B4-BE49-F238E27FC236}">
                  <a16:creationId xmlns="" xmlns:a16="http://schemas.microsoft.com/office/drawing/2014/main" id="{704E37E5-D11A-40A7-9088-1EE4E72CAB42}"/>
                </a:ext>
              </a:extLst>
            </p:cNvPr>
            <p:cNvSpPr/>
            <p:nvPr/>
          </p:nvSpPr>
          <p:spPr>
            <a:xfrm>
              <a:off x="5638800" y="4530963"/>
              <a:ext cx="5069638" cy="208677"/>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sp>
          <p:nvSpPr>
            <p:cNvPr id="49" name="Rectangle 32">
              <a:extLst>
                <a:ext uri="{FF2B5EF4-FFF2-40B4-BE49-F238E27FC236}">
                  <a16:creationId xmlns="" xmlns:a16="http://schemas.microsoft.com/office/drawing/2014/main" id="{89C5E471-5F9C-4177-813E-61E016FE7206}"/>
                </a:ext>
              </a:extLst>
            </p:cNvPr>
            <p:cNvSpPr/>
            <p:nvPr/>
          </p:nvSpPr>
          <p:spPr>
            <a:xfrm>
              <a:off x="6142876" y="4530963"/>
              <a:ext cx="455433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grpSp>
      <p:grpSp>
        <p:nvGrpSpPr>
          <p:cNvPr id="50" name="组合 49">
            <a:extLst>
              <a:ext uri="{FF2B5EF4-FFF2-40B4-BE49-F238E27FC236}">
                <a16:creationId xmlns="" xmlns:a16="http://schemas.microsoft.com/office/drawing/2014/main" id="{918EE2E4-E98A-4813-8A23-BAF87B054CA3}"/>
              </a:ext>
            </a:extLst>
          </p:cNvPr>
          <p:cNvGrpSpPr/>
          <p:nvPr/>
        </p:nvGrpSpPr>
        <p:grpSpPr>
          <a:xfrm>
            <a:off x="7990623" y="861153"/>
            <a:ext cx="3412610" cy="5282669"/>
            <a:chOff x="7835150" y="1140319"/>
            <a:chExt cx="3412610" cy="5282669"/>
          </a:xfrm>
        </p:grpSpPr>
        <p:pic>
          <p:nvPicPr>
            <p:cNvPr id="51" name="Picture 23">
              <a:extLst>
                <a:ext uri="{FF2B5EF4-FFF2-40B4-BE49-F238E27FC236}">
                  <a16:creationId xmlns="" xmlns:a16="http://schemas.microsoft.com/office/drawing/2014/main" id="{09F23C74-3CC4-466E-A8B7-529C51AC7C0A}"/>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835150" y="1140319"/>
              <a:ext cx="3412610" cy="5282669"/>
            </a:xfrm>
            <a:prstGeom prst="rect">
              <a:avLst/>
            </a:prstGeom>
          </p:spPr>
        </p:pic>
        <p:pic>
          <p:nvPicPr>
            <p:cNvPr id="52" name="图片占位符 4">
              <a:extLst>
                <a:ext uri="{FF2B5EF4-FFF2-40B4-BE49-F238E27FC236}">
                  <a16:creationId xmlns="" xmlns:a16="http://schemas.microsoft.com/office/drawing/2014/main" id="{F294778D-6629-4EE0-B98D-2C669BCFFF7D}"/>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7986412" y="1653666"/>
              <a:ext cx="3099245" cy="4154905"/>
            </a:xfrm>
            <a:prstGeom prst="rect">
              <a:avLst/>
            </a:prstGeom>
          </p:spPr>
        </p:pic>
      </p:grpSp>
    </p:spTree>
    <p:extLst>
      <p:ext uri="{BB962C8B-B14F-4D97-AF65-F5344CB8AC3E}">
        <p14:creationId xmlns:p14="http://schemas.microsoft.com/office/powerpoint/2010/main" val="4042632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000">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14:bounceEnd="74000">
                                          <p:cBhvr additive="base">
                                            <p:cTn id="7" dur="2250" fill="hold"/>
                                            <p:tgtEl>
                                              <p:spTgt spid="50"/>
                                            </p:tgtEl>
                                            <p:attrNameLst>
                                              <p:attrName>ppt_x</p:attrName>
                                            </p:attrNameLst>
                                          </p:cBhvr>
                                          <p:tavLst>
                                            <p:tav tm="0">
                                              <p:val>
                                                <p:strVal val="1+#ppt_w/2"/>
                                              </p:val>
                                            </p:tav>
                                            <p:tav tm="100000">
                                              <p:val>
                                                <p:strVal val="#ppt_x"/>
                                              </p:val>
                                            </p:tav>
                                          </p:tavLst>
                                        </p:anim>
                                        <p:anim calcmode="lin" valueType="num" p14:bounceEnd="74000">
                                          <p:cBhvr additive="base">
                                            <p:cTn id="8" dur="225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2250"/>
                                </p:stCondLst>
                                <p:childTnLst>
                                  <p:par>
                                    <p:cTn id="10" presetID="50" presetClass="entr" presetSubtype="0" decel="100000" fill="hold" nodeType="afterEffect">
                                      <p:stCondLst>
                                        <p:cond delay="0"/>
                                      </p:stCondLst>
                                      <p:iterate type="lt">
                                        <p:tmPct val="10000"/>
                                      </p:iterate>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p:cTn id="12" dur="1000" fill="hold"/>
                                            <p:tgtEl>
                                              <p:spTgt spid="3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5">
                                                <p:txEl>
                                                  <p:pRg st="0" end="0"/>
                                                </p:txEl>
                                              </p:spTgt>
                                            </p:tgtEl>
                                          </p:cBhvr>
                                        </p:animEffect>
                                      </p:childTnLst>
                                    </p:cTn>
                                  </p:par>
                                </p:childTnLst>
                              </p:cTn>
                            </p:par>
                            <p:par>
                              <p:cTn id="15" fill="hold">
                                <p:stCondLst>
                                  <p:cond delay="3550"/>
                                </p:stCondLst>
                                <p:childTnLst>
                                  <p:par>
                                    <p:cTn id="16" presetID="22" presetClass="entr" presetSubtype="1"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par>
                              <p:cTn id="19" fill="hold">
                                <p:stCondLst>
                                  <p:cond delay="4050"/>
                                </p:stCondLst>
                                <p:childTnLst>
                                  <p:par>
                                    <p:cTn id="20" presetID="22" presetClass="entr" presetSubtype="1"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4550"/>
                                </p:stCondLst>
                                <p:childTnLst>
                                  <p:par>
                                    <p:cTn id="24" presetID="53" presetClass="entr" presetSubtype="16"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childTnLst>
                              </p:cTn>
                            </p:par>
                            <p:par>
                              <p:cTn id="29" fill="hold">
                                <p:stCondLst>
                                  <p:cond delay="5050"/>
                                </p:stCondLst>
                                <p:childTnLst>
                                  <p:par>
                                    <p:cTn id="30" presetID="22" presetClass="entr" presetSubtype="2"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par>
                              <p:cTn id="33" fill="hold">
                                <p:stCondLst>
                                  <p:cond delay="555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6050"/>
                                </p:stCondLst>
                                <p:childTnLst>
                                  <p:par>
                                    <p:cTn id="40" presetID="22" presetClass="entr" presetSubtype="1"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par>
                              <p:cTn id="43" fill="hold">
                                <p:stCondLst>
                                  <p:cond delay="6550"/>
                                </p:stCondLst>
                                <p:childTnLst>
                                  <p:par>
                                    <p:cTn id="44" presetID="22" presetClass="entr" presetSubtype="1"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up)">
                                          <p:cBhvr>
                                            <p:cTn id="46" dur="500"/>
                                            <p:tgtEl>
                                              <p:spTgt spid="39"/>
                                            </p:tgtEl>
                                          </p:cBhvr>
                                        </p:animEffect>
                                      </p:childTnLst>
                                    </p:cTn>
                                  </p:par>
                                </p:childTnLst>
                              </p:cTn>
                            </p:par>
                            <p:par>
                              <p:cTn id="47" fill="hold">
                                <p:stCondLst>
                                  <p:cond delay="705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par>
                              <p:cTn id="53" fill="hold">
                                <p:stCondLst>
                                  <p:cond delay="755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8050"/>
                                </p:stCondLst>
                                <p:childTnLst>
                                  <p:par>
                                    <p:cTn id="58" presetID="53" presetClass="entr" presetSubtype="16"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animBg="1"/>
          <p:bldP spid="4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2250" fill="hold"/>
                                            <p:tgtEl>
                                              <p:spTgt spid="50"/>
                                            </p:tgtEl>
                                            <p:attrNameLst>
                                              <p:attrName>ppt_x</p:attrName>
                                            </p:attrNameLst>
                                          </p:cBhvr>
                                          <p:tavLst>
                                            <p:tav tm="0">
                                              <p:val>
                                                <p:strVal val="1+#ppt_w/2"/>
                                              </p:val>
                                            </p:tav>
                                            <p:tav tm="100000">
                                              <p:val>
                                                <p:strVal val="#ppt_x"/>
                                              </p:val>
                                            </p:tav>
                                          </p:tavLst>
                                        </p:anim>
                                        <p:anim calcmode="lin" valueType="num">
                                          <p:cBhvr additive="base">
                                            <p:cTn id="8" dur="225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2250"/>
                                </p:stCondLst>
                                <p:childTnLst>
                                  <p:par>
                                    <p:cTn id="10" presetID="50" presetClass="entr" presetSubtype="0" decel="100000" fill="hold" nodeType="afterEffect">
                                      <p:stCondLst>
                                        <p:cond delay="0"/>
                                      </p:stCondLst>
                                      <p:iterate type="lt">
                                        <p:tmPct val="10000"/>
                                      </p:iterate>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p:cTn id="12" dur="1000" fill="hold"/>
                                            <p:tgtEl>
                                              <p:spTgt spid="3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5">
                                                <p:txEl>
                                                  <p:pRg st="0" end="0"/>
                                                </p:txEl>
                                              </p:spTgt>
                                            </p:tgtEl>
                                          </p:cBhvr>
                                        </p:animEffect>
                                      </p:childTnLst>
                                    </p:cTn>
                                  </p:par>
                                </p:childTnLst>
                              </p:cTn>
                            </p:par>
                            <p:par>
                              <p:cTn id="15" fill="hold">
                                <p:stCondLst>
                                  <p:cond delay="3550"/>
                                </p:stCondLst>
                                <p:childTnLst>
                                  <p:par>
                                    <p:cTn id="16" presetID="22" presetClass="entr" presetSubtype="1"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par>
                              <p:cTn id="19" fill="hold">
                                <p:stCondLst>
                                  <p:cond delay="4050"/>
                                </p:stCondLst>
                                <p:childTnLst>
                                  <p:par>
                                    <p:cTn id="20" presetID="22" presetClass="entr" presetSubtype="1"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4550"/>
                                </p:stCondLst>
                                <p:childTnLst>
                                  <p:par>
                                    <p:cTn id="24" presetID="53" presetClass="entr" presetSubtype="16"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childTnLst>
                              </p:cTn>
                            </p:par>
                            <p:par>
                              <p:cTn id="29" fill="hold">
                                <p:stCondLst>
                                  <p:cond delay="5050"/>
                                </p:stCondLst>
                                <p:childTnLst>
                                  <p:par>
                                    <p:cTn id="30" presetID="22" presetClass="entr" presetSubtype="2"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par>
                              <p:cTn id="33" fill="hold">
                                <p:stCondLst>
                                  <p:cond delay="555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6050"/>
                                </p:stCondLst>
                                <p:childTnLst>
                                  <p:par>
                                    <p:cTn id="40" presetID="22" presetClass="entr" presetSubtype="1"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par>
                              <p:cTn id="43" fill="hold">
                                <p:stCondLst>
                                  <p:cond delay="6550"/>
                                </p:stCondLst>
                                <p:childTnLst>
                                  <p:par>
                                    <p:cTn id="44" presetID="22" presetClass="entr" presetSubtype="1"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up)">
                                          <p:cBhvr>
                                            <p:cTn id="46" dur="500"/>
                                            <p:tgtEl>
                                              <p:spTgt spid="39"/>
                                            </p:tgtEl>
                                          </p:cBhvr>
                                        </p:animEffect>
                                      </p:childTnLst>
                                    </p:cTn>
                                  </p:par>
                                </p:childTnLst>
                              </p:cTn>
                            </p:par>
                            <p:par>
                              <p:cTn id="47" fill="hold">
                                <p:stCondLst>
                                  <p:cond delay="705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par>
                              <p:cTn id="53" fill="hold">
                                <p:stCondLst>
                                  <p:cond delay="755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8050"/>
                                </p:stCondLst>
                                <p:childTnLst>
                                  <p:par>
                                    <p:cTn id="58" presetID="53" presetClass="entr" presetSubtype="16"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animBg="1"/>
          <p:bldP spid="43"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aphicFrame>
        <p:nvGraphicFramePr>
          <p:cNvPr id="23" name="Chart 1">
            <a:extLst>
              <a:ext uri="{FF2B5EF4-FFF2-40B4-BE49-F238E27FC236}">
                <a16:creationId xmlns="" xmlns:a16="http://schemas.microsoft.com/office/drawing/2014/main" id="{F31CB3B6-A0F9-4526-AC73-D7DB56AD2919}"/>
              </a:ext>
            </a:extLst>
          </p:cNvPr>
          <p:cNvGraphicFramePr/>
          <p:nvPr>
            <p:extLst>
              <p:ext uri="{D42A27DB-BD31-4B8C-83A1-F6EECF244321}">
                <p14:modId xmlns:p14="http://schemas.microsoft.com/office/powerpoint/2010/main" val="3648905704"/>
              </p:ext>
            </p:extLst>
          </p:nvPr>
        </p:nvGraphicFramePr>
        <p:xfrm>
          <a:off x="836122" y="1682984"/>
          <a:ext cx="5498003" cy="3495661"/>
        </p:xfrm>
        <a:graphic>
          <a:graphicData uri="http://schemas.openxmlformats.org/drawingml/2006/chart">
            <c:chart xmlns:c="http://schemas.openxmlformats.org/drawingml/2006/chart" xmlns:r="http://schemas.openxmlformats.org/officeDocument/2006/relationships" r:id="rId5"/>
          </a:graphicData>
        </a:graphic>
      </p:graphicFrame>
      <p:sp>
        <p:nvSpPr>
          <p:cNvPr id="24" name="Freeform 171">
            <a:extLst>
              <a:ext uri="{FF2B5EF4-FFF2-40B4-BE49-F238E27FC236}">
                <a16:creationId xmlns="" xmlns:a16="http://schemas.microsoft.com/office/drawing/2014/main" id="{5AE0B31D-9B87-48E9-813D-C0F79CFC203C}"/>
              </a:ext>
            </a:extLst>
          </p:cNvPr>
          <p:cNvSpPr>
            <a:spLocks noEditPoints="1"/>
          </p:cNvSpPr>
          <p:nvPr/>
        </p:nvSpPr>
        <p:spPr bwMode="auto">
          <a:xfrm>
            <a:off x="6708441" y="1250799"/>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rgbClr val="F2A34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4546A">
                  <a:lumMod val="50000"/>
                </a:srgbClr>
              </a:solidFill>
              <a:effectLst/>
              <a:uLnTx/>
              <a:uFillTx/>
              <a:sym typeface="+mn-lt"/>
            </a:endParaRPr>
          </a:p>
        </p:txBody>
      </p:sp>
      <p:sp>
        <p:nvSpPr>
          <p:cNvPr id="25" name="TextBox 17">
            <a:extLst>
              <a:ext uri="{FF2B5EF4-FFF2-40B4-BE49-F238E27FC236}">
                <a16:creationId xmlns="" xmlns:a16="http://schemas.microsoft.com/office/drawing/2014/main" id="{8BEDC566-F31C-4966-B375-9D8CF727BCDA}"/>
              </a:ext>
            </a:extLst>
          </p:cNvPr>
          <p:cNvSpPr txBox="1"/>
          <p:nvPr/>
        </p:nvSpPr>
        <p:spPr>
          <a:xfrm>
            <a:off x="7323686" y="1261814"/>
            <a:ext cx="739305" cy="37997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2A346"/>
                </a:solidFill>
                <a:effectLst/>
                <a:uLnTx/>
                <a:uFillTx/>
                <a:sym typeface="+mn-lt"/>
              </a:rPr>
              <a:t>预算</a:t>
            </a:r>
            <a:r>
              <a:rPr kumimoji="0" lang="en-US" altLang="zh-CN" sz="1600" b="1" i="0" u="none" strike="noStrike" kern="0" cap="none" spc="0" normalizeH="0" baseline="0" noProof="0" dirty="0">
                <a:ln>
                  <a:noFill/>
                </a:ln>
                <a:solidFill>
                  <a:srgbClr val="F2A346"/>
                </a:solidFill>
                <a:effectLst/>
                <a:uLnTx/>
                <a:uFillTx/>
                <a:sym typeface="+mn-lt"/>
              </a:rPr>
              <a:t>01</a:t>
            </a:r>
            <a:endParaRPr kumimoji="0" lang="en-US" sz="1600" b="1" i="0" u="none" strike="noStrike" kern="0" cap="none" spc="0" normalizeH="0" baseline="0" noProof="0" dirty="0">
              <a:ln>
                <a:noFill/>
              </a:ln>
              <a:solidFill>
                <a:srgbClr val="F2A346"/>
              </a:solidFill>
              <a:effectLst/>
              <a:uLnTx/>
              <a:uFillTx/>
              <a:sym typeface="+mn-lt"/>
            </a:endParaRPr>
          </a:p>
        </p:txBody>
      </p:sp>
      <p:sp>
        <p:nvSpPr>
          <p:cNvPr id="26" name="Rectangle 19">
            <a:extLst>
              <a:ext uri="{FF2B5EF4-FFF2-40B4-BE49-F238E27FC236}">
                <a16:creationId xmlns="" xmlns:a16="http://schemas.microsoft.com/office/drawing/2014/main" id="{7BFFE1FF-2C95-4F8D-999E-FDDDEFDC0219}"/>
              </a:ext>
            </a:extLst>
          </p:cNvPr>
          <p:cNvSpPr/>
          <p:nvPr/>
        </p:nvSpPr>
        <p:spPr>
          <a:xfrm>
            <a:off x="6615405" y="1849237"/>
            <a:ext cx="4749209" cy="53245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lumMod val="75000"/>
                  </a:srgbClr>
                </a:solidFill>
                <a:effectLst/>
                <a:uLnTx/>
                <a:uFillTx/>
                <a:sym typeface="+mn-lt"/>
              </a:rPr>
              <a:t>Authoritatively cultivate out-of-the-box processes after emerging products. Efficiently fabricate front-end results after ubiquitous methodologies. </a:t>
            </a:r>
          </a:p>
        </p:txBody>
      </p:sp>
      <p:sp>
        <p:nvSpPr>
          <p:cNvPr id="27" name="TextBox 20">
            <a:extLst>
              <a:ext uri="{FF2B5EF4-FFF2-40B4-BE49-F238E27FC236}">
                <a16:creationId xmlns="" xmlns:a16="http://schemas.microsoft.com/office/drawing/2014/main" id="{FA845486-9EB7-4F59-B88B-D3F44BC366DF}"/>
              </a:ext>
            </a:extLst>
          </p:cNvPr>
          <p:cNvSpPr txBox="1"/>
          <p:nvPr/>
        </p:nvSpPr>
        <p:spPr>
          <a:xfrm>
            <a:off x="7323686" y="4302725"/>
            <a:ext cx="785793" cy="37997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65000"/>
                    <a:lumOff val="35000"/>
                  </a:schemeClr>
                </a:solidFill>
                <a:effectLst/>
                <a:uLnTx/>
                <a:uFillTx/>
                <a:sym typeface="+mn-lt"/>
              </a:rPr>
              <a:t>预算</a:t>
            </a:r>
            <a:r>
              <a:rPr kumimoji="0" lang="en-US" altLang="zh-CN" sz="1600" b="1" i="0" u="none" strike="noStrike" kern="0" cap="none" spc="0" normalizeH="0" baseline="0" noProof="0" dirty="0">
                <a:ln>
                  <a:noFill/>
                </a:ln>
                <a:solidFill>
                  <a:schemeClr val="tx1">
                    <a:lumMod val="65000"/>
                    <a:lumOff val="35000"/>
                  </a:schemeClr>
                </a:solidFill>
                <a:effectLst/>
                <a:uLnTx/>
                <a:uFillTx/>
                <a:sym typeface="+mn-lt"/>
              </a:rPr>
              <a:t>03</a:t>
            </a:r>
            <a:endParaRPr kumimoji="0" lang="en-US" sz="1600" b="1" i="0" u="none" strike="noStrike" kern="0" cap="none" spc="0" normalizeH="0" baseline="0" noProof="0" dirty="0">
              <a:ln>
                <a:noFill/>
              </a:ln>
              <a:solidFill>
                <a:schemeClr val="tx1">
                  <a:lumMod val="65000"/>
                  <a:lumOff val="35000"/>
                </a:schemeClr>
              </a:solidFill>
              <a:effectLst/>
              <a:uLnTx/>
              <a:uFillTx/>
              <a:sym typeface="+mn-lt"/>
            </a:endParaRPr>
          </a:p>
        </p:txBody>
      </p:sp>
      <p:sp>
        <p:nvSpPr>
          <p:cNvPr id="28" name="Rectangle 21">
            <a:extLst>
              <a:ext uri="{FF2B5EF4-FFF2-40B4-BE49-F238E27FC236}">
                <a16:creationId xmlns="" xmlns:a16="http://schemas.microsoft.com/office/drawing/2014/main" id="{1091BCCF-B737-4854-9951-11154BCB15E6}"/>
              </a:ext>
            </a:extLst>
          </p:cNvPr>
          <p:cNvSpPr/>
          <p:nvPr/>
        </p:nvSpPr>
        <p:spPr>
          <a:xfrm>
            <a:off x="6615405" y="4890148"/>
            <a:ext cx="4749209" cy="53245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lumMod val="75000"/>
                  </a:srgbClr>
                </a:solidFill>
                <a:effectLst/>
                <a:uLnTx/>
                <a:uFillTx/>
                <a:sym typeface="+mn-lt"/>
              </a:rPr>
              <a:t>Authoritatively cultivate out-of-the-box processes after emerging products. Efficiently fabricate front-end results after ubiquitous methodologies. </a:t>
            </a:r>
          </a:p>
        </p:txBody>
      </p:sp>
      <p:sp>
        <p:nvSpPr>
          <p:cNvPr id="29" name="TextBox 22">
            <a:extLst>
              <a:ext uri="{FF2B5EF4-FFF2-40B4-BE49-F238E27FC236}">
                <a16:creationId xmlns="" xmlns:a16="http://schemas.microsoft.com/office/drawing/2014/main" id="{1915E2A8-701A-4BBF-B280-61C30A17939C}"/>
              </a:ext>
            </a:extLst>
          </p:cNvPr>
          <p:cNvSpPr txBox="1"/>
          <p:nvPr/>
        </p:nvSpPr>
        <p:spPr>
          <a:xfrm>
            <a:off x="7323686" y="2782269"/>
            <a:ext cx="780983" cy="37997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65000"/>
                    <a:lumOff val="35000"/>
                  </a:schemeClr>
                </a:solidFill>
                <a:effectLst/>
                <a:uLnTx/>
                <a:uFillTx/>
                <a:sym typeface="+mn-lt"/>
              </a:rPr>
              <a:t>预算</a:t>
            </a:r>
            <a:r>
              <a:rPr kumimoji="0" lang="en-US" altLang="zh-CN" sz="1600" b="1" i="0" u="none" strike="noStrike" kern="0" cap="none" spc="0" normalizeH="0" baseline="0" noProof="0" dirty="0">
                <a:ln>
                  <a:noFill/>
                </a:ln>
                <a:solidFill>
                  <a:schemeClr val="tx1">
                    <a:lumMod val="65000"/>
                    <a:lumOff val="35000"/>
                  </a:schemeClr>
                </a:solidFill>
                <a:effectLst/>
                <a:uLnTx/>
                <a:uFillTx/>
                <a:sym typeface="+mn-lt"/>
              </a:rPr>
              <a:t>02</a:t>
            </a:r>
            <a:endParaRPr kumimoji="0" lang="en-US" sz="1600" b="1" i="0" u="none" strike="noStrike" kern="0" cap="none" spc="0" normalizeH="0" baseline="0" noProof="0" dirty="0">
              <a:ln>
                <a:noFill/>
              </a:ln>
              <a:solidFill>
                <a:schemeClr val="tx1">
                  <a:lumMod val="65000"/>
                  <a:lumOff val="35000"/>
                </a:schemeClr>
              </a:solidFill>
              <a:effectLst/>
              <a:uLnTx/>
              <a:uFillTx/>
              <a:sym typeface="+mn-lt"/>
            </a:endParaRPr>
          </a:p>
        </p:txBody>
      </p:sp>
      <p:sp>
        <p:nvSpPr>
          <p:cNvPr id="30" name="Rectangle 24">
            <a:extLst>
              <a:ext uri="{FF2B5EF4-FFF2-40B4-BE49-F238E27FC236}">
                <a16:creationId xmlns="" xmlns:a16="http://schemas.microsoft.com/office/drawing/2014/main" id="{6DBF99DA-5D88-4DD7-84E2-98236C29CEBB}"/>
              </a:ext>
            </a:extLst>
          </p:cNvPr>
          <p:cNvSpPr/>
          <p:nvPr/>
        </p:nvSpPr>
        <p:spPr>
          <a:xfrm>
            <a:off x="6615405" y="3369692"/>
            <a:ext cx="4749209" cy="53245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lumMod val="75000"/>
                  </a:srgbClr>
                </a:solidFill>
                <a:effectLst/>
                <a:uLnTx/>
                <a:uFillTx/>
                <a:sym typeface="+mn-lt"/>
              </a:rPr>
              <a:t>Authoritatively cultivate out-of-the-box processes after emerging products. Efficiently fabricate front-end results after ubiquitous methodologies. </a:t>
            </a:r>
          </a:p>
        </p:txBody>
      </p:sp>
      <p:sp>
        <p:nvSpPr>
          <p:cNvPr id="31" name="Freeform 173">
            <a:extLst>
              <a:ext uri="{FF2B5EF4-FFF2-40B4-BE49-F238E27FC236}">
                <a16:creationId xmlns="" xmlns:a16="http://schemas.microsoft.com/office/drawing/2014/main" id="{C95C2DFB-06FA-4CD8-8AF0-90F822E53C0A}"/>
              </a:ext>
            </a:extLst>
          </p:cNvPr>
          <p:cNvSpPr>
            <a:spLocks noEditPoints="1"/>
          </p:cNvSpPr>
          <p:nvPr/>
        </p:nvSpPr>
        <p:spPr bwMode="auto">
          <a:xfrm>
            <a:off x="6728501" y="2804711"/>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sym typeface="+mn-lt"/>
            </a:endParaRPr>
          </a:p>
        </p:txBody>
      </p:sp>
      <p:sp>
        <p:nvSpPr>
          <p:cNvPr id="32" name="Freeform 130">
            <a:extLst>
              <a:ext uri="{FF2B5EF4-FFF2-40B4-BE49-F238E27FC236}">
                <a16:creationId xmlns="" xmlns:a16="http://schemas.microsoft.com/office/drawing/2014/main" id="{FAC93B5D-6C04-47DA-AD7B-5AAB7BB737B1}"/>
              </a:ext>
            </a:extLst>
          </p:cNvPr>
          <p:cNvSpPr>
            <a:spLocks noEditPoints="1"/>
          </p:cNvSpPr>
          <p:nvPr/>
        </p:nvSpPr>
        <p:spPr bwMode="auto">
          <a:xfrm>
            <a:off x="6728501" y="4325167"/>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sym typeface="+mn-lt"/>
            </a:endParaRPr>
          </a:p>
        </p:txBody>
      </p:sp>
    </p:spTree>
    <p:extLst>
      <p:ext uri="{BB962C8B-B14F-4D97-AF65-F5344CB8AC3E}">
        <p14:creationId xmlns:p14="http://schemas.microsoft.com/office/powerpoint/2010/main" val="30564094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24" grpId="0" animBg="1"/>
      <p:bldP spid="25" grpId="0"/>
      <p:bldP spid="26" grpId="0"/>
      <p:bldP spid="27" grpId="0"/>
      <p:bldP spid="28" grpId="0"/>
      <p:bldP spid="29" grpId="0"/>
      <p:bldP spid="30" grpId="0"/>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 xmlns:a16="http://schemas.microsoft.com/office/drawing/2014/main" id="{BD180C66-73E6-49E9-9904-D17D226D7F4A}"/>
              </a:ext>
            </a:extLst>
          </p:cNvPr>
          <p:cNvGrpSpPr/>
          <p:nvPr/>
        </p:nvGrpSpPr>
        <p:grpSpPr>
          <a:xfrm>
            <a:off x="3121660" y="2789474"/>
            <a:ext cx="7632700" cy="1757363"/>
            <a:chOff x="4114800" y="2138362"/>
            <a:chExt cx="7632700" cy="1757363"/>
          </a:xfrm>
        </p:grpSpPr>
        <p:sp>
          <p:nvSpPr>
            <p:cNvPr id="38" name="矩形 60">
              <a:extLst>
                <a:ext uri="{FF2B5EF4-FFF2-40B4-BE49-F238E27FC236}">
                  <a16:creationId xmlns="" xmlns:a16="http://schemas.microsoft.com/office/drawing/2014/main" id="{99DBD942-B53F-48AA-B621-6970430A1989}"/>
                </a:ext>
              </a:extLst>
            </p:cNvPr>
            <p:cNvSpPr/>
            <p:nvPr/>
          </p:nvSpPr>
          <p:spPr>
            <a:xfrm>
              <a:off x="4114800" y="2138362"/>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7200" b="1" dirty="0">
                  <a:solidFill>
                    <a:srgbClr val="F2A346"/>
                  </a:solidFill>
                  <a:latin typeface="Agency FB" panose="020F0502020204030204"/>
                  <a:ea typeface="微软雅黑"/>
                  <a:cs typeface="+mn-ea"/>
                  <a:sym typeface="+mn-lt"/>
                </a:rPr>
                <a:t>应急预案及其他</a:t>
              </a:r>
              <a:endParaRPr kumimoji="0" lang="zh-CN" altLang="en-US" sz="7200" b="1" i="0" u="none" strike="noStrike" kern="1200" cap="none" spc="0" normalizeH="0" baseline="0" noProof="0" dirty="0">
                <a:ln>
                  <a:noFill/>
                </a:ln>
                <a:solidFill>
                  <a:srgbClr val="F2A346"/>
                </a:solidFill>
                <a:effectLst/>
                <a:uLnTx/>
                <a:uFillTx/>
                <a:latin typeface="Agency FB" panose="020F0502020204030204"/>
                <a:ea typeface="微软雅黑"/>
                <a:cs typeface="+mn-ea"/>
                <a:sym typeface="+mn-lt"/>
              </a:endParaRPr>
            </a:p>
          </p:txBody>
        </p:sp>
        <p:sp>
          <p:nvSpPr>
            <p:cNvPr id="39" name="TextBox 65">
              <a:extLst>
                <a:ext uri="{FF2B5EF4-FFF2-40B4-BE49-F238E27FC236}">
                  <a16:creationId xmlns="" xmlns:a16="http://schemas.microsoft.com/office/drawing/2014/main"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应急预案</a:t>
              </a:r>
            </a:p>
          </p:txBody>
        </p:sp>
        <p:sp>
          <p:nvSpPr>
            <p:cNvPr id="40" name="TextBox 66">
              <a:extLst>
                <a:ext uri="{FF2B5EF4-FFF2-40B4-BE49-F238E27FC236}">
                  <a16:creationId xmlns="" xmlns:a16="http://schemas.microsoft.com/office/drawing/2014/main"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先后顺序</a:t>
              </a:r>
            </a:p>
          </p:txBody>
        </p:sp>
        <p:sp>
          <p:nvSpPr>
            <p:cNvPr id="41" name="Freeform 21">
              <a:extLst>
                <a:ext uri="{FF2B5EF4-FFF2-40B4-BE49-F238E27FC236}">
                  <a16:creationId xmlns="" xmlns:a16="http://schemas.microsoft.com/office/drawing/2014/main"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2" name="Freeform 22">
              <a:extLst>
                <a:ext uri="{FF2B5EF4-FFF2-40B4-BE49-F238E27FC236}">
                  <a16:creationId xmlns="" xmlns:a16="http://schemas.microsoft.com/office/drawing/2014/main"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3" name="TextBox 15">
              <a:extLst>
                <a:ext uri="{FF2B5EF4-FFF2-40B4-BE49-F238E27FC236}">
                  <a16:creationId xmlns="" xmlns:a16="http://schemas.microsoft.com/office/drawing/2014/main"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其他想法</a:t>
              </a:r>
            </a:p>
          </p:txBody>
        </p:sp>
        <p:sp>
          <p:nvSpPr>
            <p:cNvPr id="44" name="Freeform 22">
              <a:extLst>
                <a:ext uri="{FF2B5EF4-FFF2-40B4-BE49-F238E27FC236}">
                  <a16:creationId xmlns="" xmlns:a16="http://schemas.microsoft.com/office/drawing/2014/main"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grpSp>
      <p:sp>
        <p:nvSpPr>
          <p:cNvPr id="4" name="文本框 3">
            <a:extLst>
              <a:ext uri="{FF2B5EF4-FFF2-40B4-BE49-F238E27FC236}">
                <a16:creationId xmlns="" xmlns:a16="http://schemas.microsoft.com/office/drawing/2014/main" id="{D2D6AF4E-001D-4F87-A4FB-AF9F71892769}"/>
              </a:ext>
            </a:extLst>
          </p:cNvPr>
          <p:cNvSpPr txBox="1"/>
          <p:nvPr/>
        </p:nvSpPr>
        <p:spPr>
          <a:xfrm>
            <a:off x="5335270" y="1423173"/>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rPr>
              <a:t>05</a:t>
            </a:r>
            <a:endParaRPr kumimoji="0" lang="zh-CN" altLang="en-US"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endParaRPr>
          </a:p>
        </p:txBody>
      </p:sp>
    </p:spTree>
    <p:extLst>
      <p:ext uri="{BB962C8B-B14F-4D97-AF65-F5344CB8AC3E}">
        <p14:creationId xmlns:p14="http://schemas.microsoft.com/office/powerpoint/2010/main" val="21833316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aphicFrame>
        <p:nvGraphicFramePr>
          <p:cNvPr id="15" name="Chart 15">
            <a:extLst>
              <a:ext uri="{FF2B5EF4-FFF2-40B4-BE49-F238E27FC236}">
                <a16:creationId xmlns="" xmlns:a16="http://schemas.microsoft.com/office/drawing/2014/main" id="{08E0701A-272F-4938-95C8-BBC3E4A08987}"/>
              </a:ext>
            </a:extLst>
          </p:cNvPr>
          <p:cNvGraphicFramePr>
            <a:graphicFrameLocks/>
          </p:cNvGraphicFramePr>
          <p:nvPr>
            <p:extLst>
              <p:ext uri="{D42A27DB-BD31-4B8C-83A1-F6EECF244321}">
                <p14:modId xmlns:p14="http://schemas.microsoft.com/office/powerpoint/2010/main" val="1654713213"/>
              </p:ext>
            </p:extLst>
          </p:nvPr>
        </p:nvGraphicFramePr>
        <p:xfrm>
          <a:off x="5948220" y="1144579"/>
          <a:ext cx="5777055" cy="4192596"/>
        </p:xfrm>
        <a:graphic>
          <a:graphicData uri="http://schemas.openxmlformats.org/drawingml/2006/chart">
            <c:chart xmlns:c="http://schemas.openxmlformats.org/drawingml/2006/chart" xmlns:r="http://schemas.openxmlformats.org/officeDocument/2006/relationships" r:id="rId5"/>
          </a:graphicData>
        </a:graphic>
      </p:graphicFrame>
      <p:sp>
        <p:nvSpPr>
          <p:cNvPr id="17" name="Freeform 171">
            <a:extLst>
              <a:ext uri="{FF2B5EF4-FFF2-40B4-BE49-F238E27FC236}">
                <a16:creationId xmlns="" xmlns:a16="http://schemas.microsoft.com/office/drawing/2014/main" id="{2ABE3726-825C-491F-8EDC-5C3FB9C71278}"/>
              </a:ext>
            </a:extLst>
          </p:cNvPr>
          <p:cNvSpPr>
            <a:spLocks noEditPoints="1"/>
          </p:cNvSpPr>
          <p:nvPr/>
        </p:nvSpPr>
        <p:spPr bwMode="auto">
          <a:xfrm>
            <a:off x="1292047" y="1251676"/>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rgbClr val="F2A346"/>
          </a:solidFill>
          <a:ln>
            <a:noFill/>
          </a:ln>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latin typeface="Agency FB" panose="020B0503020202020204" pitchFamily="34" charset="0"/>
              <a:cs typeface="+mn-ea"/>
              <a:sym typeface="+mn-lt"/>
            </a:endParaRPr>
          </a:p>
        </p:txBody>
      </p:sp>
      <p:sp>
        <p:nvSpPr>
          <p:cNvPr id="18" name="TextBox 23">
            <a:extLst>
              <a:ext uri="{FF2B5EF4-FFF2-40B4-BE49-F238E27FC236}">
                <a16:creationId xmlns="" xmlns:a16="http://schemas.microsoft.com/office/drawing/2014/main" id="{99CF087E-1EBF-4247-97D2-C362202552A5}"/>
              </a:ext>
            </a:extLst>
          </p:cNvPr>
          <p:cNvSpPr txBox="1"/>
          <p:nvPr/>
        </p:nvSpPr>
        <p:spPr>
          <a:xfrm>
            <a:off x="1893623" y="1308982"/>
            <a:ext cx="1027845" cy="372410"/>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预期增长</a:t>
            </a:r>
            <a:r>
              <a:rPr lang="en-US" altLang="zh-CN" sz="1400" b="1" dirty="0">
                <a:solidFill>
                  <a:schemeClr val="tx1">
                    <a:lumMod val="65000"/>
                    <a:lumOff val="35000"/>
                  </a:schemeClr>
                </a:solidFill>
                <a:latin typeface="Agency FB" panose="020B0503020202020204" pitchFamily="34" charset="0"/>
                <a:cs typeface="+mn-ea"/>
                <a:sym typeface="+mn-lt"/>
              </a:rPr>
              <a:t>01</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19" name="Rectangle 25">
            <a:extLst>
              <a:ext uri="{FF2B5EF4-FFF2-40B4-BE49-F238E27FC236}">
                <a16:creationId xmlns="" xmlns:a16="http://schemas.microsoft.com/office/drawing/2014/main" id="{C0EED1F2-47E7-4D77-AED3-D5F6CD6BE252}"/>
              </a:ext>
            </a:extLst>
          </p:cNvPr>
          <p:cNvSpPr/>
          <p:nvPr/>
        </p:nvSpPr>
        <p:spPr>
          <a:xfrm>
            <a:off x="1199011" y="1850114"/>
            <a:ext cx="4749209" cy="532453"/>
          </a:xfrm>
          <a:prstGeom prst="rect">
            <a:avLst/>
          </a:prstGeom>
        </p:spPr>
        <p:txBody>
          <a:bodyPr wrap="square">
            <a:spAutoFit/>
          </a:bodyPr>
          <a:lstStyle/>
          <a:p>
            <a:pPr>
              <a:lnSpc>
                <a:spcPct val="130000"/>
              </a:lnSpc>
            </a:pPr>
            <a:r>
              <a:rPr lang="en-US" sz="1100">
                <a:solidFill>
                  <a:schemeClr val="tx2">
                    <a:lumMod val="75000"/>
                  </a:schemeClr>
                </a:solidFill>
                <a:latin typeface="Agency FB" panose="020B0503020202020204" pitchFamily="34" charset="0"/>
                <a:cs typeface="+mn-ea"/>
                <a:sym typeface="+mn-lt"/>
              </a:rPr>
              <a:t>Authoritatively cultivate out-of-the-box processes after emerging products. Efficiently fabricate front-end results after ubiquitous methodologies. </a:t>
            </a:r>
          </a:p>
        </p:txBody>
      </p:sp>
      <p:sp>
        <p:nvSpPr>
          <p:cNvPr id="20" name="TextBox 27">
            <a:extLst>
              <a:ext uri="{FF2B5EF4-FFF2-40B4-BE49-F238E27FC236}">
                <a16:creationId xmlns="" xmlns:a16="http://schemas.microsoft.com/office/drawing/2014/main" id="{A98DEC93-D2B1-401D-855D-230593CF1ED2}"/>
              </a:ext>
            </a:extLst>
          </p:cNvPr>
          <p:cNvSpPr txBox="1"/>
          <p:nvPr/>
        </p:nvSpPr>
        <p:spPr>
          <a:xfrm>
            <a:off x="1893623" y="4349893"/>
            <a:ext cx="1069524"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预期增长</a:t>
            </a:r>
            <a:r>
              <a:rPr lang="en-US" altLang="zh-CN" sz="1400" b="1" dirty="0">
                <a:solidFill>
                  <a:schemeClr val="tx1">
                    <a:lumMod val="65000"/>
                    <a:lumOff val="35000"/>
                  </a:schemeClr>
                </a:solidFill>
                <a:latin typeface="Agency FB" panose="020B0503020202020204" pitchFamily="34" charset="0"/>
                <a:cs typeface="+mn-ea"/>
                <a:sym typeface="+mn-lt"/>
              </a:rPr>
              <a:t>03</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21" name="Rectangle 28">
            <a:extLst>
              <a:ext uri="{FF2B5EF4-FFF2-40B4-BE49-F238E27FC236}">
                <a16:creationId xmlns="" xmlns:a16="http://schemas.microsoft.com/office/drawing/2014/main" id="{233F14EA-36B1-479A-958F-AFB76D603C4F}"/>
              </a:ext>
            </a:extLst>
          </p:cNvPr>
          <p:cNvSpPr/>
          <p:nvPr/>
        </p:nvSpPr>
        <p:spPr>
          <a:xfrm>
            <a:off x="1199011" y="4891025"/>
            <a:ext cx="4749209" cy="532453"/>
          </a:xfrm>
          <a:prstGeom prst="rect">
            <a:avLst/>
          </a:prstGeom>
        </p:spPr>
        <p:txBody>
          <a:bodyPr wrap="square">
            <a:spAutoFit/>
          </a:bodyPr>
          <a:lstStyle/>
          <a:p>
            <a:pPr>
              <a:lnSpc>
                <a:spcPct val="130000"/>
              </a:lnSpc>
            </a:pPr>
            <a:r>
              <a:rPr lang="en-US" sz="1100">
                <a:solidFill>
                  <a:schemeClr val="tx2">
                    <a:lumMod val="75000"/>
                  </a:schemeClr>
                </a:solidFill>
                <a:latin typeface="Agency FB" panose="020B0503020202020204" pitchFamily="34" charset="0"/>
                <a:cs typeface="+mn-ea"/>
                <a:sym typeface="+mn-lt"/>
              </a:rPr>
              <a:t>Authoritatively cultivate out-of-the-box processes after emerging products. Efficiently fabricate front-end results after ubiquitous methodologies. </a:t>
            </a:r>
          </a:p>
        </p:txBody>
      </p:sp>
      <p:sp>
        <p:nvSpPr>
          <p:cNvPr id="22" name="TextBox 29">
            <a:extLst>
              <a:ext uri="{FF2B5EF4-FFF2-40B4-BE49-F238E27FC236}">
                <a16:creationId xmlns="" xmlns:a16="http://schemas.microsoft.com/office/drawing/2014/main" id="{D2D6B4A1-52E7-4EB5-BBB9-05ED347CFE45}"/>
              </a:ext>
            </a:extLst>
          </p:cNvPr>
          <p:cNvSpPr txBox="1"/>
          <p:nvPr/>
        </p:nvSpPr>
        <p:spPr>
          <a:xfrm>
            <a:off x="1893623" y="2829437"/>
            <a:ext cx="1064715"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预期增长</a:t>
            </a:r>
            <a:r>
              <a:rPr lang="en-US" altLang="zh-CN" sz="1400" b="1" dirty="0">
                <a:solidFill>
                  <a:schemeClr val="tx1">
                    <a:lumMod val="65000"/>
                    <a:lumOff val="35000"/>
                  </a:schemeClr>
                </a:solidFill>
                <a:latin typeface="Agency FB" panose="020B0503020202020204" pitchFamily="34" charset="0"/>
                <a:cs typeface="+mn-ea"/>
                <a:sym typeface="+mn-lt"/>
              </a:rPr>
              <a:t>02</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33" name="Rectangle 33">
            <a:extLst>
              <a:ext uri="{FF2B5EF4-FFF2-40B4-BE49-F238E27FC236}">
                <a16:creationId xmlns="" xmlns:a16="http://schemas.microsoft.com/office/drawing/2014/main" id="{E05D9ED2-9EAA-4F68-9AF9-912DC054C8B7}"/>
              </a:ext>
            </a:extLst>
          </p:cNvPr>
          <p:cNvSpPr/>
          <p:nvPr/>
        </p:nvSpPr>
        <p:spPr>
          <a:xfrm>
            <a:off x="1199011" y="3370569"/>
            <a:ext cx="4749209" cy="532453"/>
          </a:xfrm>
          <a:prstGeom prst="rect">
            <a:avLst/>
          </a:prstGeom>
        </p:spPr>
        <p:txBody>
          <a:bodyPr wrap="square">
            <a:spAutoFit/>
          </a:bodyPr>
          <a:lstStyle/>
          <a:p>
            <a:pPr>
              <a:lnSpc>
                <a:spcPct val="130000"/>
              </a:lnSpc>
            </a:pPr>
            <a:r>
              <a:rPr lang="en-US" sz="1100">
                <a:solidFill>
                  <a:schemeClr val="tx2">
                    <a:lumMod val="75000"/>
                  </a:schemeClr>
                </a:solidFill>
                <a:latin typeface="Agency FB" panose="020B0503020202020204" pitchFamily="34" charset="0"/>
                <a:cs typeface="+mn-ea"/>
                <a:sym typeface="+mn-lt"/>
              </a:rPr>
              <a:t>Authoritatively cultivate out-of-the-box processes after emerging products. Efficiently fabricate front-end results after ubiquitous methodologies. </a:t>
            </a:r>
          </a:p>
        </p:txBody>
      </p:sp>
      <p:sp>
        <p:nvSpPr>
          <p:cNvPr id="34" name="Freeform 173">
            <a:extLst>
              <a:ext uri="{FF2B5EF4-FFF2-40B4-BE49-F238E27FC236}">
                <a16:creationId xmlns="" xmlns:a16="http://schemas.microsoft.com/office/drawing/2014/main" id="{A9F50A7C-B2A9-4DFA-B43C-4DE85960A3AA}"/>
              </a:ext>
            </a:extLst>
          </p:cNvPr>
          <p:cNvSpPr>
            <a:spLocks noEditPoints="1"/>
          </p:cNvSpPr>
          <p:nvPr/>
        </p:nvSpPr>
        <p:spPr bwMode="auto">
          <a:xfrm>
            <a:off x="1312107" y="2805588"/>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latin typeface="Agency FB" panose="020B0503020202020204" pitchFamily="34" charset="0"/>
              <a:cs typeface="+mn-ea"/>
              <a:sym typeface="+mn-lt"/>
            </a:endParaRPr>
          </a:p>
        </p:txBody>
      </p:sp>
      <p:sp>
        <p:nvSpPr>
          <p:cNvPr id="35" name="Freeform 130">
            <a:extLst>
              <a:ext uri="{FF2B5EF4-FFF2-40B4-BE49-F238E27FC236}">
                <a16:creationId xmlns="" xmlns:a16="http://schemas.microsoft.com/office/drawing/2014/main" id="{B276EED2-E43A-4478-84A5-7F4F194DF235}"/>
              </a:ext>
            </a:extLst>
          </p:cNvPr>
          <p:cNvSpPr>
            <a:spLocks noEditPoints="1"/>
          </p:cNvSpPr>
          <p:nvPr/>
        </p:nvSpPr>
        <p:spPr bwMode="auto">
          <a:xfrm>
            <a:off x="1312107" y="4326044"/>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latin typeface="Agency FB" panose="020B0503020202020204" pitchFamily="34" charset="0"/>
              <a:cs typeface="+mn-ea"/>
              <a:sym typeface="+mn-lt"/>
            </a:endParaRPr>
          </a:p>
        </p:txBody>
      </p:sp>
    </p:spTree>
    <p:extLst>
      <p:ext uri="{BB962C8B-B14F-4D97-AF65-F5344CB8AC3E}">
        <p14:creationId xmlns:p14="http://schemas.microsoft.com/office/powerpoint/2010/main" val="3088230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7" grpId="0" animBg="1"/>
      <p:bldP spid="18" grpId="0"/>
      <p:bldP spid="19" grpId="0"/>
      <p:bldP spid="20" grpId="0"/>
      <p:bldP spid="21" grpId="0"/>
      <p:bldP spid="22" grpId="0"/>
      <p:bldP spid="33" grpId="0"/>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cxnSp>
        <p:nvCxnSpPr>
          <p:cNvPr id="23" name="Straight Connector 3">
            <a:extLst>
              <a:ext uri="{FF2B5EF4-FFF2-40B4-BE49-F238E27FC236}">
                <a16:creationId xmlns="" xmlns:a16="http://schemas.microsoft.com/office/drawing/2014/main" id="{090FEB0B-E50F-4DE8-BA60-D6FB13439BC4}"/>
              </a:ext>
            </a:extLst>
          </p:cNvPr>
          <p:cNvCxnSpPr/>
          <p:nvPr/>
        </p:nvCxnSpPr>
        <p:spPr>
          <a:xfrm>
            <a:off x="0" y="3497952"/>
            <a:ext cx="1219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4" name="Group 18">
            <a:extLst>
              <a:ext uri="{FF2B5EF4-FFF2-40B4-BE49-F238E27FC236}">
                <a16:creationId xmlns="" xmlns:a16="http://schemas.microsoft.com/office/drawing/2014/main" id="{8FF6A723-EC76-4118-B495-236738AE6D76}"/>
              </a:ext>
            </a:extLst>
          </p:cNvPr>
          <p:cNvGrpSpPr/>
          <p:nvPr/>
        </p:nvGrpSpPr>
        <p:grpSpPr>
          <a:xfrm flipV="1">
            <a:off x="1048117" y="3728365"/>
            <a:ext cx="1269066" cy="995436"/>
            <a:chOff x="1301082" y="1936376"/>
            <a:chExt cx="1912926" cy="1379295"/>
          </a:xfrm>
        </p:grpSpPr>
        <p:cxnSp>
          <p:nvCxnSpPr>
            <p:cNvPr id="25" name="Straight Connector 19">
              <a:extLst>
                <a:ext uri="{FF2B5EF4-FFF2-40B4-BE49-F238E27FC236}">
                  <a16:creationId xmlns="" xmlns:a16="http://schemas.microsoft.com/office/drawing/2014/main" id="{278FF9E8-F35E-44A4-8761-1306781C5EE9}"/>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0">
              <a:extLst>
                <a:ext uri="{FF2B5EF4-FFF2-40B4-BE49-F238E27FC236}">
                  <a16:creationId xmlns="" xmlns:a16="http://schemas.microsoft.com/office/drawing/2014/main" id="{A8A05189-DBDE-4DB5-A52C-656B1F180826}"/>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1">
            <a:extLst>
              <a:ext uri="{FF2B5EF4-FFF2-40B4-BE49-F238E27FC236}">
                <a16:creationId xmlns="" xmlns:a16="http://schemas.microsoft.com/office/drawing/2014/main" id="{E0A29351-A9AC-4ACD-9B6D-33F331909BF3}"/>
              </a:ext>
            </a:extLst>
          </p:cNvPr>
          <p:cNvSpPr txBox="1"/>
          <p:nvPr/>
        </p:nvSpPr>
        <p:spPr>
          <a:xfrm>
            <a:off x="1048117" y="4366775"/>
            <a:ext cx="1942824"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预案步骤一</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28" name="Text Placeholder 5">
            <a:extLst>
              <a:ext uri="{FF2B5EF4-FFF2-40B4-BE49-F238E27FC236}">
                <a16:creationId xmlns="" xmlns:a16="http://schemas.microsoft.com/office/drawing/2014/main" id="{4C921640-17E4-4F28-9DE6-BB7B455C7A8C}"/>
              </a:ext>
            </a:extLst>
          </p:cNvPr>
          <p:cNvSpPr txBox="1">
            <a:spLocks/>
          </p:cNvSpPr>
          <p:nvPr/>
        </p:nvSpPr>
        <p:spPr>
          <a:xfrm>
            <a:off x="1063529" y="4742272"/>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29" name="Group 23">
            <a:extLst>
              <a:ext uri="{FF2B5EF4-FFF2-40B4-BE49-F238E27FC236}">
                <a16:creationId xmlns="" xmlns:a16="http://schemas.microsoft.com/office/drawing/2014/main" id="{74773C64-E34F-4D55-8E2D-AF4CAFB77E2E}"/>
              </a:ext>
            </a:extLst>
          </p:cNvPr>
          <p:cNvGrpSpPr/>
          <p:nvPr/>
        </p:nvGrpSpPr>
        <p:grpSpPr>
          <a:xfrm>
            <a:off x="3121904" y="2381486"/>
            <a:ext cx="1473708" cy="851033"/>
            <a:chOff x="1301082" y="1936376"/>
            <a:chExt cx="1912926" cy="380065"/>
          </a:xfrm>
        </p:grpSpPr>
        <p:cxnSp>
          <p:nvCxnSpPr>
            <p:cNvPr id="30" name="Straight Connector 24">
              <a:extLst>
                <a:ext uri="{FF2B5EF4-FFF2-40B4-BE49-F238E27FC236}">
                  <a16:creationId xmlns="" xmlns:a16="http://schemas.microsoft.com/office/drawing/2014/main" id="{FC6AF099-2749-4CD7-A0BA-0D28C78A78AF}"/>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25">
              <a:extLst>
                <a:ext uri="{FF2B5EF4-FFF2-40B4-BE49-F238E27FC236}">
                  <a16:creationId xmlns="" xmlns:a16="http://schemas.microsoft.com/office/drawing/2014/main" id="{FA969D15-C27C-4792-8D2C-632C53FC8639}"/>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26">
            <a:extLst>
              <a:ext uri="{FF2B5EF4-FFF2-40B4-BE49-F238E27FC236}">
                <a16:creationId xmlns="" xmlns:a16="http://schemas.microsoft.com/office/drawing/2014/main" id="{2D209D33-8B95-41E3-AC1E-4B0181BA3BD0}"/>
              </a:ext>
            </a:extLst>
          </p:cNvPr>
          <p:cNvSpPr txBox="1"/>
          <p:nvPr/>
        </p:nvSpPr>
        <p:spPr>
          <a:xfrm>
            <a:off x="3167930" y="2039683"/>
            <a:ext cx="1917432"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预案步骤二</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36" name="Text Placeholder 5">
            <a:extLst>
              <a:ext uri="{FF2B5EF4-FFF2-40B4-BE49-F238E27FC236}">
                <a16:creationId xmlns="" xmlns:a16="http://schemas.microsoft.com/office/drawing/2014/main" id="{AD946467-850A-48B4-85B4-BCFE3BF752A8}"/>
              </a:ext>
            </a:extLst>
          </p:cNvPr>
          <p:cNvSpPr txBox="1">
            <a:spLocks/>
          </p:cNvSpPr>
          <p:nvPr/>
        </p:nvSpPr>
        <p:spPr>
          <a:xfrm>
            <a:off x="3188238" y="2348294"/>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37" name="Group 28">
            <a:extLst>
              <a:ext uri="{FF2B5EF4-FFF2-40B4-BE49-F238E27FC236}">
                <a16:creationId xmlns="" xmlns:a16="http://schemas.microsoft.com/office/drawing/2014/main" id="{890D132A-C8A5-4547-BED1-E969C8551DB4}"/>
              </a:ext>
            </a:extLst>
          </p:cNvPr>
          <p:cNvGrpSpPr/>
          <p:nvPr/>
        </p:nvGrpSpPr>
        <p:grpSpPr>
          <a:xfrm flipV="1">
            <a:off x="5092181" y="3737152"/>
            <a:ext cx="1269066" cy="889399"/>
            <a:chOff x="1301082" y="1936376"/>
            <a:chExt cx="1912926" cy="1379295"/>
          </a:xfrm>
        </p:grpSpPr>
        <p:cxnSp>
          <p:nvCxnSpPr>
            <p:cNvPr id="38" name="Straight Connector 29">
              <a:extLst>
                <a:ext uri="{FF2B5EF4-FFF2-40B4-BE49-F238E27FC236}">
                  <a16:creationId xmlns="" xmlns:a16="http://schemas.microsoft.com/office/drawing/2014/main" id="{6DDBF136-F617-4A79-B71C-6E7249D546C9}"/>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a:extLst>
                <a:ext uri="{FF2B5EF4-FFF2-40B4-BE49-F238E27FC236}">
                  <a16:creationId xmlns="" xmlns:a16="http://schemas.microsoft.com/office/drawing/2014/main" id="{67E7A708-FD49-48F5-AD4E-A679518D911F}"/>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31">
            <a:extLst>
              <a:ext uri="{FF2B5EF4-FFF2-40B4-BE49-F238E27FC236}">
                <a16:creationId xmlns="" xmlns:a16="http://schemas.microsoft.com/office/drawing/2014/main" id="{DDB7E097-A821-4565-AC2B-816058351C9C}"/>
              </a:ext>
            </a:extLst>
          </p:cNvPr>
          <p:cNvSpPr txBox="1"/>
          <p:nvPr/>
        </p:nvSpPr>
        <p:spPr>
          <a:xfrm>
            <a:off x="5085362" y="4292241"/>
            <a:ext cx="2065918"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预案步骤三</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41" name="Text Placeholder 5">
            <a:extLst>
              <a:ext uri="{FF2B5EF4-FFF2-40B4-BE49-F238E27FC236}">
                <a16:creationId xmlns="" xmlns:a16="http://schemas.microsoft.com/office/drawing/2014/main" id="{982F6F84-269D-4C96-A7C6-8572D7CAA5CB}"/>
              </a:ext>
            </a:extLst>
          </p:cNvPr>
          <p:cNvSpPr txBox="1">
            <a:spLocks/>
          </p:cNvSpPr>
          <p:nvPr/>
        </p:nvSpPr>
        <p:spPr>
          <a:xfrm>
            <a:off x="5085596" y="4629202"/>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42" name="Group 33">
            <a:extLst>
              <a:ext uri="{FF2B5EF4-FFF2-40B4-BE49-F238E27FC236}">
                <a16:creationId xmlns="" xmlns:a16="http://schemas.microsoft.com/office/drawing/2014/main" id="{73D19815-B50E-46AC-8E5E-7D61EFE1FA72}"/>
              </a:ext>
            </a:extLst>
          </p:cNvPr>
          <p:cNvGrpSpPr/>
          <p:nvPr/>
        </p:nvGrpSpPr>
        <p:grpSpPr>
          <a:xfrm>
            <a:off x="6490434" y="2458047"/>
            <a:ext cx="1473708" cy="851033"/>
            <a:chOff x="1301082" y="1936376"/>
            <a:chExt cx="1912926" cy="380065"/>
          </a:xfrm>
        </p:grpSpPr>
        <p:cxnSp>
          <p:nvCxnSpPr>
            <p:cNvPr id="43" name="Straight Connector 34">
              <a:extLst>
                <a:ext uri="{FF2B5EF4-FFF2-40B4-BE49-F238E27FC236}">
                  <a16:creationId xmlns="" xmlns:a16="http://schemas.microsoft.com/office/drawing/2014/main" id="{44498258-2B8B-4AF1-81D0-505CF16FEBCD}"/>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35">
              <a:extLst>
                <a:ext uri="{FF2B5EF4-FFF2-40B4-BE49-F238E27FC236}">
                  <a16:creationId xmlns="" xmlns:a16="http://schemas.microsoft.com/office/drawing/2014/main" id="{BE355B5B-47E1-44A9-AE2B-41E504FBF64C}"/>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36">
            <a:extLst>
              <a:ext uri="{FF2B5EF4-FFF2-40B4-BE49-F238E27FC236}">
                <a16:creationId xmlns="" xmlns:a16="http://schemas.microsoft.com/office/drawing/2014/main" id="{54DF5BA9-3D18-4F60-93F9-1EEB21B61CA3}"/>
              </a:ext>
            </a:extLst>
          </p:cNvPr>
          <p:cNvSpPr txBox="1"/>
          <p:nvPr/>
        </p:nvSpPr>
        <p:spPr>
          <a:xfrm>
            <a:off x="6456335" y="2092851"/>
            <a:ext cx="1934286"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预案步骤四</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46" name="Text Placeholder 5">
            <a:extLst>
              <a:ext uri="{FF2B5EF4-FFF2-40B4-BE49-F238E27FC236}">
                <a16:creationId xmlns="" xmlns:a16="http://schemas.microsoft.com/office/drawing/2014/main" id="{36646CCC-AFE1-4FD6-BA1F-DDD5772045F4}"/>
              </a:ext>
            </a:extLst>
          </p:cNvPr>
          <p:cNvSpPr txBox="1">
            <a:spLocks/>
          </p:cNvSpPr>
          <p:nvPr/>
        </p:nvSpPr>
        <p:spPr>
          <a:xfrm>
            <a:off x="6490434" y="2451000"/>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47" name="Group 38">
            <a:extLst>
              <a:ext uri="{FF2B5EF4-FFF2-40B4-BE49-F238E27FC236}">
                <a16:creationId xmlns="" xmlns:a16="http://schemas.microsoft.com/office/drawing/2014/main" id="{8150EB0F-718A-42A3-B2AE-1BE4460B8720}"/>
              </a:ext>
            </a:extLst>
          </p:cNvPr>
          <p:cNvGrpSpPr/>
          <p:nvPr/>
        </p:nvGrpSpPr>
        <p:grpSpPr>
          <a:xfrm flipV="1">
            <a:off x="8893907" y="3745813"/>
            <a:ext cx="1269066" cy="889399"/>
            <a:chOff x="1301082" y="1936376"/>
            <a:chExt cx="1912926" cy="1379295"/>
          </a:xfrm>
        </p:grpSpPr>
        <p:cxnSp>
          <p:nvCxnSpPr>
            <p:cNvPr id="48" name="Straight Connector 39">
              <a:extLst>
                <a:ext uri="{FF2B5EF4-FFF2-40B4-BE49-F238E27FC236}">
                  <a16:creationId xmlns="" xmlns:a16="http://schemas.microsoft.com/office/drawing/2014/main" id="{E7601A6A-8671-427C-AEC6-621D9256FEE5}"/>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 xmlns:a16="http://schemas.microsoft.com/office/drawing/2014/main" id="{5F06719C-7997-46AE-9267-43B06AD06023}"/>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1">
            <a:extLst>
              <a:ext uri="{FF2B5EF4-FFF2-40B4-BE49-F238E27FC236}">
                <a16:creationId xmlns="" xmlns:a16="http://schemas.microsoft.com/office/drawing/2014/main" id="{63B0C3F6-8914-4734-A365-2351E51991E8}"/>
              </a:ext>
            </a:extLst>
          </p:cNvPr>
          <p:cNvSpPr txBox="1"/>
          <p:nvPr/>
        </p:nvSpPr>
        <p:spPr>
          <a:xfrm>
            <a:off x="8887088" y="4300902"/>
            <a:ext cx="1978145"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a:t>
            </a:r>
            <a:r>
              <a:rPr lang="en-US" altLang="zh-CN" sz="1600" b="1" dirty="0">
                <a:solidFill>
                  <a:schemeClr val="tx1">
                    <a:lumMod val="65000"/>
                    <a:lumOff val="35000"/>
                  </a:schemeClr>
                </a:solidFill>
                <a:latin typeface="Agency FB" panose="020B0503020202020204" pitchFamily="34" charset="0"/>
                <a:cs typeface="+mn-ea"/>
                <a:sym typeface="+mn-lt"/>
              </a:rPr>
              <a:t>5</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51" name="Text Placeholder 5">
            <a:extLst>
              <a:ext uri="{FF2B5EF4-FFF2-40B4-BE49-F238E27FC236}">
                <a16:creationId xmlns="" xmlns:a16="http://schemas.microsoft.com/office/drawing/2014/main" id="{828F7D9A-6E8B-4D6E-BE2F-D45CB6EADEF7}"/>
              </a:ext>
            </a:extLst>
          </p:cNvPr>
          <p:cNvSpPr txBox="1">
            <a:spLocks/>
          </p:cNvSpPr>
          <p:nvPr/>
        </p:nvSpPr>
        <p:spPr>
          <a:xfrm>
            <a:off x="8887322" y="4637863"/>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52" name="Group 43">
            <a:extLst>
              <a:ext uri="{FF2B5EF4-FFF2-40B4-BE49-F238E27FC236}">
                <a16:creationId xmlns="" xmlns:a16="http://schemas.microsoft.com/office/drawing/2014/main" id="{49F7BAEC-F9B1-40EB-B520-4C05C356A4D1}"/>
              </a:ext>
            </a:extLst>
          </p:cNvPr>
          <p:cNvGrpSpPr/>
          <p:nvPr/>
        </p:nvGrpSpPr>
        <p:grpSpPr>
          <a:xfrm flipH="1">
            <a:off x="9251101" y="2154980"/>
            <a:ext cx="1473708" cy="1065087"/>
            <a:chOff x="1301082" y="1936376"/>
            <a:chExt cx="1912926" cy="380065"/>
          </a:xfrm>
        </p:grpSpPr>
        <p:cxnSp>
          <p:nvCxnSpPr>
            <p:cNvPr id="53" name="Straight Connector 44">
              <a:extLst>
                <a:ext uri="{FF2B5EF4-FFF2-40B4-BE49-F238E27FC236}">
                  <a16:creationId xmlns="" xmlns:a16="http://schemas.microsoft.com/office/drawing/2014/main" id="{F0AAABD4-52BA-4540-9A5E-7383210E1AC5}"/>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45">
              <a:extLst>
                <a:ext uri="{FF2B5EF4-FFF2-40B4-BE49-F238E27FC236}">
                  <a16:creationId xmlns="" xmlns:a16="http://schemas.microsoft.com/office/drawing/2014/main" id="{BEE0920A-C050-415C-8DBD-985F2AB9D9D3}"/>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5" name="TextBox 46">
            <a:extLst>
              <a:ext uri="{FF2B5EF4-FFF2-40B4-BE49-F238E27FC236}">
                <a16:creationId xmlns="" xmlns:a16="http://schemas.microsoft.com/office/drawing/2014/main" id="{DBA97765-6D9C-45C3-9EEC-5F4E34D41C7B}"/>
              </a:ext>
            </a:extLst>
          </p:cNvPr>
          <p:cNvSpPr txBox="1"/>
          <p:nvPr/>
        </p:nvSpPr>
        <p:spPr>
          <a:xfrm>
            <a:off x="8951275" y="1782043"/>
            <a:ext cx="1924777" cy="338554"/>
          </a:xfrm>
          <a:prstGeom prst="rect">
            <a:avLst/>
          </a:prstGeom>
          <a:noFill/>
        </p:spPr>
        <p:txBody>
          <a:bodyPr wrap="square" rtlCol="0">
            <a:spAutoFit/>
          </a:bodyPr>
          <a:lstStyle/>
          <a:p>
            <a:pPr algn="r"/>
            <a:r>
              <a:rPr lang="zh-CN" altLang="en-US" sz="1600" b="1" dirty="0">
                <a:solidFill>
                  <a:schemeClr val="tx1">
                    <a:lumMod val="65000"/>
                    <a:lumOff val="35000"/>
                  </a:schemeClr>
                </a:solidFill>
                <a:latin typeface="Agency FB" panose="020B0503020202020204" pitchFamily="34" charset="0"/>
                <a:cs typeface="+mn-ea"/>
                <a:sym typeface="+mn-lt"/>
              </a:rPr>
              <a:t>预案步骤六</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56" name="Text Placeholder 5">
            <a:extLst>
              <a:ext uri="{FF2B5EF4-FFF2-40B4-BE49-F238E27FC236}">
                <a16:creationId xmlns="" xmlns:a16="http://schemas.microsoft.com/office/drawing/2014/main" id="{90C500D8-A55D-4F9E-8E0E-7127D2C1EA0E}"/>
              </a:ext>
            </a:extLst>
          </p:cNvPr>
          <p:cNvSpPr txBox="1">
            <a:spLocks/>
          </p:cNvSpPr>
          <p:nvPr/>
        </p:nvSpPr>
        <p:spPr>
          <a:xfrm>
            <a:off x="8992209" y="2220416"/>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57" name="组合 56">
            <a:extLst>
              <a:ext uri="{FF2B5EF4-FFF2-40B4-BE49-F238E27FC236}">
                <a16:creationId xmlns="" xmlns:a16="http://schemas.microsoft.com/office/drawing/2014/main" id="{E7314500-BE42-4754-852E-E835874AB873}"/>
              </a:ext>
            </a:extLst>
          </p:cNvPr>
          <p:cNvGrpSpPr/>
          <p:nvPr/>
        </p:nvGrpSpPr>
        <p:grpSpPr>
          <a:xfrm>
            <a:off x="797870" y="3178504"/>
            <a:ext cx="612000" cy="612001"/>
            <a:chOff x="797870" y="3178504"/>
            <a:chExt cx="612000" cy="612001"/>
          </a:xfrm>
        </p:grpSpPr>
        <p:sp>
          <p:nvSpPr>
            <p:cNvPr id="58" name="Oval 4">
              <a:extLst>
                <a:ext uri="{FF2B5EF4-FFF2-40B4-BE49-F238E27FC236}">
                  <a16:creationId xmlns="" xmlns:a16="http://schemas.microsoft.com/office/drawing/2014/main" id="{47C919BB-E5DE-45EF-8CDB-7AE5C5F56D6B}"/>
                </a:ext>
              </a:extLst>
            </p:cNvPr>
            <p:cNvSpPr>
              <a:spLocks noChangeAspect="1" noChangeArrowheads="1"/>
            </p:cNvSpPr>
            <p:nvPr/>
          </p:nvSpPr>
          <p:spPr bwMode="auto">
            <a:xfrm>
              <a:off x="797870" y="3178504"/>
              <a:ext cx="612000" cy="612001"/>
            </a:xfrm>
            <a:prstGeom prst="ellipse">
              <a:avLst/>
            </a:prstGeom>
            <a:solidFill>
              <a:srgbClr val="F2A346"/>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59" name="Picture 10">
              <a:extLst>
                <a:ext uri="{FF2B5EF4-FFF2-40B4-BE49-F238E27FC236}">
                  <a16:creationId xmlns="" xmlns:a16="http://schemas.microsoft.com/office/drawing/2014/main" id="{A84DF64D-4B81-4250-AA3E-FD7DF89C122D}"/>
                </a:ext>
              </a:extLst>
            </p:cNvPr>
            <p:cNvPicPr>
              <a:picLocks noChangeAspect="1"/>
            </p:cNvPicPr>
            <p:nvPr/>
          </p:nvPicPr>
          <p:blipFill>
            <a:blip r:embed="rId5"/>
            <a:stretch>
              <a:fillRect/>
            </a:stretch>
          </p:blipFill>
          <p:spPr>
            <a:xfrm>
              <a:off x="900404" y="3235908"/>
              <a:ext cx="326250" cy="517500"/>
            </a:xfrm>
            <a:prstGeom prst="rect">
              <a:avLst/>
            </a:prstGeom>
          </p:spPr>
        </p:pic>
      </p:grpSp>
      <p:grpSp>
        <p:nvGrpSpPr>
          <p:cNvPr id="60" name="组合 59">
            <a:extLst>
              <a:ext uri="{FF2B5EF4-FFF2-40B4-BE49-F238E27FC236}">
                <a16:creationId xmlns="" xmlns:a16="http://schemas.microsoft.com/office/drawing/2014/main" id="{842423FA-4B9D-48EA-9FD7-36681D87748E}"/>
              </a:ext>
            </a:extLst>
          </p:cNvPr>
          <p:cNvGrpSpPr/>
          <p:nvPr/>
        </p:nvGrpSpPr>
        <p:grpSpPr>
          <a:xfrm>
            <a:off x="2836816" y="3178504"/>
            <a:ext cx="612000" cy="612001"/>
            <a:chOff x="2836816" y="3178504"/>
            <a:chExt cx="612000" cy="612001"/>
          </a:xfrm>
        </p:grpSpPr>
        <p:sp>
          <p:nvSpPr>
            <p:cNvPr id="61" name="Oval 5">
              <a:extLst>
                <a:ext uri="{FF2B5EF4-FFF2-40B4-BE49-F238E27FC236}">
                  <a16:creationId xmlns="" xmlns:a16="http://schemas.microsoft.com/office/drawing/2014/main" id="{1608E6E8-0F83-4F6A-8AD9-92B08920228F}"/>
                </a:ext>
              </a:extLst>
            </p:cNvPr>
            <p:cNvSpPr>
              <a:spLocks noChangeAspect="1" noChangeArrowheads="1"/>
            </p:cNvSpPr>
            <p:nvPr/>
          </p:nvSpPr>
          <p:spPr bwMode="auto">
            <a:xfrm>
              <a:off x="2836816" y="3178504"/>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62" name="Picture 11">
              <a:extLst>
                <a:ext uri="{FF2B5EF4-FFF2-40B4-BE49-F238E27FC236}">
                  <a16:creationId xmlns="" xmlns:a16="http://schemas.microsoft.com/office/drawing/2014/main" id="{5A6BD11D-C896-412E-92C1-059E930EEE12}"/>
                </a:ext>
              </a:extLst>
            </p:cNvPr>
            <p:cNvPicPr>
              <a:picLocks noChangeAspect="1"/>
            </p:cNvPicPr>
            <p:nvPr/>
          </p:nvPicPr>
          <p:blipFill>
            <a:blip r:embed="rId6"/>
            <a:stretch>
              <a:fillRect/>
            </a:stretch>
          </p:blipFill>
          <p:spPr>
            <a:xfrm>
              <a:off x="2990941" y="3222370"/>
              <a:ext cx="303750" cy="517500"/>
            </a:xfrm>
            <a:prstGeom prst="rect">
              <a:avLst/>
            </a:prstGeom>
          </p:spPr>
        </p:pic>
      </p:grpSp>
      <p:grpSp>
        <p:nvGrpSpPr>
          <p:cNvPr id="63" name="组合 62">
            <a:extLst>
              <a:ext uri="{FF2B5EF4-FFF2-40B4-BE49-F238E27FC236}">
                <a16:creationId xmlns="" xmlns:a16="http://schemas.microsoft.com/office/drawing/2014/main" id="{E45B20F1-1DA9-4688-BF61-F9518115CE17}"/>
              </a:ext>
            </a:extLst>
          </p:cNvPr>
          <p:cNvGrpSpPr/>
          <p:nvPr/>
        </p:nvGrpSpPr>
        <p:grpSpPr>
          <a:xfrm>
            <a:off x="4834137" y="3178504"/>
            <a:ext cx="612000" cy="612001"/>
            <a:chOff x="4834137" y="3178504"/>
            <a:chExt cx="612000" cy="612001"/>
          </a:xfrm>
        </p:grpSpPr>
        <p:sp>
          <p:nvSpPr>
            <p:cNvPr id="64" name="Oval 6">
              <a:extLst>
                <a:ext uri="{FF2B5EF4-FFF2-40B4-BE49-F238E27FC236}">
                  <a16:creationId xmlns="" xmlns:a16="http://schemas.microsoft.com/office/drawing/2014/main" id="{C960E45D-0573-421C-B5B2-8D46FA3FA209}"/>
                </a:ext>
              </a:extLst>
            </p:cNvPr>
            <p:cNvSpPr>
              <a:spLocks noChangeAspect="1" noChangeArrowheads="1"/>
            </p:cNvSpPr>
            <p:nvPr/>
          </p:nvSpPr>
          <p:spPr bwMode="auto">
            <a:xfrm>
              <a:off x="4834137" y="3178504"/>
              <a:ext cx="612000" cy="612001"/>
            </a:xfrm>
            <a:prstGeom prst="ellipse">
              <a:avLst/>
            </a:prstGeom>
            <a:solidFill>
              <a:srgbClr val="F2A346"/>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65" name="Picture 12">
              <a:extLst>
                <a:ext uri="{FF2B5EF4-FFF2-40B4-BE49-F238E27FC236}">
                  <a16:creationId xmlns="" xmlns:a16="http://schemas.microsoft.com/office/drawing/2014/main" id="{B3152643-A30F-492A-9FCC-38FBBCF742A3}"/>
                </a:ext>
              </a:extLst>
            </p:cNvPr>
            <p:cNvPicPr>
              <a:picLocks noChangeAspect="1"/>
            </p:cNvPicPr>
            <p:nvPr/>
          </p:nvPicPr>
          <p:blipFill>
            <a:blip r:embed="rId7"/>
            <a:stretch>
              <a:fillRect/>
            </a:stretch>
          </p:blipFill>
          <p:spPr>
            <a:xfrm>
              <a:off x="4875762" y="3298879"/>
              <a:ext cx="528750" cy="371250"/>
            </a:xfrm>
            <a:prstGeom prst="rect">
              <a:avLst/>
            </a:prstGeom>
          </p:spPr>
        </p:pic>
      </p:grpSp>
      <p:grpSp>
        <p:nvGrpSpPr>
          <p:cNvPr id="66" name="组合 65">
            <a:extLst>
              <a:ext uri="{FF2B5EF4-FFF2-40B4-BE49-F238E27FC236}">
                <a16:creationId xmlns="" xmlns:a16="http://schemas.microsoft.com/office/drawing/2014/main" id="{FE3CDB81-6EBB-4F1D-940F-8C411788012D}"/>
              </a:ext>
            </a:extLst>
          </p:cNvPr>
          <p:cNvGrpSpPr/>
          <p:nvPr/>
        </p:nvGrpSpPr>
        <p:grpSpPr>
          <a:xfrm>
            <a:off x="6219458" y="3182363"/>
            <a:ext cx="612000" cy="612001"/>
            <a:chOff x="6219458" y="3182363"/>
            <a:chExt cx="612000" cy="612001"/>
          </a:xfrm>
        </p:grpSpPr>
        <p:sp>
          <p:nvSpPr>
            <p:cNvPr id="67" name="Oval 7">
              <a:extLst>
                <a:ext uri="{FF2B5EF4-FFF2-40B4-BE49-F238E27FC236}">
                  <a16:creationId xmlns="" xmlns:a16="http://schemas.microsoft.com/office/drawing/2014/main" id="{3064AE83-8BB6-49DE-8081-7FCBD4C565C7}"/>
                </a:ext>
              </a:extLst>
            </p:cNvPr>
            <p:cNvSpPr>
              <a:spLocks noChangeAspect="1" noChangeArrowheads="1"/>
            </p:cNvSpPr>
            <p:nvPr/>
          </p:nvSpPr>
          <p:spPr bwMode="auto">
            <a:xfrm>
              <a:off x="6219458" y="3182363"/>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68" name="Picture 13">
              <a:extLst>
                <a:ext uri="{FF2B5EF4-FFF2-40B4-BE49-F238E27FC236}">
                  <a16:creationId xmlns="" xmlns:a16="http://schemas.microsoft.com/office/drawing/2014/main" id="{CE4BDABE-AF80-4065-811B-8C9A37D53D6F}"/>
                </a:ext>
              </a:extLst>
            </p:cNvPr>
            <p:cNvPicPr>
              <a:picLocks noChangeAspect="1"/>
            </p:cNvPicPr>
            <p:nvPr/>
          </p:nvPicPr>
          <p:blipFill>
            <a:blip r:embed="rId8"/>
            <a:stretch>
              <a:fillRect/>
            </a:stretch>
          </p:blipFill>
          <p:spPr>
            <a:xfrm>
              <a:off x="6298552" y="3298879"/>
              <a:ext cx="405000" cy="337500"/>
            </a:xfrm>
            <a:prstGeom prst="rect">
              <a:avLst/>
            </a:prstGeom>
          </p:spPr>
        </p:pic>
      </p:grpSp>
      <p:grpSp>
        <p:nvGrpSpPr>
          <p:cNvPr id="69" name="组合 68">
            <a:extLst>
              <a:ext uri="{FF2B5EF4-FFF2-40B4-BE49-F238E27FC236}">
                <a16:creationId xmlns="" xmlns:a16="http://schemas.microsoft.com/office/drawing/2014/main" id="{B6DAAAEF-7FF2-4F02-BFED-DFC2D18D2B52}"/>
              </a:ext>
            </a:extLst>
          </p:cNvPr>
          <p:cNvGrpSpPr/>
          <p:nvPr/>
        </p:nvGrpSpPr>
        <p:grpSpPr>
          <a:xfrm>
            <a:off x="8645275" y="3174580"/>
            <a:ext cx="612000" cy="612001"/>
            <a:chOff x="8645275" y="3174580"/>
            <a:chExt cx="612000" cy="612001"/>
          </a:xfrm>
        </p:grpSpPr>
        <p:sp>
          <p:nvSpPr>
            <p:cNvPr id="70" name="Oval 8">
              <a:extLst>
                <a:ext uri="{FF2B5EF4-FFF2-40B4-BE49-F238E27FC236}">
                  <a16:creationId xmlns="" xmlns:a16="http://schemas.microsoft.com/office/drawing/2014/main" id="{532D7A4B-59F0-49F2-BEA4-7FA676091E82}"/>
                </a:ext>
              </a:extLst>
            </p:cNvPr>
            <p:cNvSpPr>
              <a:spLocks noChangeAspect="1" noChangeArrowheads="1"/>
            </p:cNvSpPr>
            <p:nvPr/>
          </p:nvSpPr>
          <p:spPr bwMode="auto">
            <a:xfrm>
              <a:off x="8645275" y="3174580"/>
              <a:ext cx="612000" cy="612001"/>
            </a:xfrm>
            <a:prstGeom prst="ellipse">
              <a:avLst/>
            </a:prstGeom>
            <a:solidFill>
              <a:srgbClr val="F2A346"/>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71" name="Picture 14">
              <a:extLst>
                <a:ext uri="{FF2B5EF4-FFF2-40B4-BE49-F238E27FC236}">
                  <a16:creationId xmlns="" xmlns:a16="http://schemas.microsoft.com/office/drawing/2014/main" id="{BD42C964-72A6-4D7F-97CD-0D6C4E475920}"/>
                </a:ext>
              </a:extLst>
            </p:cNvPr>
            <p:cNvPicPr>
              <a:picLocks noChangeAspect="1"/>
            </p:cNvPicPr>
            <p:nvPr/>
          </p:nvPicPr>
          <p:blipFill>
            <a:blip r:embed="rId9"/>
            <a:stretch>
              <a:fillRect/>
            </a:stretch>
          </p:blipFill>
          <p:spPr>
            <a:xfrm>
              <a:off x="8751202" y="3242630"/>
              <a:ext cx="461250" cy="483750"/>
            </a:xfrm>
            <a:prstGeom prst="rect">
              <a:avLst/>
            </a:prstGeom>
          </p:spPr>
        </p:pic>
      </p:grpSp>
      <p:grpSp>
        <p:nvGrpSpPr>
          <p:cNvPr id="72" name="组合 71">
            <a:extLst>
              <a:ext uri="{FF2B5EF4-FFF2-40B4-BE49-F238E27FC236}">
                <a16:creationId xmlns="" xmlns:a16="http://schemas.microsoft.com/office/drawing/2014/main" id="{6EFB01A7-27AD-45BF-9630-13C25CDE33A2}"/>
              </a:ext>
            </a:extLst>
          </p:cNvPr>
          <p:cNvGrpSpPr/>
          <p:nvPr/>
        </p:nvGrpSpPr>
        <p:grpSpPr>
          <a:xfrm>
            <a:off x="10425361" y="3194283"/>
            <a:ext cx="612000" cy="612001"/>
            <a:chOff x="10425361" y="3194283"/>
            <a:chExt cx="612000" cy="612001"/>
          </a:xfrm>
        </p:grpSpPr>
        <p:sp>
          <p:nvSpPr>
            <p:cNvPr id="73" name="Oval 9">
              <a:extLst>
                <a:ext uri="{FF2B5EF4-FFF2-40B4-BE49-F238E27FC236}">
                  <a16:creationId xmlns="" xmlns:a16="http://schemas.microsoft.com/office/drawing/2014/main" id="{9D4B79F3-8FC4-4528-899D-9ED0FA740036}"/>
                </a:ext>
              </a:extLst>
            </p:cNvPr>
            <p:cNvSpPr>
              <a:spLocks noChangeAspect="1" noChangeArrowheads="1"/>
            </p:cNvSpPr>
            <p:nvPr/>
          </p:nvSpPr>
          <p:spPr bwMode="auto">
            <a:xfrm>
              <a:off x="10425361" y="3194283"/>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74" name="Picture 17">
              <a:extLst>
                <a:ext uri="{FF2B5EF4-FFF2-40B4-BE49-F238E27FC236}">
                  <a16:creationId xmlns="" xmlns:a16="http://schemas.microsoft.com/office/drawing/2014/main" id="{DCFB687B-69BA-485A-8AF7-5B7B8E52840D}"/>
                </a:ext>
              </a:extLst>
            </p:cNvPr>
            <p:cNvPicPr>
              <a:picLocks noChangeAspect="1"/>
            </p:cNvPicPr>
            <p:nvPr/>
          </p:nvPicPr>
          <p:blipFill>
            <a:blip r:embed="rId10"/>
            <a:stretch>
              <a:fillRect/>
            </a:stretch>
          </p:blipFill>
          <p:spPr>
            <a:xfrm>
              <a:off x="10545736" y="3247158"/>
              <a:ext cx="371250" cy="506250"/>
            </a:xfrm>
            <a:prstGeom prst="rect">
              <a:avLst/>
            </a:prstGeom>
          </p:spPr>
        </p:pic>
      </p:grpSp>
      <p:sp>
        <p:nvSpPr>
          <p:cNvPr id="75" name="文本框 74">
            <a:extLst>
              <a:ext uri="{FF2B5EF4-FFF2-40B4-BE49-F238E27FC236}">
                <a16:creationId xmlns="" xmlns:a16="http://schemas.microsoft.com/office/drawing/2014/main" id="{F6EEA4EA-79B9-4B3B-B94F-AD00650E68D3}"/>
              </a:ext>
            </a:extLst>
          </p:cNvPr>
          <p:cNvSpPr txBox="1"/>
          <p:nvPr/>
        </p:nvSpPr>
        <p:spPr>
          <a:xfrm>
            <a:off x="4914900" y="681038"/>
            <a:ext cx="2362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应急预案及其他</a:t>
            </a:r>
          </a:p>
        </p:txBody>
      </p:sp>
      <p:cxnSp>
        <p:nvCxnSpPr>
          <p:cNvPr id="76" name="直接连接符 75">
            <a:extLst>
              <a:ext uri="{FF2B5EF4-FFF2-40B4-BE49-F238E27FC236}">
                <a16:creationId xmlns="" xmlns:a16="http://schemas.microsoft.com/office/drawing/2014/main" id="{B06142F0-3608-4B07-A699-74A806D0EA06}"/>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2644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 calcmode="lin" valueType="num">
                                      <p:cBhvr>
                                        <p:cTn id="13" dur="500" fill="hold"/>
                                        <p:tgtEl>
                                          <p:spTgt spid="57"/>
                                        </p:tgtEl>
                                        <p:attrNameLst>
                                          <p:attrName>style.rotation</p:attrName>
                                        </p:attrNameLst>
                                      </p:cBhvr>
                                      <p:tavLst>
                                        <p:tav tm="0">
                                          <p:val>
                                            <p:fltVal val="360"/>
                                          </p:val>
                                        </p:tav>
                                        <p:tav tm="100000">
                                          <p:val>
                                            <p:fltVal val="0"/>
                                          </p:val>
                                        </p:tav>
                                      </p:tavLst>
                                    </p:anim>
                                    <p:animEffect transition="in" filter="fade">
                                      <p:cBhvr>
                                        <p:cTn id="14" dur="500"/>
                                        <p:tgtEl>
                                          <p:spTgt spid="57"/>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500"/>
                                        <p:tgtEl>
                                          <p:spTgt spid="28"/>
                                        </p:tgtEl>
                                      </p:cBhvr>
                                    </p:animEffect>
                                  </p:childTnLst>
                                </p:cTn>
                              </p:par>
                            </p:childTnLst>
                          </p:cTn>
                        </p:par>
                        <p:par>
                          <p:cTn id="27" fill="hold">
                            <p:stCondLst>
                              <p:cond delay="2500"/>
                            </p:stCondLst>
                            <p:childTnLst>
                              <p:par>
                                <p:cTn id="28" presetID="49" presetClass="entr" presetSubtype="0" decel="100000"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anim calcmode="lin" valueType="num">
                                      <p:cBhvr>
                                        <p:cTn id="32" dur="500" fill="hold"/>
                                        <p:tgtEl>
                                          <p:spTgt spid="60"/>
                                        </p:tgtEl>
                                        <p:attrNameLst>
                                          <p:attrName>style.rotation</p:attrName>
                                        </p:attrNameLst>
                                      </p:cBhvr>
                                      <p:tavLst>
                                        <p:tav tm="0">
                                          <p:val>
                                            <p:fltVal val="360"/>
                                          </p:val>
                                        </p:tav>
                                        <p:tav tm="100000">
                                          <p:val>
                                            <p:fltVal val="0"/>
                                          </p:val>
                                        </p:tav>
                                      </p:tavLst>
                                    </p:anim>
                                    <p:animEffect transition="in" filter="fade">
                                      <p:cBhvr>
                                        <p:cTn id="33" dur="500"/>
                                        <p:tgtEl>
                                          <p:spTgt spid="60"/>
                                        </p:tgtEl>
                                      </p:cBhvr>
                                    </p:animEffect>
                                  </p:childTnLst>
                                </p:cTn>
                              </p:par>
                            </p:childTnLst>
                          </p:cTn>
                        </p:par>
                        <p:par>
                          <p:cTn id="34" fill="hold">
                            <p:stCondLst>
                              <p:cond delay="30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500"/>
                                        <p:tgtEl>
                                          <p:spTgt spid="32"/>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up)">
                                      <p:cBhvr>
                                        <p:cTn id="45" dur="500"/>
                                        <p:tgtEl>
                                          <p:spTgt spid="36"/>
                                        </p:tgtEl>
                                      </p:cBhvr>
                                    </p:animEffect>
                                  </p:childTnLst>
                                </p:cTn>
                              </p:par>
                            </p:childTnLst>
                          </p:cTn>
                        </p:par>
                        <p:par>
                          <p:cTn id="46" fill="hold">
                            <p:stCondLst>
                              <p:cond delay="4500"/>
                            </p:stCondLst>
                            <p:childTnLst>
                              <p:par>
                                <p:cTn id="47" presetID="49" presetClass="entr" presetSubtype="0" decel="100000" fill="hold"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 calcmode="lin" valueType="num">
                                      <p:cBhvr>
                                        <p:cTn id="51" dur="500" fill="hold"/>
                                        <p:tgtEl>
                                          <p:spTgt spid="63"/>
                                        </p:tgtEl>
                                        <p:attrNameLst>
                                          <p:attrName>style.rotation</p:attrName>
                                        </p:attrNameLst>
                                      </p:cBhvr>
                                      <p:tavLst>
                                        <p:tav tm="0">
                                          <p:val>
                                            <p:fltVal val="360"/>
                                          </p:val>
                                        </p:tav>
                                        <p:tav tm="100000">
                                          <p:val>
                                            <p:fltVal val="0"/>
                                          </p:val>
                                        </p:tav>
                                      </p:tavLst>
                                    </p:anim>
                                    <p:animEffect transition="in" filter="fade">
                                      <p:cBhvr>
                                        <p:cTn id="52" dur="500"/>
                                        <p:tgtEl>
                                          <p:spTgt spid="63"/>
                                        </p:tgtEl>
                                      </p:cBhvr>
                                    </p:animEffect>
                                  </p:childTnLst>
                                </p:cTn>
                              </p:par>
                            </p:childTnLst>
                          </p:cTn>
                        </p:par>
                        <p:par>
                          <p:cTn id="53" fill="hold">
                            <p:stCondLst>
                              <p:cond delay="5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up)">
                                      <p:cBhvr>
                                        <p:cTn id="60" dur="500"/>
                                        <p:tgtEl>
                                          <p:spTgt spid="40"/>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childTnLst>
                          </p:cTn>
                        </p:par>
                        <p:par>
                          <p:cTn id="65" fill="hold">
                            <p:stCondLst>
                              <p:cond delay="6500"/>
                            </p:stCondLst>
                            <p:childTnLst>
                              <p:par>
                                <p:cTn id="66" presetID="49" presetClass="entr" presetSubtype="0" decel="100000" fill="hold" nodeType="afterEffect">
                                  <p:stCondLst>
                                    <p:cond delay="0"/>
                                  </p:stCondLst>
                                  <p:childTnLst>
                                    <p:set>
                                      <p:cBhvr>
                                        <p:cTn id="67" dur="1" fill="hold">
                                          <p:stCondLst>
                                            <p:cond delay="0"/>
                                          </p:stCondLst>
                                        </p:cTn>
                                        <p:tgtEl>
                                          <p:spTgt spid="66"/>
                                        </p:tgtEl>
                                        <p:attrNameLst>
                                          <p:attrName>style.visibility</p:attrName>
                                        </p:attrNameLst>
                                      </p:cBhvr>
                                      <p:to>
                                        <p:strVal val="visible"/>
                                      </p:to>
                                    </p:set>
                                    <p:anim calcmode="lin" valueType="num">
                                      <p:cBhvr>
                                        <p:cTn id="68" dur="500" fill="hold"/>
                                        <p:tgtEl>
                                          <p:spTgt spid="66"/>
                                        </p:tgtEl>
                                        <p:attrNameLst>
                                          <p:attrName>ppt_w</p:attrName>
                                        </p:attrNameLst>
                                      </p:cBhvr>
                                      <p:tavLst>
                                        <p:tav tm="0">
                                          <p:val>
                                            <p:fltVal val="0"/>
                                          </p:val>
                                        </p:tav>
                                        <p:tav tm="100000">
                                          <p:val>
                                            <p:strVal val="#ppt_w"/>
                                          </p:val>
                                        </p:tav>
                                      </p:tavLst>
                                    </p:anim>
                                    <p:anim calcmode="lin" valueType="num">
                                      <p:cBhvr>
                                        <p:cTn id="69" dur="500" fill="hold"/>
                                        <p:tgtEl>
                                          <p:spTgt spid="66"/>
                                        </p:tgtEl>
                                        <p:attrNameLst>
                                          <p:attrName>ppt_h</p:attrName>
                                        </p:attrNameLst>
                                      </p:cBhvr>
                                      <p:tavLst>
                                        <p:tav tm="0">
                                          <p:val>
                                            <p:fltVal val="0"/>
                                          </p:val>
                                        </p:tav>
                                        <p:tav tm="100000">
                                          <p:val>
                                            <p:strVal val="#ppt_h"/>
                                          </p:val>
                                        </p:tav>
                                      </p:tavLst>
                                    </p:anim>
                                    <p:anim calcmode="lin" valueType="num">
                                      <p:cBhvr>
                                        <p:cTn id="70" dur="500" fill="hold"/>
                                        <p:tgtEl>
                                          <p:spTgt spid="66"/>
                                        </p:tgtEl>
                                        <p:attrNameLst>
                                          <p:attrName>style.rotation</p:attrName>
                                        </p:attrNameLst>
                                      </p:cBhvr>
                                      <p:tavLst>
                                        <p:tav tm="0">
                                          <p:val>
                                            <p:fltVal val="360"/>
                                          </p:val>
                                        </p:tav>
                                        <p:tav tm="100000">
                                          <p:val>
                                            <p:fltVal val="0"/>
                                          </p:val>
                                        </p:tav>
                                      </p:tavLst>
                                    </p:anim>
                                    <p:animEffect transition="in" filter="fade">
                                      <p:cBhvr>
                                        <p:cTn id="71" dur="500"/>
                                        <p:tgtEl>
                                          <p:spTgt spid="66"/>
                                        </p:tgtEl>
                                      </p:cBhvr>
                                    </p:animEffect>
                                  </p:childTnLst>
                                </p:cTn>
                              </p:par>
                            </p:childTnLst>
                          </p:cTn>
                        </p:par>
                        <p:par>
                          <p:cTn id="72" fill="hold">
                            <p:stCondLst>
                              <p:cond delay="7000"/>
                            </p:stCondLst>
                            <p:childTnLst>
                              <p:par>
                                <p:cTn id="73" presetID="22" presetClass="entr" presetSubtype="4"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down)">
                                      <p:cBhvr>
                                        <p:cTn id="75" dur="500"/>
                                        <p:tgtEl>
                                          <p:spTgt spid="42"/>
                                        </p:tgtEl>
                                      </p:cBhvr>
                                    </p:animEffect>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up)">
                                      <p:cBhvr>
                                        <p:cTn id="79" dur="500"/>
                                        <p:tgtEl>
                                          <p:spTgt spid="45"/>
                                        </p:tgtEl>
                                      </p:cBhvr>
                                    </p:animEffect>
                                  </p:childTnLst>
                                </p:cTn>
                              </p:par>
                            </p:childTnLst>
                          </p:cTn>
                        </p:par>
                        <p:par>
                          <p:cTn id="80" fill="hold">
                            <p:stCondLst>
                              <p:cond delay="8000"/>
                            </p:stCondLst>
                            <p:childTnLst>
                              <p:par>
                                <p:cTn id="81" presetID="22" presetClass="entr" presetSubtype="1"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up)">
                                      <p:cBhvr>
                                        <p:cTn id="83" dur="500"/>
                                        <p:tgtEl>
                                          <p:spTgt spid="46"/>
                                        </p:tgtEl>
                                      </p:cBhvr>
                                    </p:animEffect>
                                  </p:childTnLst>
                                </p:cTn>
                              </p:par>
                            </p:childTnLst>
                          </p:cTn>
                        </p:par>
                        <p:par>
                          <p:cTn id="84" fill="hold">
                            <p:stCondLst>
                              <p:cond delay="8500"/>
                            </p:stCondLst>
                            <p:childTnLst>
                              <p:par>
                                <p:cTn id="85" presetID="49" presetClass="entr" presetSubtype="0" decel="100000"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p:cTn id="87" dur="500" fill="hold"/>
                                        <p:tgtEl>
                                          <p:spTgt spid="69"/>
                                        </p:tgtEl>
                                        <p:attrNameLst>
                                          <p:attrName>ppt_w</p:attrName>
                                        </p:attrNameLst>
                                      </p:cBhvr>
                                      <p:tavLst>
                                        <p:tav tm="0">
                                          <p:val>
                                            <p:fltVal val="0"/>
                                          </p:val>
                                        </p:tav>
                                        <p:tav tm="100000">
                                          <p:val>
                                            <p:strVal val="#ppt_w"/>
                                          </p:val>
                                        </p:tav>
                                      </p:tavLst>
                                    </p:anim>
                                    <p:anim calcmode="lin" valueType="num">
                                      <p:cBhvr>
                                        <p:cTn id="88" dur="500" fill="hold"/>
                                        <p:tgtEl>
                                          <p:spTgt spid="69"/>
                                        </p:tgtEl>
                                        <p:attrNameLst>
                                          <p:attrName>ppt_h</p:attrName>
                                        </p:attrNameLst>
                                      </p:cBhvr>
                                      <p:tavLst>
                                        <p:tav tm="0">
                                          <p:val>
                                            <p:fltVal val="0"/>
                                          </p:val>
                                        </p:tav>
                                        <p:tav tm="100000">
                                          <p:val>
                                            <p:strVal val="#ppt_h"/>
                                          </p:val>
                                        </p:tav>
                                      </p:tavLst>
                                    </p:anim>
                                    <p:anim calcmode="lin" valueType="num">
                                      <p:cBhvr>
                                        <p:cTn id="89" dur="500" fill="hold"/>
                                        <p:tgtEl>
                                          <p:spTgt spid="69"/>
                                        </p:tgtEl>
                                        <p:attrNameLst>
                                          <p:attrName>style.rotation</p:attrName>
                                        </p:attrNameLst>
                                      </p:cBhvr>
                                      <p:tavLst>
                                        <p:tav tm="0">
                                          <p:val>
                                            <p:fltVal val="360"/>
                                          </p:val>
                                        </p:tav>
                                        <p:tav tm="100000">
                                          <p:val>
                                            <p:fltVal val="0"/>
                                          </p:val>
                                        </p:tav>
                                      </p:tavLst>
                                    </p:anim>
                                    <p:animEffect transition="in" filter="fade">
                                      <p:cBhvr>
                                        <p:cTn id="90" dur="500"/>
                                        <p:tgtEl>
                                          <p:spTgt spid="69"/>
                                        </p:tgtEl>
                                      </p:cBhvr>
                                    </p:animEffect>
                                  </p:childTnLst>
                                </p:cTn>
                              </p:par>
                            </p:childTnLst>
                          </p:cTn>
                        </p:par>
                        <p:par>
                          <p:cTn id="91" fill="hold">
                            <p:stCondLst>
                              <p:cond delay="9000"/>
                            </p:stCondLst>
                            <p:childTnLst>
                              <p:par>
                                <p:cTn id="92" presetID="22" presetClass="entr" presetSubtype="1"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up)">
                                      <p:cBhvr>
                                        <p:cTn id="94" dur="500"/>
                                        <p:tgtEl>
                                          <p:spTgt spid="47"/>
                                        </p:tgtEl>
                                      </p:cBhvr>
                                    </p:animEffect>
                                  </p:childTnLst>
                                </p:cTn>
                              </p:par>
                            </p:childTnLst>
                          </p:cTn>
                        </p:par>
                        <p:par>
                          <p:cTn id="95" fill="hold">
                            <p:stCondLst>
                              <p:cond delay="9500"/>
                            </p:stCondLst>
                            <p:childTnLst>
                              <p:par>
                                <p:cTn id="96" presetID="22" presetClass="entr" presetSubtype="1"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up)">
                                      <p:cBhvr>
                                        <p:cTn id="98" dur="500"/>
                                        <p:tgtEl>
                                          <p:spTgt spid="50"/>
                                        </p:tgtEl>
                                      </p:cBhvr>
                                    </p:animEffect>
                                  </p:childTnLst>
                                </p:cTn>
                              </p:par>
                            </p:childTnLst>
                          </p:cTn>
                        </p:par>
                        <p:par>
                          <p:cTn id="99" fill="hold">
                            <p:stCondLst>
                              <p:cond delay="10000"/>
                            </p:stCondLst>
                            <p:childTnLst>
                              <p:par>
                                <p:cTn id="100" presetID="22" presetClass="entr" presetSubtype="1" fill="hold" grpId="0" nodeType="after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wipe(up)">
                                      <p:cBhvr>
                                        <p:cTn id="102" dur="500"/>
                                        <p:tgtEl>
                                          <p:spTgt spid="51"/>
                                        </p:tgtEl>
                                      </p:cBhvr>
                                    </p:animEffect>
                                  </p:childTnLst>
                                </p:cTn>
                              </p:par>
                            </p:childTnLst>
                          </p:cTn>
                        </p:par>
                        <p:par>
                          <p:cTn id="103" fill="hold">
                            <p:stCondLst>
                              <p:cond delay="10500"/>
                            </p:stCondLst>
                            <p:childTnLst>
                              <p:par>
                                <p:cTn id="104" presetID="49" presetClass="entr" presetSubtype="0" decel="100000" fill="hold" nodeType="afterEffect">
                                  <p:stCondLst>
                                    <p:cond delay="0"/>
                                  </p:stCondLst>
                                  <p:childTnLst>
                                    <p:set>
                                      <p:cBhvr>
                                        <p:cTn id="105" dur="1" fill="hold">
                                          <p:stCondLst>
                                            <p:cond delay="0"/>
                                          </p:stCondLst>
                                        </p:cTn>
                                        <p:tgtEl>
                                          <p:spTgt spid="72"/>
                                        </p:tgtEl>
                                        <p:attrNameLst>
                                          <p:attrName>style.visibility</p:attrName>
                                        </p:attrNameLst>
                                      </p:cBhvr>
                                      <p:to>
                                        <p:strVal val="visible"/>
                                      </p:to>
                                    </p:set>
                                    <p:anim calcmode="lin" valueType="num">
                                      <p:cBhvr>
                                        <p:cTn id="106" dur="500" fill="hold"/>
                                        <p:tgtEl>
                                          <p:spTgt spid="72"/>
                                        </p:tgtEl>
                                        <p:attrNameLst>
                                          <p:attrName>ppt_w</p:attrName>
                                        </p:attrNameLst>
                                      </p:cBhvr>
                                      <p:tavLst>
                                        <p:tav tm="0">
                                          <p:val>
                                            <p:fltVal val="0"/>
                                          </p:val>
                                        </p:tav>
                                        <p:tav tm="100000">
                                          <p:val>
                                            <p:strVal val="#ppt_w"/>
                                          </p:val>
                                        </p:tav>
                                      </p:tavLst>
                                    </p:anim>
                                    <p:anim calcmode="lin" valueType="num">
                                      <p:cBhvr>
                                        <p:cTn id="107" dur="500" fill="hold"/>
                                        <p:tgtEl>
                                          <p:spTgt spid="72"/>
                                        </p:tgtEl>
                                        <p:attrNameLst>
                                          <p:attrName>ppt_h</p:attrName>
                                        </p:attrNameLst>
                                      </p:cBhvr>
                                      <p:tavLst>
                                        <p:tav tm="0">
                                          <p:val>
                                            <p:fltVal val="0"/>
                                          </p:val>
                                        </p:tav>
                                        <p:tav tm="100000">
                                          <p:val>
                                            <p:strVal val="#ppt_h"/>
                                          </p:val>
                                        </p:tav>
                                      </p:tavLst>
                                    </p:anim>
                                    <p:anim calcmode="lin" valueType="num">
                                      <p:cBhvr>
                                        <p:cTn id="108" dur="500" fill="hold"/>
                                        <p:tgtEl>
                                          <p:spTgt spid="72"/>
                                        </p:tgtEl>
                                        <p:attrNameLst>
                                          <p:attrName>style.rotation</p:attrName>
                                        </p:attrNameLst>
                                      </p:cBhvr>
                                      <p:tavLst>
                                        <p:tav tm="0">
                                          <p:val>
                                            <p:fltVal val="360"/>
                                          </p:val>
                                        </p:tav>
                                        <p:tav tm="100000">
                                          <p:val>
                                            <p:fltVal val="0"/>
                                          </p:val>
                                        </p:tav>
                                      </p:tavLst>
                                    </p:anim>
                                    <p:animEffect transition="in" filter="fade">
                                      <p:cBhvr>
                                        <p:cTn id="109" dur="500"/>
                                        <p:tgtEl>
                                          <p:spTgt spid="72"/>
                                        </p:tgtEl>
                                      </p:cBhvr>
                                    </p:animEffect>
                                  </p:childTnLst>
                                </p:cTn>
                              </p:par>
                            </p:childTnLst>
                          </p:cTn>
                        </p:par>
                        <p:par>
                          <p:cTn id="110" fill="hold">
                            <p:stCondLst>
                              <p:cond delay="11000"/>
                            </p:stCondLst>
                            <p:childTnLst>
                              <p:par>
                                <p:cTn id="111" presetID="22" presetClass="entr" presetSubtype="4" fill="hold" nodeType="after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wipe(down)">
                                      <p:cBhvr>
                                        <p:cTn id="113" dur="500"/>
                                        <p:tgtEl>
                                          <p:spTgt spid="52"/>
                                        </p:tgtEl>
                                      </p:cBhvr>
                                    </p:animEffect>
                                  </p:childTnLst>
                                </p:cTn>
                              </p:par>
                            </p:childTnLst>
                          </p:cTn>
                        </p:par>
                        <p:par>
                          <p:cTn id="114" fill="hold">
                            <p:stCondLst>
                              <p:cond delay="11500"/>
                            </p:stCondLst>
                            <p:childTnLst>
                              <p:par>
                                <p:cTn id="115" presetID="22" presetClass="entr" presetSubtype="1" fill="hold" grpId="0"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wipe(up)">
                                      <p:cBhvr>
                                        <p:cTn id="117" dur="500"/>
                                        <p:tgtEl>
                                          <p:spTgt spid="55"/>
                                        </p:tgtEl>
                                      </p:cBhvr>
                                    </p:animEffect>
                                  </p:childTnLst>
                                </p:cTn>
                              </p:par>
                            </p:childTnLst>
                          </p:cTn>
                        </p:par>
                        <p:par>
                          <p:cTn id="118" fill="hold">
                            <p:stCondLst>
                              <p:cond delay="12000"/>
                            </p:stCondLst>
                            <p:childTnLst>
                              <p:par>
                                <p:cTn id="119" presetID="22" presetClass="entr" presetSubtype="1" fill="hold" grpId="0" nodeType="after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up)">
                                      <p:cBhvr>
                                        <p:cTn id="1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P spid="36" grpId="0"/>
      <p:bldP spid="40" grpId="0"/>
      <p:bldP spid="41" grpId="0"/>
      <p:bldP spid="45" grpId="0"/>
      <p:bldP spid="46" grpId="0"/>
      <p:bldP spid="50" grpId="0"/>
      <p:bldP spid="51"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sp>
        <p:nvSpPr>
          <p:cNvPr id="11" name="矩形 10"/>
          <p:cNvSpPr/>
          <p:nvPr/>
        </p:nvSpPr>
        <p:spPr>
          <a:xfrm>
            <a:off x="618143" y="4025062"/>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20" name="矩形 19">
            <a:extLst>
              <a:ext uri="{FF2B5EF4-FFF2-40B4-BE49-F238E27FC236}">
                <a16:creationId xmlns="" xmlns:a16="http://schemas.microsoft.com/office/drawing/2014/main" id="{1431A0B2-DD05-4002-9EDA-2AD07279B851}"/>
              </a:ext>
            </a:extLst>
          </p:cNvPr>
          <p:cNvSpPr/>
          <p:nvPr/>
        </p:nvSpPr>
        <p:spPr>
          <a:xfrm>
            <a:off x="4187865" y="2368028"/>
            <a:ext cx="3801041"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b="1" spc="300" dirty="0">
                <a:solidFill>
                  <a:srgbClr val="F2A346"/>
                </a:solidFill>
                <a:latin typeface="Agency FB" panose="020F0502020204030204"/>
                <a:ea typeface="微软雅黑"/>
                <a:cs typeface="+mn-ea"/>
                <a:sym typeface="+mn-lt"/>
              </a:rPr>
              <a:t>谢谢您</a:t>
            </a:r>
            <a:r>
              <a:rPr lang="zh-CN" altLang="en-US" sz="4400" b="1" spc="300" dirty="0">
                <a:solidFill>
                  <a:schemeClr val="tx1">
                    <a:lumMod val="65000"/>
                    <a:lumOff val="35000"/>
                  </a:schemeClr>
                </a:solidFill>
                <a:latin typeface="Agency FB" panose="020F0502020204030204"/>
                <a:ea typeface="微软雅黑"/>
                <a:cs typeface="+mn-ea"/>
                <a:sym typeface="+mn-lt"/>
              </a:rPr>
              <a:t>的欣赏</a:t>
            </a:r>
            <a:endParaRPr kumimoji="0" lang="zh-CN" altLang="en-US" sz="4400" b="1" i="0" u="none" strike="noStrike" kern="1200" cap="none" spc="0" normalizeH="0" baseline="0" noProof="0" dirty="0">
              <a:ln>
                <a:noFill/>
              </a:ln>
              <a:solidFill>
                <a:schemeClr val="tx1">
                  <a:lumMod val="65000"/>
                  <a:lumOff val="35000"/>
                </a:schemeClr>
              </a:solidFill>
              <a:effectLst/>
              <a:uLnTx/>
              <a:uFillTx/>
              <a:latin typeface="Agency FB" panose="020F0502020204030204"/>
              <a:ea typeface="微软雅黑"/>
              <a:cs typeface="+mn-ea"/>
              <a:sym typeface="+mn-lt"/>
            </a:endParaRPr>
          </a:p>
        </p:txBody>
      </p:sp>
      <p:sp>
        <p:nvSpPr>
          <p:cNvPr id="21" name="矩形 20">
            <a:extLst>
              <a:ext uri="{FF2B5EF4-FFF2-40B4-BE49-F238E27FC236}">
                <a16:creationId xmlns="" xmlns:a16="http://schemas.microsoft.com/office/drawing/2014/main" id="{193DB9CF-D0E6-4828-81F3-30102E2E0823}"/>
              </a:ext>
            </a:extLst>
          </p:cNvPr>
          <p:cNvSpPr/>
          <p:nvPr/>
        </p:nvSpPr>
        <p:spPr>
          <a:xfrm>
            <a:off x="1762548" y="3164755"/>
            <a:ext cx="8666904" cy="754566"/>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en-US" altLang="zh-CN" sz="1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By faith I mean a vision of good one cherishes and the enthusiasm that pushes one to seek its fulfillment regardless of obstacles. By faith I By faith I mean a vision of good one cherishes and the enthusiasm that pushes one to seek its fulfillment regardless of obstacles. By faith I</a:t>
            </a: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endParaRPr kumimoji="0" lang="en-US" altLang="zh-CN" sz="1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22" name="TextBox 60">
            <a:extLst>
              <a:ext uri="{FF2B5EF4-FFF2-40B4-BE49-F238E27FC236}">
                <a16:creationId xmlns="" xmlns:a16="http://schemas.microsoft.com/office/drawing/2014/main" id="{D6BE6222-28EE-4FF0-9500-70867B4216BE}"/>
              </a:ext>
            </a:extLst>
          </p:cNvPr>
          <p:cNvSpPr txBox="1"/>
          <p:nvPr/>
        </p:nvSpPr>
        <p:spPr>
          <a:xfrm>
            <a:off x="5093052" y="2078987"/>
            <a:ext cx="1990655" cy="230832"/>
          </a:xfrm>
          <a:prstGeom prst="rect">
            <a:avLst/>
          </a:prstGeom>
          <a:noFill/>
        </p:spPr>
        <p:txBody>
          <a:bodyPr wrap="non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5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WRITE A TITLE IN THIS SECTION</a:t>
            </a:r>
            <a:endParaRPr kumimoji="0" lang="en-US" sz="1000" b="1" i="0" u="none" strike="noStrike" kern="1200" cap="none" spc="150" normalizeH="0" baseline="0" noProof="0" dirty="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19" name="文本框 18">
            <a:extLst>
              <a:ext uri="{FF2B5EF4-FFF2-40B4-BE49-F238E27FC236}">
                <a16:creationId xmlns="" xmlns:a16="http://schemas.microsoft.com/office/drawing/2014/main" id="{65879C6D-F9EE-45DD-AFDB-CE2802960C32}"/>
              </a:ext>
            </a:extLst>
          </p:cNvPr>
          <p:cNvSpPr txBox="1"/>
          <p:nvPr/>
        </p:nvSpPr>
        <p:spPr>
          <a:xfrm>
            <a:off x="4218954" y="3900072"/>
            <a:ext cx="375409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lumMod val="65000"/>
                    <a:lumOff val="35000"/>
                  </a:prstClr>
                </a:solidFill>
                <a:latin typeface="Agency FB" panose="020F0502020204030204"/>
                <a:ea typeface="微软雅黑"/>
                <a:cs typeface="+mn-ea"/>
                <a:sym typeface="+mn-lt"/>
              </a:rPr>
              <a:t>汇</a:t>
            </a:r>
            <a:r>
              <a:rPr lang="zh-CN" altLang="en-US" sz="1600" b="1" dirty="0" smtClean="0">
                <a:solidFill>
                  <a:prstClr val="black">
                    <a:lumMod val="65000"/>
                    <a:lumOff val="35000"/>
                  </a:prstClr>
                </a:solidFill>
                <a:latin typeface="Agency FB" panose="020F0502020204030204"/>
                <a:ea typeface="微软雅黑"/>
                <a:cs typeface="+mn-ea"/>
                <a:sym typeface="+mn-lt"/>
              </a:rPr>
              <a:t>报人</a:t>
            </a:r>
            <a:r>
              <a:rPr kumimoji="0" lang="zh-CN" altLang="en-US" sz="1600" b="1"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：第一</a:t>
            </a:r>
            <a:r>
              <a:rPr kumimoji="0" lang="en-US" altLang="zh-CN" sz="1600" b="1"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PPT</a:t>
            </a:r>
            <a:r>
              <a:rPr kumimoji="0" lang="zh-CN" altLang="en-US" sz="1600" b="1"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      </a:t>
            </a:r>
            <a:r>
              <a:rPr kumimoji="0" lang="zh-CN" altLang="en-US" sz="1600" b="1"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部门：招商部</a:t>
            </a:r>
          </a:p>
        </p:txBody>
      </p:sp>
    </p:spTree>
    <p:extLst>
      <p:ext uri="{BB962C8B-B14F-4D97-AF65-F5344CB8AC3E}">
        <p14:creationId xmlns:p14="http://schemas.microsoft.com/office/powerpoint/2010/main" val="39381920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3"/>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3000"/>
                            </p:stCondLst>
                            <p:childTnLst>
                              <p:par>
                                <p:cTn id="24" presetID="12" presetClass="entr" presetSubtype="4"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ppt_y</p:attrName>
                                        </p:attrNameLst>
                                      </p:cBhvr>
                                      <p:tavLst>
                                        <p:tav tm="0">
                                          <p:val>
                                            <p:strVal val="#ppt_y+#ppt_h*1.125000"/>
                                          </p:val>
                                        </p:tav>
                                        <p:tav tm="100000">
                                          <p:val>
                                            <p:strVal val="#ppt_y"/>
                                          </p:val>
                                        </p:tav>
                                      </p:tavLst>
                                    </p:anim>
                                    <p:animEffect transition="in" filter="wipe(up)">
                                      <p:cBhvr>
                                        <p:cTn id="27" dur="500"/>
                                        <p:tgtEl>
                                          <p:spTgt spid="22"/>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20" grpId="0"/>
      <p:bldP spid="21" grpId="0"/>
      <p:bldP spid="22"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453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 name="组合 1">
            <a:extLst>
              <a:ext uri="{FF2B5EF4-FFF2-40B4-BE49-F238E27FC236}">
                <a16:creationId xmlns="" xmlns:a16="http://schemas.microsoft.com/office/drawing/2014/main"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 xmlns:a16="http://schemas.microsoft.com/office/drawing/2014/main"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sz="7200" b="1" dirty="0">
                  <a:solidFill>
                    <a:srgbClr val="F2A346"/>
                  </a:solidFill>
                  <a:cs typeface="+mn-ea"/>
                  <a:sym typeface="+mn-lt"/>
                </a:rPr>
                <a:t>活动整体思路</a:t>
              </a:r>
            </a:p>
          </p:txBody>
        </p:sp>
        <p:sp>
          <p:nvSpPr>
            <p:cNvPr id="39" name="TextBox 65">
              <a:extLst>
                <a:ext uri="{FF2B5EF4-FFF2-40B4-BE49-F238E27FC236}">
                  <a16:creationId xmlns="" xmlns:a16="http://schemas.microsoft.com/office/drawing/2014/main"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dirty="0">
                  <a:solidFill>
                    <a:schemeClr val="tx1">
                      <a:lumMod val="65000"/>
                      <a:lumOff val="35000"/>
                    </a:schemeClr>
                  </a:solidFill>
                  <a:cs typeface="+mn-ea"/>
                  <a:sym typeface="+mn-lt"/>
                </a:rPr>
                <a:t>活动背景</a:t>
              </a:r>
            </a:p>
          </p:txBody>
        </p:sp>
        <p:sp>
          <p:nvSpPr>
            <p:cNvPr id="40" name="TextBox 66">
              <a:extLst>
                <a:ext uri="{FF2B5EF4-FFF2-40B4-BE49-F238E27FC236}">
                  <a16:creationId xmlns="" xmlns:a16="http://schemas.microsoft.com/office/drawing/2014/main"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dirty="0">
                  <a:solidFill>
                    <a:schemeClr val="tx1">
                      <a:lumMod val="65000"/>
                      <a:lumOff val="35000"/>
                    </a:schemeClr>
                  </a:solidFill>
                  <a:cs typeface="+mn-ea"/>
                  <a:sym typeface="+mn-lt"/>
                </a:rPr>
                <a:t>活动主题</a:t>
              </a:r>
            </a:p>
          </p:txBody>
        </p:sp>
        <p:sp>
          <p:nvSpPr>
            <p:cNvPr id="41" name="Freeform 21">
              <a:extLst>
                <a:ext uri="{FF2B5EF4-FFF2-40B4-BE49-F238E27FC236}">
                  <a16:creationId xmlns="" xmlns:a16="http://schemas.microsoft.com/office/drawing/2014/main"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endParaRPr lang="zh-CN" altLang="en-US">
                <a:solidFill>
                  <a:schemeClr val="tx1">
                    <a:lumMod val="65000"/>
                    <a:lumOff val="35000"/>
                  </a:schemeClr>
                </a:solidFill>
                <a:cs typeface="+mn-ea"/>
                <a:sym typeface="+mn-lt"/>
              </a:endParaRPr>
            </a:p>
          </p:txBody>
        </p:sp>
        <p:sp>
          <p:nvSpPr>
            <p:cNvPr id="42" name="Freeform 22">
              <a:extLst>
                <a:ext uri="{FF2B5EF4-FFF2-40B4-BE49-F238E27FC236}">
                  <a16:creationId xmlns="" xmlns:a16="http://schemas.microsoft.com/office/drawing/2014/main"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endParaRPr lang="zh-CN" altLang="en-US">
                <a:solidFill>
                  <a:schemeClr val="tx1">
                    <a:lumMod val="65000"/>
                    <a:lumOff val="35000"/>
                  </a:schemeClr>
                </a:solidFill>
                <a:cs typeface="+mn-ea"/>
                <a:sym typeface="+mn-lt"/>
              </a:endParaRPr>
            </a:p>
          </p:txBody>
        </p:sp>
        <p:sp>
          <p:nvSpPr>
            <p:cNvPr id="43" name="TextBox 15">
              <a:extLst>
                <a:ext uri="{FF2B5EF4-FFF2-40B4-BE49-F238E27FC236}">
                  <a16:creationId xmlns="" xmlns:a16="http://schemas.microsoft.com/office/drawing/2014/main"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dirty="0">
                  <a:solidFill>
                    <a:schemeClr val="tx1">
                      <a:lumMod val="65000"/>
                      <a:lumOff val="35000"/>
                    </a:schemeClr>
                  </a:solidFill>
                  <a:cs typeface="+mn-ea"/>
                  <a:sym typeface="+mn-lt"/>
                </a:rPr>
                <a:t>活动意义</a:t>
              </a:r>
            </a:p>
          </p:txBody>
        </p:sp>
        <p:sp>
          <p:nvSpPr>
            <p:cNvPr id="44" name="Freeform 22">
              <a:extLst>
                <a:ext uri="{FF2B5EF4-FFF2-40B4-BE49-F238E27FC236}">
                  <a16:creationId xmlns="" xmlns:a16="http://schemas.microsoft.com/office/drawing/2014/main"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endParaRPr lang="zh-CN" altLang="en-US">
                <a:solidFill>
                  <a:schemeClr val="tx1">
                    <a:lumMod val="65000"/>
                    <a:lumOff val="35000"/>
                  </a:schemeClr>
                </a:solidFill>
                <a:cs typeface="+mn-ea"/>
                <a:sym typeface="+mn-lt"/>
              </a:endParaRPr>
            </a:p>
          </p:txBody>
        </p:sp>
      </p:grpSp>
      <p:sp>
        <p:nvSpPr>
          <p:cNvPr id="4" name="文本框 3">
            <a:extLst>
              <a:ext uri="{FF2B5EF4-FFF2-40B4-BE49-F238E27FC236}">
                <a16:creationId xmlns="" xmlns:a16="http://schemas.microsoft.com/office/drawing/2014/main" id="{D2D6AF4E-001D-4F87-A4FB-AF9F71892769}"/>
              </a:ext>
            </a:extLst>
          </p:cNvPr>
          <p:cNvSpPr txBox="1"/>
          <p:nvPr/>
        </p:nvSpPr>
        <p:spPr>
          <a:xfrm>
            <a:off x="5087620" y="1437640"/>
            <a:ext cx="2042160" cy="1323439"/>
          </a:xfrm>
          <a:prstGeom prst="rect">
            <a:avLst/>
          </a:prstGeom>
          <a:noFill/>
        </p:spPr>
        <p:txBody>
          <a:bodyPr wrap="square" rtlCol="0">
            <a:spAutoFit/>
          </a:bodyPr>
          <a:lstStyle/>
          <a:p>
            <a:pPr algn="ctr"/>
            <a:r>
              <a:rPr lang="en-US" altLang="zh-CN" sz="8000" b="1" dirty="0">
                <a:solidFill>
                  <a:schemeClr val="tx1">
                    <a:lumMod val="75000"/>
                    <a:lumOff val="25000"/>
                  </a:schemeClr>
                </a:solidFill>
                <a:cs typeface="+mn-ea"/>
                <a:sym typeface="+mn-lt"/>
              </a:rPr>
              <a:t>01</a:t>
            </a:r>
            <a:endParaRPr lang="zh-CN" altLang="en-US" sz="80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2076486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algn="ctr"/>
            <a:r>
              <a:rPr lang="zh-CN" altLang="en-US" b="1" dirty="0">
                <a:solidFill>
                  <a:srgbClr val="F2A346"/>
                </a:solidFill>
                <a:cs typeface="+mn-ea"/>
                <a:sym typeface="+mn-lt"/>
              </a:rPr>
              <a:t>活动整体思路</a:t>
            </a:r>
          </a:p>
        </p:txBody>
      </p:sp>
      <p:cxnSp>
        <p:nvCxnSpPr>
          <p:cNvPr id="6" name="直接连接符 5">
            <a:extLst>
              <a:ext uri="{FF2B5EF4-FFF2-40B4-BE49-F238E27FC236}">
                <a16:creationId xmlns="" xmlns:a16="http://schemas.microsoft.com/office/drawing/2014/main" id="{15F833A3-C16E-4F72-92B5-DFEA80C83069}"/>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7" name="图片占位符 8">
            <a:extLst>
              <a:ext uri="{FF2B5EF4-FFF2-40B4-BE49-F238E27FC236}">
                <a16:creationId xmlns="" xmlns:a16="http://schemas.microsoft.com/office/drawing/2014/main" id="{417FA8BC-3E9A-45AE-AA0A-F24D7EC60F8F}"/>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7145129" y="1708049"/>
            <a:ext cx="4018171" cy="4018171"/>
          </a:xfrm>
          <a:prstGeom prst="rect">
            <a:avLst/>
          </a:prstGeom>
        </p:spPr>
      </p:pic>
      <p:sp>
        <p:nvSpPr>
          <p:cNvPr id="18" name="直角三角形 17">
            <a:extLst>
              <a:ext uri="{FF2B5EF4-FFF2-40B4-BE49-F238E27FC236}">
                <a16:creationId xmlns="" xmlns:a16="http://schemas.microsoft.com/office/drawing/2014/main" id="{51F8BCA7-7723-4C8C-9B2E-811DCB5243FC}"/>
              </a:ext>
            </a:extLst>
          </p:cNvPr>
          <p:cNvSpPr/>
          <p:nvPr/>
        </p:nvSpPr>
        <p:spPr>
          <a:xfrm flipV="1">
            <a:off x="7145129" y="1706458"/>
            <a:ext cx="895350" cy="895350"/>
          </a:xfrm>
          <a:prstGeom prst="rtTriangle">
            <a:avLst/>
          </a:prstGeom>
          <a:solidFill>
            <a:srgbClr val="F2A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cs typeface="+mn-ea"/>
              <a:sym typeface="+mn-lt"/>
            </a:endParaRPr>
          </a:p>
        </p:txBody>
      </p:sp>
      <p:grpSp>
        <p:nvGrpSpPr>
          <p:cNvPr id="19" name="组合 18">
            <a:extLst>
              <a:ext uri="{FF2B5EF4-FFF2-40B4-BE49-F238E27FC236}">
                <a16:creationId xmlns="" xmlns:a16="http://schemas.microsoft.com/office/drawing/2014/main" id="{19D966A4-7121-4FF5-9852-E2191632FA1F}"/>
              </a:ext>
            </a:extLst>
          </p:cNvPr>
          <p:cNvGrpSpPr/>
          <p:nvPr/>
        </p:nvGrpSpPr>
        <p:grpSpPr>
          <a:xfrm>
            <a:off x="6051133" y="3764233"/>
            <a:ext cx="1808371" cy="1808371"/>
            <a:chOff x="5686426" y="3429000"/>
            <a:chExt cx="2133600" cy="2133600"/>
          </a:xfrm>
        </p:grpSpPr>
        <p:sp>
          <p:nvSpPr>
            <p:cNvPr id="20" name="矩形 19">
              <a:extLst>
                <a:ext uri="{FF2B5EF4-FFF2-40B4-BE49-F238E27FC236}">
                  <a16:creationId xmlns="" xmlns:a16="http://schemas.microsoft.com/office/drawing/2014/main" id="{C8F0B8E6-010B-4B96-BFDB-F63DAED1D497}"/>
                </a:ext>
              </a:extLst>
            </p:cNvPr>
            <p:cNvSpPr/>
            <p:nvPr/>
          </p:nvSpPr>
          <p:spPr>
            <a:xfrm>
              <a:off x="5686426" y="3429000"/>
              <a:ext cx="2133600" cy="2133600"/>
            </a:xfrm>
            <a:prstGeom prst="rect">
              <a:avLst/>
            </a:prstGeom>
            <a:solidFill>
              <a:srgbClr val="F2A346"/>
            </a:solidFill>
            <a:ln>
              <a:noFill/>
            </a:ln>
            <a:effectLst>
              <a:outerShdw blurRad="228600" sx="105000" sy="105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tx1">
                    <a:lumMod val="65000"/>
                    <a:lumOff val="35000"/>
                  </a:schemeClr>
                </a:solidFill>
                <a:cs typeface="+mn-ea"/>
                <a:sym typeface="+mn-lt"/>
              </a:endParaRPr>
            </a:p>
          </p:txBody>
        </p:sp>
        <p:grpSp>
          <p:nvGrpSpPr>
            <p:cNvPr id="21" name="组合 20">
              <a:extLst>
                <a:ext uri="{FF2B5EF4-FFF2-40B4-BE49-F238E27FC236}">
                  <a16:creationId xmlns="" xmlns:a16="http://schemas.microsoft.com/office/drawing/2014/main" id="{500E3976-15B8-4E8B-9105-8D69E591BD55}"/>
                </a:ext>
              </a:extLst>
            </p:cNvPr>
            <p:cNvGrpSpPr/>
            <p:nvPr/>
          </p:nvGrpSpPr>
          <p:grpSpPr>
            <a:xfrm>
              <a:off x="5817789" y="3808922"/>
              <a:ext cx="1870871" cy="1398144"/>
              <a:chOff x="5817789" y="3577675"/>
              <a:chExt cx="1870871" cy="1398144"/>
            </a:xfrm>
          </p:grpSpPr>
          <p:sp>
            <p:nvSpPr>
              <p:cNvPr id="22" name="文本框 21">
                <a:extLst>
                  <a:ext uri="{FF2B5EF4-FFF2-40B4-BE49-F238E27FC236}">
                    <a16:creationId xmlns="" xmlns:a16="http://schemas.microsoft.com/office/drawing/2014/main" id="{82CDE6C9-3663-4F70-A7AF-5FE902533C21}"/>
                  </a:ext>
                </a:extLst>
              </p:cNvPr>
              <p:cNvSpPr txBox="1"/>
              <p:nvPr/>
            </p:nvSpPr>
            <p:spPr>
              <a:xfrm>
                <a:off x="5834812" y="4329110"/>
                <a:ext cx="1836827" cy="399442"/>
              </a:xfrm>
              <a:prstGeom prst="rect">
                <a:avLst/>
              </a:prstGeom>
              <a:noFill/>
            </p:spPr>
            <p:txBody>
              <a:bodyPr wrap="none" rtlCol="0">
                <a:spAutoFit/>
              </a:bodyPr>
              <a:lstStyle/>
              <a:p>
                <a:pPr algn="ctr"/>
                <a:r>
                  <a:rPr lang="en-US" altLang="zh-CN" sz="1600" b="1" dirty="0">
                    <a:solidFill>
                      <a:schemeClr val="tx1">
                        <a:lumMod val="65000"/>
                        <a:lumOff val="35000"/>
                      </a:schemeClr>
                    </a:solidFill>
                    <a:cs typeface="+mn-ea"/>
                    <a:sym typeface="+mn-lt"/>
                  </a:rPr>
                  <a:t>QUARTERLY REVIEW</a:t>
                </a:r>
              </a:p>
            </p:txBody>
          </p:sp>
          <p:sp>
            <p:nvSpPr>
              <p:cNvPr id="23" name="文本框 22">
                <a:extLst>
                  <a:ext uri="{FF2B5EF4-FFF2-40B4-BE49-F238E27FC236}">
                    <a16:creationId xmlns="" xmlns:a16="http://schemas.microsoft.com/office/drawing/2014/main" id="{72E6596B-1E6E-4280-8D0A-E823240FD5FB}"/>
                  </a:ext>
                </a:extLst>
              </p:cNvPr>
              <p:cNvSpPr txBox="1"/>
              <p:nvPr/>
            </p:nvSpPr>
            <p:spPr>
              <a:xfrm>
                <a:off x="5817789" y="4685316"/>
                <a:ext cx="1870871" cy="290503"/>
              </a:xfrm>
              <a:prstGeom prst="rect">
                <a:avLst/>
              </a:prstGeom>
              <a:noFill/>
            </p:spPr>
            <p:txBody>
              <a:bodyPr wrap="none" rtlCol="0">
                <a:spAutoFit/>
              </a:bodyPr>
              <a:lstStyle/>
              <a:p>
                <a:pPr algn="ctr"/>
                <a:r>
                  <a:rPr lang="en-US" altLang="zh-CN" sz="1000" dirty="0">
                    <a:solidFill>
                      <a:schemeClr val="tx1">
                        <a:lumMod val="65000"/>
                        <a:lumOff val="35000"/>
                      </a:schemeClr>
                    </a:solidFill>
                    <a:cs typeface="+mn-ea"/>
                    <a:sym typeface="+mn-lt"/>
                  </a:rPr>
                  <a:t>insert you awesome clever slogan </a:t>
                </a:r>
              </a:p>
            </p:txBody>
          </p:sp>
          <p:sp>
            <p:nvSpPr>
              <p:cNvPr id="24" name="文本框 23">
                <a:extLst>
                  <a:ext uri="{FF2B5EF4-FFF2-40B4-BE49-F238E27FC236}">
                    <a16:creationId xmlns="" xmlns:a16="http://schemas.microsoft.com/office/drawing/2014/main" id="{43CD8FE1-B11E-49AF-951F-4DB204A56B56}"/>
                  </a:ext>
                </a:extLst>
              </p:cNvPr>
              <p:cNvSpPr txBox="1"/>
              <p:nvPr/>
            </p:nvSpPr>
            <p:spPr>
              <a:xfrm>
                <a:off x="6169023" y="3577675"/>
                <a:ext cx="1168400" cy="762571"/>
              </a:xfrm>
              <a:prstGeom prst="rect">
                <a:avLst/>
              </a:prstGeom>
              <a:noFill/>
            </p:spPr>
            <p:txBody>
              <a:bodyPr wrap="square" rtlCol="0">
                <a:spAutoFit/>
              </a:bodyPr>
              <a:lstStyle/>
              <a:p>
                <a:r>
                  <a:rPr lang="en-US" altLang="zh-CN" sz="3600" b="1" dirty="0">
                    <a:solidFill>
                      <a:schemeClr val="tx1">
                        <a:lumMod val="65000"/>
                        <a:lumOff val="35000"/>
                      </a:schemeClr>
                    </a:solidFill>
                    <a:cs typeface="+mn-ea"/>
                    <a:sym typeface="+mn-lt"/>
                  </a:rPr>
                  <a:t>56%</a:t>
                </a:r>
                <a:endParaRPr lang="zh-CN" altLang="en-US" sz="3600" b="1" dirty="0">
                  <a:solidFill>
                    <a:schemeClr val="tx1">
                      <a:lumMod val="65000"/>
                      <a:lumOff val="35000"/>
                    </a:schemeClr>
                  </a:solidFill>
                  <a:cs typeface="+mn-ea"/>
                  <a:sym typeface="+mn-lt"/>
                </a:endParaRPr>
              </a:p>
            </p:txBody>
          </p:sp>
        </p:grpSp>
      </p:grpSp>
      <p:sp>
        <p:nvSpPr>
          <p:cNvPr id="25" name="TextBox 12">
            <a:extLst>
              <a:ext uri="{FF2B5EF4-FFF2-40B4-BE49-F238E27FC236}">
                <a16:creationId xmlns="" xmlns:a16="http://schemas.microsoft.com/office/drawing/2014/main" id="{84407484-0056-4D2F-97C4-843249082EEA}"/>
              </a:ext>
            </a:extLst>
          </p:cNvPr>
          <p:cNvSpPr txBox="1"/>
          <p:nvPr/>
        </p:nvSpPr>
        <p:spPr>
          <a:xfrm>
            <a:off x="1524797" y="1855000"/>
            <a:ext cx="4035007" cy="830997"/>
          </a:xfrm>
          <a:prstGeom prst="rect">
            <a:avLst/>
          </a:prstGeom>
          <a:noFill/>
        </p:spPr>
        <p:txBody>
          <a:bodyPr wrap="square" rtlCol="0">
            <a:spAutoFit/>
          </a:bodyPr>
          <a:lstStyle/>
          <a:p>
            <a:r>
              <a:rPr lang="zh-CN" altLang="en-US" sz="4800" b="1" dirty="0">
                <a:solidFill>
                  <a:srgbClr val="F2A346"/>
                </a:solidFill>
                <a:cs typeface="+mn-ea"/>
                <a:sym typeface="+mn-lt"/>
              </a:rPr>
              <a:t>活动主题</a:t>
            </a:r>
            <a:endParaRPr lang="id-ID" sz="4800" b="1" dirty="0">
              <a:solidFill>
                <a:srgbClr val="F2A346"/>
              </a:solidFill>
              <a:cs typeface="+mn-ea"/>
              <a:sym typeface="+mn-lt"/>
            </a:endParaRPr>
          </a:p>
        </p:txBody>
      </p:sp>
      <p:sp>
        <p:nvSpPr>
          <p:cNvPr id="26" name="Text Placeholder 4">
            <a:extLst>
              <a:ext uri="{FF2B5EF4-FFF2-40B4-BE49-F238E27FC236}">
                <a16:creationId xmlns="" xmlns:a16="http://schemas.microsoft.com/office/drawing/2014/main" id="{97AF6562-0E15-47CE-B49E-F21786835B88}"/>
              </a:ext>
            </a:extLst>
          </p:cNvPr>
          <p:cNvSpPr txBox="1">
            <a:spLocks/>
          </p:cNvSpPr>
          <p:nvPr/>
        </p:nvSpPr>
        <p:spPr>
          <a:xfrm>
            <a:off x="1553071" y="3432951"/>
            <a:ext cx="3710541" cy="1024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 aliquam erat volutpat. Ut wisi enim ad minim veniam, quis nostrud exerci. </a:t>
            </a:r>
          </a:p>
        </p:txBody>
      </p:sp>
      <p:sp>
        <p:nvSpPr>
          <p:cNvPr id="27" name="TextBox 20">
            <a:extLst>
              <a:ext uri="{FF2B5EF4-FFF2-40B4-BE49-F238E27FC236}">
                <a16:creationId xmlns="" xmlns:a16="http://schemas.microsoft.com/office/drawing/2014/main" id="{401F81F6-2286-460C-BC33-B3BB3B951C8C}"/>
              </a:ext>
            </a:extLst>
          </p:cNvPr>
          <p:cNvSpPr txBox="1"/>
          <p:nvPr/>
        </p:nvSpPr>
        <p:spPr>
          <a:xfrm>
            <a:off x="1597519" y="2875723"/>
            <a:ext cx="1671515" cy="276999"/>
          </a:xfrm>
          <a:prstGeom prst="rect">
            <a:avLst/>
          </a:prstGeom>
          <a:noFill/>
        </p:spPr>
        <p:txBody>
          <a:bodyPr wrap="square" rtlCol="0">
            <a:spAutoFit/>
          </a:bodyPr>
          <a:lstStyle/>
          <a:p>
            <a:r>
              <a:rPr lang="en-US" sz="1200" strike="noStrike" spc="600" dirty="0">
                <a:solidFill>
                  <a:schemeClr val="tx1">
                    <a:lumMod val="65000"/>
                    <a:lumOff val="35000"/>
                  </a:schemeClr>
                </a:solidFill>
                <a:cs typeface="+mn-ea"/>
                <a:sym typeface="+mn-lt"/>
              </a:rPr>
              <a:t>CREATIVE</a:t>
            </a:r>
            <a:endParaRPr lang="id-ID" sz="1200" strike="noStrike" spc="600" dirty="0">
              <a:solidFill>
                <a:schemeClr val="tx1">
                  <a:lumMod val="65000"/>
                  <a:lumOff val="35000"/>
                </a:schemeClr>
              </a:solidFill>
              <a:cs typeface="+mn-ea"/>
              <a:sym typeface="+mn-lt"/>
            </a:endParaRPr>
          </a:p>
        </p:txBody>
      </p:sp>
      <p:sp>
        <p:nvSpPr>
          <p:cNvPr id="28" name="Rectangle: Rounded Corners 21">
            <a:extLst>
              <a:ext uri="{FF2B5EF4-FFF2-40B4-BE49-F238E27FC236}">
                <a16:creationId xmlns="" xmlns:a16="http://schemas.microsoft.com/office/drawing/2014/main" id="{7C38A83F-7D29-4DFD-933A-5397B919058A}"/>
              </a:ext>
            </a:extLst>
          </p:cNvPr>
          <p:cNvSpPr/>
          <p:nvPr/>
        </p:nvSpPr>
        <p:spPr>
          <a:xfrm>
            <a:off x="1597519" y="4999369"/>
            <a:ext cx="1002348" cy="280582"/>
          </a:xfrm>
          <a:prstGeom prst="roundRect">
            <a:avLst>
              <a:gd name="adj" fmla="val 50000"/>
            </a:avLst>
          </a:prstGeom>
          <a:solidFill>
            <a:srgbClr val="F2A346"/>
          </a:solidFill>
          <a:ln>
            <a:noFill/>
          </a:ln>
          <a:effectLst>
            <a:outerShdw blurRad="254000" dist="1270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65000"/>
                    <a:lumOff val="35000"/>
                  </a:schemeClr>
                </a:solidFill>
                <a:cs typeface="+mn-ea"/>
                <a:sym typeface="+mn-lt"/>
              </a:rPr>
              <a:t>Read More</a:t>
            </a:r>
            <a:endParaRPr lang="id-ID" sz="9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7514340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5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par>
                          <p:cTn id="22" fill="hold">
                            <p:stCondLst>
                              <p:cond delay="125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175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2250"/>
                            </p:stCondLst>
                            <p:childTnLst>
                              <p:par>
                                <p:cTn id="33" presetID="53" presetClass="entr" presetSubtype="16"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p:bldP spid="26" grpId="0"/>
      <p:bldP spid="27" grpId="0"/>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活动整体思路</a:t>
            </a:r>
          </a:p>
        </p:txBody>
      </p:sp>
      <p:cxnSp>
        <p:nvCxnSpPr>
          <p:cNvPr id="29" name="直接连接符 28">
            <a:extLst>
              <a:ext uri="{FF2B5EF4-FFF2-40B4-BE49-F238E27FC236}">
                <a16:creationId xmlns="" xmlns:a16="http://schemas.microsoft.com/office/drawing/2014/main"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0" name="图片占位符 12">
            <a:extLst>
              <a:ext uri="{FF2B5EF4-FFF2-40B4-BE49-F238E27FC236}">
                <a16:creationId xmlns="" xmlns:a16="http://schemas.microsoft.com/office/drawing/2014/main" id="{11BC0024-E858-4C82-A2FC-55760951614A}"/>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8213510" y="1657353"/>
            <a:ext cx="1799273" cy="1797685"/>
          </a:xfrm>
          <a:prstGeom prst="ellipse">
            <a:avLst/>
          </a:prstGeom>
        </p:spPr>
      </p:pic>
      <p:pic>
        <p:nvPicPr>
          <p:cNvPr id="31" name="图片占位符 10">
            <a:extLst>
              <a:ext uri="{FF2B5EF4-FFF2-40B4-BE49-F238E27FC236}">
                <a16:creationId xmlns="" xmlns:a16="http://schemas.microsoft.com/office/drawing/2014/main" id="{D847DD2F-523E-4A94-973D-BAF6697B0B4B}"/>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5282181" y="1657353"/>
            <a:ext cx="1799273" cy="1797685"/>
          </a:xfrm>
          <a:prstGeom prst="ellipse">
            <a:avLst/>
          </a:prstGeom>
        </p:spPr>
      </p:pic>
      <p:pic>
        <p:nvPicPr>
          <p:cNvPr id="32" name="图片占位符 5">
            <a:extLst>
              <a:ext uri="{FF2B5EF4-FFF2-40B4-BE49-F238E27FC236}">
                <a16:creationId xmlns="" xmlns:a16="http://schemas.microsoft.com/office/drawing/2014/main" id="{9D4D1C75-9BA0-46CD-BB44-FA889B6F0964}"/>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2351021" y="1657353"/>
            <a:ext cx="1799273" cy="1797685"/>
          </a:xfrm>
          <a:prstGeom prst="ellipse">
            <a:avLst/>
          </a:prstGeom>
        </p:spPr>
      </p:pic>
      <p:sp>
        <p:nvSpPr>
          <p:cNvPr id="33" name="Text Placeholder 4">
            <a:extLst>
              <a:ext uri="{FF2B5EF4-FFF2-40B4-BE49-F238E27FC236}">
                <a16:creationId xmlns="" xmlns:a16="http://schemas.microsoft.com/office/drawing/2014/main" id="{5F8A4056-DD27-4B67-8715-2E99720BC3BF}"/>
              </a:ext>
            </a:extLst>
          </p:cNvPr>
          <p:cNvSpPr txBox="1">
            <a:spLocks/>
          </p:cNvSpPr>
          <p:nvPr/>
        </p:nvSpPr>
        <p:spPr>
          <a:xfrm>
            <a:off x="4942073" y="4403523"/>
            <a:ext cx="2480442" cy="97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a:t>
            </a:r>
          </a:p>
        </p:txBody>
      </p:sp>
      <p:sp>
        <p:nvSpPr>
          <p:cNvPr id="34" name="TextBox 40">
            <a:extLst>
              <a:ext uri="{FF2B5EF4-FFF2-40B4-BE49-F238E27FC236}">
                <a16:creationId xmlns="" xmlns:a16="http://schemas.microsoft.com/office/drawing/2014/main" id="{C0A434C6-18E9-4626-90FA-FC3F104C1195}"/>
              </a:ext>
            </a:extLst>
          </p:cNvPr>
          <p:cNvSpPr txBox="1"/>
          <p:nvPr/>
        </p:nvSpPr>
        <p:spPr>
          <a:xfrm>
            <a:off x="5782185" y="3854605"/>
            <a:ext cx="80021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思路二</a:t>
            </a:r>
            <a:endParaRPr lang="id-ID" sz="1600" b="1" dirty="0">
              <a:solidFill>
                <a:schemeClr val="tx1">
                  <a:lumMod val="65000"/>
                  <a:lumOff val="35000"/>
                </a:schemeClr>
              </a:solidFill>
              <a:cs typeface="+mn-ea"/>
              <a:sym typeface="+mn-lt"/>
            </a:endParaRPr>
          </a:p>
        </p:txBody>
      </p:sp>
      <p:sp>
        <p:nvSpPr>
          <p:cNvPr id="35" name="Text Placeholder 4">
            <a:extLst>
              <a:ext uri="{FF2B5EF4-FFF2-40B4-BE49-F238E27FC236}">
                <a16:creationId xmlns="" xmlns:a16="http://schemas.microsoft.com/office/drawing/2014/main" id="{38E9A458-6FDE-4601-8CB3-344BE64B1D59}"/>
              </a:ext>
            </a:extLst>
          </p:cNvPr>
          <p:cNvSpPr txBox="1">
            <a:spLocks/>
          </p:cNvSpPr>
          <p:nvPr/>
        </p:nvSpPr>
        <p:spPr>
          <a:xfrm>
            <a:off x="1970441" y="4403523"/>
            <a:ext cx="2480442" cy="97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a:t>
            </a:r>
          </a:p>
        </p:txBody>
      </p:sp>
      <p:sp>
        <p:nvSpPr>
          <p:cNvPr id="36" name="TextBox 39">
            <a:extLst>
              <a:ext uri="{FF2B5EF4-FFF2-40B4-BE49-F238E27FC236}">
                <a16:creationId xmlns="" xmlns:a16="http://schemas.microsoft.com/office/drawing/2014/main" id="{52366B42-4EF0-44C2-9EEA-2220E5E5F7E8}"/>
              </a:ext>
            </a:extLst>
          </p:cNvPr>
          <p:cNvSpPr txBox="1"/>
          <p:nvPr/>
        </p:nvSpPr>
        <p:spPr>
          <a:xfrm>
            <a:off x="2810553" y="3854605"/>
            <a:ext cx="80021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思路一</a:t>
            </a:r>
            <a:endParaRPr lang="id-ID" sz="1600" b="1" dirty="0">
              <a:solidFill>
                <a:schemeClr val="tx1">
                  <a:lumMod val="65000"/>
                  <a:lumOff val="35000"/>
                </a:schemeClr>
              </a:solidFill>
              <a:cs typeface="+mn-ea"/>
              <a:sym typeface="+mn-lt"/>
            </a:endParaRPr>
          </a:p>
        </p:txBody>
      </p:sp>
      <p:sp>
        <p:nvSpPr>
          <p:cNvPr id="37" name="Text Placeholder 4">
            <a:extLst>
              <a:ext uri="{FF2B5EF4-FFF2-40B4-BE49-F238E27FC236}">
                <a16:creationId xmlns="" xmlns:a16="http://schemas.microsoft.com/office/drawing/2014/main" id="{79D0ECA8-D677-48D7-8C88-14B16B47DAB4}"/>
              </a:ext>
            </a:extLst>
          </p:cNvPr>
          <p:cNvSpPr txBox="1">
            <a:spLocks/>
          </p:cNvSpPr>
          <p:nvPr/>
        </p:nvSpPr>
        <p:spPr>
          <a:xfrm>
            <a:off x="7913705" y="4403523"/>
            <a:ext cx="2480442" cy="97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a:t>
            </a:r>
          </a:p>
        </p:txBody>
      </p:sp>
      <p:sp>
        <p:nvSpPr>
          <p:cNvPr id="38" name="TextBox 41">
            <a:extLst>
              <a:ext uri="{FF2B5EF4-FFF2-40B4-BE49-F238E27FC236}">
                <a16:creationId xmlns="" xmlns:a16="http://schemas.microsoft.com/office/drawing/2014/main" id="{DFD285FE-DD6A-4452-87D7-245FA40B537F}"/>
              </a:ext>
            </a:extLst>
          </p:cNvPr>
          <p:cNvSpPr txBox="1"/>
          <p:nvPr/>
        </p:nvSpPr>
        <p:spPr>
          <a:xfrm>
            <a:off x="8753818" y="3854605"/>
            <a:ext cx="80021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思路三</a:t>
            </a:r>
            <a:endParaRPr lang="id-ID" sz="1600" b="1" dirty="0">
              <a:solidFill>
                <a:schemeClr val="tx1">
                  <a:lumMod val="65000"/>
                  <a:lumOff val="35000"/>
                </a:schemeClr>
              </a:solidFill>
              <a:cs typeface="+mn-ea"/>
              <a:sym typeface="+mn-lt"/>
            </a:endParaRPr>
          </a:p>
        </p:txBody>
      </p:sp>
      <p:grpSp>
        <p:nvGrpSpPr>
          <p:cNvPr id="39" name="Group 2054">
            <a:extLst>
              <a:ext uri="{FF2B5EF4-FFF2-40B4-BE49-F238E27FC236}">
                <a16:creationId xmlns="" xmlns:a16="http://schemas.microsoft.com/office/drawing/2014/main" id="{2225F345-2AB0-4202-846E-2C037C376E24}"/>
              </a:ext>
            </a:extLst>
          </p:cNvPr>
          <p:cNvGrpSpPr/>
          <p:nvPr/>
        </p:nvGrpSpPr>
        <p:grpSpPr>
          <a:xfrm>
            <a:off x="5733258" y="2107159"/>
            <a:ext cx="898072" cy="898072"/>
            <a:chOff x="5646487" y="2492885"/>
            <a:chExt cx="898072" cy="898072"/>
          </a:xfrm>
        </p:grpSpPr>
        <p:sp>
          <p:nvSpPr>
            <p:cNvPr id="40" name="Oval 29">
              <a:extLst>
                <a:ext uri="{FF2B5EF4-FFF2-40B4-BE49-F238E27FC236}">
                  <a16:creationId xmlns="" xmlns:a16="http://schemas.microsoft.com/office/drawing/2014/main" id="{622DC3BE-ECA7-4124-A6CF-C38A1CEF7F3B}"/>
                </a:ext>
              </a:extLst>
            </p:cNvPr>
            <p:cNvSpPr/>
            <p:nvPr/>
          </p:nvSpPr>
          <p:spPr>
            <a:xfrm>
              <a:off x="5646487" y="2492885"/>
              <a:ext cx="898072" cy="898072"/>
            </a:xfrm>
            <a:prstGeom prst="ellipse">
              <a:avLst/>
            </a:prstGeom>
            <a:solidFill>
              <a:srgbClr val="F2A346">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41" name="Group 48">
              <a:extLst>
                <a:ext uri="{FF2B5EF4-FFF2-40B4-BE49-F238E27FC236}">
                  <a16:creationId xmlns="" xmlns:a16="http://schemas.microsoft.com/office/drawing/2014/main" id="{F8C5D1D5-DC03-4901-94AF-033F26A6ACAC}"/>
                </a:ext>
              </a:extLst>
            </p:cNvPr>
            <p:cNvGrpSpPr/>
            <p:nvPr/>
          </p:nvGrpSpPr>
          <p:grpSpPr>
            <a:xfrm>
              <a:off x="5948185" y="2727145"/>
              <a:ext cx="294676" cy="429552"/>
              <a:chOff x="3582988" y="3510757"/>
              <a:chExt cx="319088" cy="465138"/>
            </a:xfrm>
            <a:solidFill>
              <a:sysClr val="window" lastClr="FFFFFF"/>
            </a:solidFill>
          </p:grpSpPr>
          <p:sp>
            <p:nvSpPr>
              <p:cNvPr id="42" name="AutoShape 113">
                <a:extLst>
                  <a:ext uri="{FF2B5EF4-FFF2-40B4-BE49-F238E27FC236}">
                    <a16:creationId xmlns="" xmlns:a16="http://schemas.microsoft.com/office/drawing/2014/main" id="{7772EE1E-823B-4CC8-A615-62B2A93B7686}"/>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43" name="AutoShape 114">
                <a:extLst>
                  <a:ext uri="{FF2B5EF4-FFF2-40B4-BE49-F238E27FC236}">
                    <a16:creationId xmlns="" xmlns:a16="http://schemas.microsoft.com/office/drawing/2014/main" id="{5613ADB9-8C7C-4373-B5DA-7F46156E002E}"/>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44" name="Group 2">
            <a:extLst>
              <a:ext uri="{FF2B5EF4-FFF2-40B4-BE49-F238E27FC236}">
                <a16:creationId xmlns="" xmlns:a16="http://schemas.microsoft.com/office/drawing/2014/main" id="{E67F524E-A594-4A81-8C50-8267F8D8C878}"/>
              </a:ext>
            </a:extLst>
          </p:cNvPr>
          <p:cNvGrpSpPr/>
          <p:nvPr/>
        </p:nvGrpSpPr>
        <p:grpSpPr>
          <a:xfrm>
            <a:off x="8664110" y="2107159"/>
            <a:ext cx="898072" cy="898072"/>
            <a:chOff x="8577816" y="2492885"/>
            <a:chExt cx="898072" cy="898072"/>
          </a:xfrm>
        </p:grpSpPr>
        <p:sp>
          <p:nvSpPr>
            <p:cNvPr id="45" name="Oval 31">
              <a:extLst>
                <a:ext uri="{FF2B5EF4-FFF2-40B4-BE49-F238E27FC236}">
                  <a16:creationId xmlns="" xmlns:a16="http://schemas.microsoft.com/office/drawing/2014/main" id="{57ADD232-EAAC-45AD-BD78-C05570FBC74F}"/>
                </a:ext>
              </a:extLst>
            </p:cNvPr>
            <p:cNvSpPr/>
            <p:nvPr/>
          </p:nvSpPr>
          <p:spPr>
            <a:xfrm>
              <a:off x="8577816" y="2492885"/>
              <a:ext cx="898072" cy="898072"/>
            </a:xfrm>
            <a:prstGeom prst="ellipse">
              <a:avLst/>
            </a:prstGeom>
            <a:solidFill>
              <a:srgbClr val="F2A346">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46" name="Group 51">
              <a:extLst>
                <a:ext uri="{FF2B5EF4-FFF2-40B4-BE49-F238E27FC236}">
                  <a16:creationId xmlns="" xmlns:a16="http://schemas.microsoft.com/office/drawing/2014/main" id="{A2122FB3-0146-4BC6-BC00-F1AC7C1F1F07}"/>
                </a:ext>
              </a:extLst>
            </p:cNvPr>
            <p:cNvGrpSpPr/>
            <p:nvPr/>
          </p:nvGrpSpPr>
          <p:grpSpPr>
            <a:xfrm>
              <a:off x="8865954" y="2727145"/>
              <a:ext cx="321796" cy="429552"/>
              <a:chOff x="2639219" y="3510757"/>
              <a:chExt cx="348456" cy="465138"/>
            </a:xfrm>
            <a:solidFill>
              <a:sysClr val="window" lastClr="FFFFFF"/>
            </a:solidFill>
          </p:grpSpPr>
          <p:sp>
            <p:nvSpPr>
              <p:cNvPr id="47" name="AutoShape 115">
                <a:extLst>
                  <a:ext uri="{FF2B5EF4-FFF2-40B4-BE49-F238E27FC236}">
                    <a16:creationId xmlns="" xmlns:a16="http://schemas.microsoft.com/office/drawing/2014/main" id="{BE0338D1-93DC-48F4-9DB7-C2CE82A2DC54}"/>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48" name="AutoShape 116">
                <a:extLst>
                  <a:ext uri="{FF2B5EF4-FFF2-40B4-BE49-F238E27FC236}">
                    <a16:creationId xmlns="" xmlns:a16="http://schemas.microsoft.com/office/drawing/2014/main" id="{65E7700C-F8EF-49B9-BE88-735D0ADB3597}"/>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49" name="Group 1">
            <a:extLst>
              <a:ext uri="{FF2B5EF4-FFF2-40B4-BE49-F238E27FC236}">
                <a16:creationId xmlns="" xmlns:a16="http://schemas.microsoft.com/office/drawing/2014/main" id="{1F5400CE-B6EB-47FE-8C05-8CA0BB0F0FB0}"/>
              </a:ext>
            </a:extLst>
          </p:cNvPr>
          <p:cNvGrpSpPr/>
          <p:nvPr/>
        </p:nvGrpSpPr>
        <p:grpSpPr>
          <a:xfrm>
            <a:off x="2801621" y="2107159"/>
            <a:ext cx="898072" cy="898072"/>
            <a:chOff x="2715327" y="2492885"/>
            <a:chExt cx="898072" cy="898072"/>
          </a:xfrm>
        </p:grpSpPr>
        <p:sp>
          <p:nvSpPr>
            <p:cNvPr id="50" name="Oval 6">
              <a:extLst>
                <a:ext uri="{FF2B5EF4-FFF2-40B4-BE49-F238E27FC236}">
                  <a16:creationId xmlns="" xmlns:a16="http://schemas.microsoft.com/office/drawing/2014/main" id="{C5D74198-DD61-4B36-82B8-A3B06A890638}"/>
                </a:ext>
              </a:extLst>
            </p:cNvPr>
            <p:cNvSpPr/>
            <p:nvPr/>
          </p:nvSpPr>
          <p:spPr>
            <a:xfrm>
              <a:off x="2715327" y="2492885"/>
              <a:ext cx="898072" cy="898072"/>
            </a:xfrm>
            <a:prstGeom prst="ellipse">
              <a:avLst/>
            </a:prstGeom>
            <a:solidFill>
              <a:srgbClr val="F2A346">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tx1">
                    <a:lumMod val="65000"/>
                    <a:lumOff val="35000"/>
                  </a:schemeClr>
                </a:solidFill>
                <a:cs typeface="+mn-ea"/>
                <a:sym typeface="+mn-lt"/>
              </a:endParaRPr>
            </a:p>
          </p:txBody>
        </p:sp>
        <p:sp>
          <p:nvSpPr>
            <p:cNvPr id="51" name="AutoShape 117">
              <a:extLst>
                <a:ext uri="{FF2B5EF4-FFF2-40B4-BE49-F238E27FC236}">
                  <a16:creationId xmlns="" xmlns:a16="http://schemas.microsoft.com/office/drawing/2014/main" id="{C069CD67-84DB-4FD4-95D1-974B99DB9382}"/>
                </a:ext>
              </a:extLst>
            </p:cNvPr>
            <p:cNvSpPr>
              <a:spLocks/>
            </p:cNvSpPr>
            <p:nvPr/>
          </p:nvSpPr>
          <p:spPr bwMode="auto">
            <a:xfrm>
              <a:off x="2949954" y="2781023"/>
              <a:ext cx="428818" cy="3217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Tree>
    <p:extLst>
      <p:ext uri="{BB962C8B-B14F-4D97-AF65-F5344CB8AC3E}">
        <p14:creationId xmlns:p14="http://schemas.microsoft.com/office/powerpoint/2010/main" val="42624761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childTnLst>
                                </p:cTn>
                              </p:par>
                              <p:par>
                                <p:cTn id="28" presetID="2" presetClass="entr" presetSubtype="4" fill="hold" grpId="0" nodeType="withEffect">
                                  <p:stCondLst>
                                    <p:cond delay="25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ppt_x"/>
                                          </p:val>
                                        </p:tav>
                                        <p:tav tm="100000">
                                          <p:val>
                                            <p:strVal val="#ppt_x"/>
                                          </p:val>
                                        </p:tav>
                                      </p:tavLst>
                                    </p:anim>
                                    <p:anim calcmode="lin" valueType="num">
                                      <p:cBhvr additive="base">
                                        <p:cTn id="31" dur="500" fill="hold"/>
                                        <p:tgtEl>
                                          <p:spTgt spid="3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par>
                                <p:cTn id="42" presetID="2" presetClass="entr" presetSubtype="4"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ppt_x"/>
                                          </p:val>
                                        </p:tav>
                                        <p:tav tm="100000">
                                          <p:val>
                                            <p:strVal val="#ppt_x"/>
                                          </p:val>
                                        </p:tav>
                                      </p:tavLst>
                                    </p:anim>
                                    <p:anim calcmode="lin" valueType="num">
                                      <p:cBhvr additive="base">
                                        <p:cTn id="49" dur="500" fill="hold"/>
                                        <p:tgtEl>
                                          <p:spTgt spid="33"/>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53" presetClass="entr" presetSubtype="16"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par>
                                <p:cTn id="56" presetID="2" presetClass="entr" presetSubtype="4" fill="hold" grpId="0" nodeType="withEffect">
                                  <p:stCondLst>
                                    <p:cond delay="25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ppt_x"/>
                                          </p:val>
                                        </p:tav>
                                        <p:tav tm="100000">
                                          <p:val>
                                            <p:strVal val="#ppt_x"/>
                                          </p:val>
                                        </p:tav>
                                      </p:tavLst>
                                    </p:anim>
                                    <p:anim calcmode="lin" valueType="num">
                                      <p:cBhvr additive="base">
                                        <p:cTn id="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活动整体思路</a:t>
            </a:r>
          </a:p>
        </p:txBody>
      </p:sp>
      <p:cxnSp>
        <p:nvCxnSpPr>
          <p:cNvPr id="29" name="直接连接符 28">
            <a:extLst>
              <a:ext uri="{FF2B5EF4-FFF2-40B4-BE49-F238E27FC236}">
                <a16:creationId xmlns="" xmlns:a16="http://schemas.microsoft.com/office/drawing/2014/main"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2" name="Group 56">
            <a:extLst>
              <a:ext uri="{FF2B5EF4-FFF2-40B4-BE49-F238E27FC236}">
                <a16:creationId xmlns="" xmlns:a16="http://schemas.microsoft.com/office/drawing/2014/main" id="{EF0C4047-E150-4E9B-B7E2-433E9B9A30C9}"/>
              </a:ext>
            </a:extLst>
          </p:cNvPr>
          <p:cNvGrpSpPr/>
          <p:nvPr/>
        </p:nvGrpSpPr>
        <p:grpSpPr>
          <a:xfrm>
            <a:off x="5664724" y="3874456"/>
            <a:ext cx="872712" cy="872712"/>
            <a:chOff x="5582822" y="4140485"/>
            <a:chExt cx="1026356" cy="1026356"/>
          </a:xfrm>
          <a:effectLst/>
        </p:grpSpPr>
        <p:sp>
          <p:nvSpPr>
            <p:cNvPr id="53" name="Oval 8">
              <a:extLst>
                <a:ext uri="{FF2B5EF4-FFF2-40B4-BE49-F238E27FC236}">
                  <a16:creationId xmlns="" xmlns:a16="http://schemas.microsoft.com/office/drawing/2014/main" id="{ECCF6151-2910-4741-AF74-00F67B0C8E7B}"/>
                </a:ext>
              </a:extLst>
            </p:cNvPr>
            <p:cNvSpPr/>
            <p:nvPr/>
          </p:nvSpPr>
          <p:spPr>
            <a:xfrm>
              <a:off x="5582822" y="4140485"/>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54" name="Group 10">
              <a:extLst>
                <a:ext uri="{FF2B5EF4-FFF2-40B4-BE49-F238E27FC236}">
                  <a16:creationId xmlns="" xmlns:a16="http://schemas.microsoft.com/office/drawing/2014/main" id="{89F3519E-5FA7-42A3-8AAB-15D136B5E108}"/>
                </a:ext>
              </a:extLst>
            </p:cNvPr>
            <p:cNvGrpSpPr/>
            <p:nvPr/>
          </p:nvGrpSpPr>
          <p:grpSpPr>
            <a:xfrm>
              <a:off x="5916784" y="4474447"/>
              <a:ext cx="358432" cy="358432"/>
              <a:chOff x="4427654" y="3049909"/>
              <a:chExt cx="464344" cy="464344"/>
            </a:xfrm>
            <a:solidFill>
              <a:srgbClr val="F8F8F8"/>
            </a:solidFill>
          </p:grpSpPr>
          <p:sp>
            <p:nvSpPr>
              <p:cNvPr id="55" name="AutoShape 123">
                <a:extLst>
                  <a:ext uri="{FF2B5EF4-FFF2-40B4-BE49-F238E27FC236}">
                    <a16:creationId xmlns="" xmlns:a16="http://schemas.microsoft.com/office/drawing/2014/main" id="{0F6AF758-F50A-46F3-A30E-86B6E1739599}"/>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56" name="AutoShape 124">
                <a:extLst>
                  <a:ext uri="{FF2B5EF4-FFF2-40B4-BE49-F238E27FC236}">
                    <a16:creationId xmlns="" xmlns:a16="http://schemas.microsoft.com/office/drawing/2014/main" id="{919BBB2C-59BD-4E13-B651-49818F25B443}"/>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57" name="AutoShape 125">
                <a:extLst>
                  <a:ext uri="{FF2B5EF4-FFF2-40B4-BE49-F238E27FC236}">
                    <a16:creationId xmlns="" xmlns:a16="http://schemas.microsoft.com/office/drawing/2014/main" id="{7B75E801-0D75-46F2-AC79-48E70FF72943}"/>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58" name="Group 53">
            <a:extLst>
              <a:ext uri="{FF2B5EF4-FFF2-40B4-BE49-F238E27FC236}">
                <a16:creationId xmlns="" xmlns:a16="http://schemas.microsoft.com/office/drawing/2014/main" id="{FCA863A1-C27A-4687-B524-5EB58AA1972D}"/>
              </a:ext>
            </a:extLst>
          </p:cNvPr>
          <p:cNvGrpSpPr/>
          <p:nvPr/>
        </p:nvGrpSpPr>
        <p:grpSpPr>
          <a:xfrm>
            <a:off x="5664724" y="1517095"/>
            <a:ext cx="872712" cy="872712"/>
            <a:chOff x="5582822" y="1783124"/>
            <a:chExt cx="1026356" cy="1026356"/>
          </a:xfrm>
          <a:effectLst/>
        </p:grpSpPr>
        <p:sp>
          <p:nvSpPr>
            <p:cNvPr id="59" name="Oval 3">
              <a:extLst>
                <a:ext uri="{FF2B5EF4-FFF2-40B4-BE49-F238E27FC236}">
                  <a16:creationId xmlns="" xmlns:a16="http://schemas.microsoft.com/office/drawing/2014/main" id="{C6838CD7-9798-48B5-A21B-759ADF761556}"/>
                </a:ext>
              </a:extLst>
            </p:cNvPr>
            <p:cNvSpPr/>
            <p:nvPr/>
          </p:nvSpPr>
          <p:spPr>
            <a:xfrm>
              <a:off x="5582822" y="1783124"/>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60" name="Group 23">
              <a:extLst>
                <a:ext uri="{FF2B5EF4-FFF2-40B4-BE49-F238E27FC236}">
                  <a16:creationId xmlns="" xmlns:a16="http://schemas.microsoft.com/office/drawing/2014/main" id="{6AD64E72-C464-45A3-B32C-5C19CFF67AE4}"/>
                </a:ext>
              </a:extLst>
            </p:cNvPr>
            <p:cNvGrpSpPr/>
            <p:nvPr/>
          </p:nvGrpSpPr>
          <p:grpSpPr>
            <a:xfrm>
              <a:off x="5916784" y="2139143"/>
              <a:ext cx="358432" cy="314318"/>
              <a:chOff x="1640798" y="2149003"/>
              <a:chExt cx="464344" cy="407194"/>
            </a:xfrm>
            <a:solidFill>
              <a:sysClr val="window" lastClr="FFFFFF"/>
            </a:solidFill>
          </p:grpSpPr>
          <p:sp>
            <p:nvSpPr>
              <p:cNvPr id="61" name="AutoShape 147">
                <a:extLst>
                  <a:ext uri="{FF2B5EF4-FFF2-40B4-BE49-F238E27FC236}">
                    <a16:creationId xmlns="" xmlns:a16="http://schemas.microsoft.com/office/drawing/2014/main" id="{64934A88-CCA4-441D-B9BD-E0BE32545048}"/>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62" name="AutoShape 148">
                <a:extLst>
                  <a:ext uri="{FF2B5EF4-FFF2-40B4-BE49-F238E27FC236}">
                    <a16:creationId xmlns="" xmlns:a16="http://schemas.microsoft.com/office/drawing/2014/main" id="{117FAA97-3C60-498E-B631-D4C1A5BBC356}"/>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sp>
        <p:nvSpPr>
          <p:cNvPr id="63" name="Text Placeholder 4">
            <a:extLst>
              <a:ext uri="{FF2B5EF4-FFF2-40B4-BE49-F238E27FC236}">
                <a16:creationId xmlns="" xmlns:a16="http://schemas.microsoft.com/office/drawing/2014/main" id="{5E1A39C3-D76D-4BD2-AD81-1AA2B638A2BA}"/>
              </a:ext>
            </a:extLst>
          </p:cNvPr>
          <p:cNvSpPr txBox="1">
            <a:spLocks/>
          </p:cNvSpPr>
          <p:nvPr/>
        </p:nvSpPr>
        <p:spPr>
          <a:xfrm>
            <a:off x="5039666" y="2978119"/>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64" name="TextBox 36">
            <a:extLst>
              <a:ext uri="{FF2B5EF4-FFF2-40B4-BE49-F238E27FC236}">
                <a16:creationId xmlns="" xmlns:a16="http://schemas.microsoft.com/office/drawing/2014/main" id="{8FD3DFA6-9FD3-4F4F-863E-4BFDDB7FC5A5}"/>
              </a:ext>
            </a:extLst>
          </p:cNvPr>
          <p:cNvSpPr txBox="1"/>
          <p:nvPr/>
        </p:nvSpPr>
        <p:spPr>
          <a:xfrm>
            <a:off x="5710589" y="2611840"/>
            <a:ext cx="780984"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02</a:t>
            </a:r>
            <a:endParaRPr lang="id-ID" sz="1600" b="1" dirty="0">
              <a:solidFill>
                <a:schemeClr val="tx1">
                  <a:lumMod val="65000"/>
                  <a:lumOff val="35000"/>
                </a:schemeClr>
              </a:solidFill>
              <a:cs typeface="+mn-ea"/>
              <a:sym typeface="+mn-lt"/>
            </a:endParaRPr>
          </a:p>
        </p:txBody>
      </p:sp>
      <p:sp>
        <p:nvSpPr>
          <p:cNvPr id="65" name="Text Placeholder 4">
            <a:extLst>
              <a:ext uri="{FF2B5EF4-FFF2-40B4-BE49-F238E27FC236}">
                <a16:creationId xmlns="" xmlns:a16="http://schemas.microsoft.com/office/drawing/2014/main" id="{3329413B-1632-46A9-A7B5-3D0951CE1E83}"/>
              </a:ext>
            </a:extLst>
          </p:cNvPr>
          <p:cNvSpPr txBox="1">
            <a:spLocks/>
          </p:cNvSpPr>
          <p:nvPr/>
        </p:nvSpPr>
        <p:spPr>
          <a:xfrm>
            <a:off x="5039666" y="5290963"/>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66" name="TextBox 39">
            <a:extLst>
              <a:ext uri="{FF2B5EF4-FFF2-40B4-BE49-F238E27FC236}">
                <a16:creationId xmlns="" xmlns:a16="http://schemas.microsoft.com/office/drawing/2014/main" id="{4A9A962D-F379-4C10-900F-D5FCAC11021A}"/>
              </a:ext>
            </a:extLst>
          </p:cNvPr>
          <p:cNvSpPr txBox="1"/>
          <p:nvPr/>
        </p:nvSpPr>
        <p:spPr>
          <a:xfrm>
            <a:off x="5708986" y="4924684"/>
            <a:ext cx="78418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05</a:t>
            </a:r>
            <a:endParaRPr lang="id-ID" sz="1600" b="1" dirty="0">
              <a:solidFill>
                <a:schemeClr val="tx1">
                  <a:lumMod val="65000"/>
                  <a:lumOff val="35000"/>
                </a:schemeClr>
              </a:solidFill>
              <a:cs typeface="+mn-ea"/>
              <a:sym typeface="+mn-lt"/>
            </a:endParaRPr>
          </a:p>
        </p:txBody>
      </p:sp>
      <p:grpSp>
        <p:nvGrpSpPr>
          <p:cNvPr id="67" name="Group 52">
            <a:extLst>
              <a:ext uri="{FF2B5EF4-FFF2-40B4-BE49-F238E27FC236}">
                <a16:creationId xmlns="" xmlns:a16="http://schemas.microsoft.com/office/drawing/2014/main" id="{18FE1524-F649-4CEC-BD77-7927E398C54A}"/>
              </a:ext>
            </a:extLst>
          </p:cNvPr>
          <p:cNvGrpSpPr/>
          <p:nvPr/>
        </p:nvGrpSpPr>
        <p:grpSpPr>
          <a:xfrm>
            <a:off x="2379699" y="3874456"/>
            <a:ext cx="872712" cy="872712"/>
            <a:chOff x="2297797" y="4140485"/>
            <a:chExt cx="1026356" cy="1026356"/>
          </a:xfrm>
          <a:effectLst/>
        </p:grpSpPr>
        <p:sp>
          <p:nvSpPr>
            <p:cNvPr id="68" name="Oval 7">
              <a:extLst>
                <a:ext uri="{FF2B5EF4-FFF2-40B4-BE49-F238E27FC236}">
                  <a16:creationId xmlns="" xmlns:a16="http://schemas.microsoft.com/office/drawing/2014/main" id="{78E0FE42-B425-4951-8ED8-81772ABD10D0}"/>
                </a:ext>
              </a:extLst>
            </p:cNvPr>
            <p:cNvSpPr/>
            <p:nvPr/>
          </p:nvSpPr>
          <p:spPr>
            <a:xfrm>
              <a:off x="2297797" y="4140485"/>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69" name="Group 17">
              <a:extLst>
                <a:ext uri="{FF2B5EF4-FFF2-40B4-BE49-F238E27FC236}">
                  <a16:creationId xmlns="" xmlns:a16="http://schemas.microsoft.com/office/drawing/2014/main" id="{558BDDB5-1C3F-487C-BA19-35C4AACBDF9A}"/>
                </a:ext>
              </a:extLst>
            </p:cNvPr>
            <p:cNvGrpSpPr/>
            <p:nvPr/>
          </p:nvGrpSpPr>
          <p:grpSpPr>
            <a:xfrm>
              <a:off x="2654123" y="4474447"/>
              <a:ext cx="313704" cy="358432"/>
              <a:chOff x="740685" y="2696368"/>
              <a:chExt cx="406400" cy="464344"/>
            </a:xfrm>
            <a:solidFill>
              <a:srgbClr val="F8F8F8"/>
            </a:solidFill>
          </p:grpSpPr>
          <p:sp>
            <p:nvSpPr>
              <p:cNvPr id="70" name="AutoShape 131">
                <a:extLst>
                  <a:ext uri="{FF2B5EF4-FFF2-40B4-BE49-F238E27FC236}">
                    <a16:creationId xmlns="" xmlns:a16="http://schemas.microsoft.com/office/drawing/2014/main" id="{FFCAD780-ED3C-4BFE-B0F7-92AA0ED04317}"/>
                  </a:ext>
                </a:extLst>
              </p:cNvPr>
              <p:cNvSpPr>
                <a:spLocks/>
              </p:cNvSpPr>
              <p:nvPr/>
            </p:nvSpPr>
            <p:spPr bwMode="auto">
              <a:xfrm>
                <a:off x="740685" y="2696368"/>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1" name="AutoShape 132">
                <a:extLst>
                  <a:ext uri="{FF2B5EF4-FFF2-40B4-BE49-F238E27FC236}">
                    <a16:creationId xmlns="" xmlns:a16="http://schemas.microsoft.com/office/drawing/2014/main" id="{8D82A1C8-C421-49C9-ACFC-47A43C9A3874}"/>
                  </a:ext>
                </a:extLst>
              </p:cNvPr>
              <p:cNvSpPr>
                <a:spLocks/>
              </p:cNvSpPr>
              <p:nvPr/>
            </p:nvSpPr>
            <p:spPr bwMode="auto">
              <a:xfrm>
                <a:off x="827998"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2" name="AutoShape 133">
                <a:extLst>
                  <a:ext uri="{FF2B5EF4-FFF2-40B4-BE49-F238E27FC236}">
                    <a16:creationId xmlns="" xmlns:a16="http://schemas.microsoft.com/office/drawing/2014/main" id="{36EEC906-AB4A-4F26-AA4D-9337850BBDDD}"/>
                  </a:ext>
                </a:extLst>
              </p:cNvPr>
              <p:cNvSpPr>
                <a:spLocks/>
              </p:cNvSpPr>
              <p:nvPr/>
            </p:nvSpPr>
            <p:spPr bwMode="auto">
              <a:xfrm>
                <a:off x="915310"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3" name="AutoShape 134">
                <a:extLst>
                  <a:ext uri="{FF2B5EF4-FFF2-40B4-BE49-F238E27FC236}">
                    <a16:creationId xmlns="" xmlns:a16="http://schemas.microsoft.com/office/drawing/2014/main" id="{1C26F610-13D7-4922-A5D7-8B1B864552FE}"/>
                  </a:ext>
                </a:extLst>
              </p:cNvPr>
              <p:cNvSpPr>
                <a:spLocks/>
              </p:cNvSpPr>
              <p:nvPr/>
            </p:nvSpPr>
            <p:spPr bwMode="auto">
              <a:xfrm>
                <a:off x="1001829"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74" name="Group 51">
            <a:extLst>
              <a:ext uri="{FF2B5EF4-FFF2-40B4-BE49-F238E27FC236}">
                <a16:creationId xmlns="" xmlns:a16="http://schemas.microsoft.com/office/drawing/2014/main" id="{96F2F041-280D-4B0F-BA87-0B4B20FE6B6A}"/>
              </a:ext>
            </a:extLst>
          </p:cNvPr>
          <p:cNvGrpSpPr/>
          <p:nvPr/>
        </p:nvGrpSpPr>
        <p:grpSpPr>
          <a:xfrm>
            <a:off x="2379699" y="1517095"/>
            <a:ext cx="872712" cy="872712"/>
            <a:chOff x="2297797" y="1783124"/>
            <a:chExt cx="1026356" cy="1026356"/>
          </a:xfrm>
          <a:effectLst/>
        </p:grpSpPr>
        <p:sp>
          <p:nvSpPr>
            <p:cNvPr id="75" name="Oval 2">
              <a:extLst>
                <a:ext uri="{FF2B5EF4-FFF2-40B4-BE49-F238E27FC236}">
                  <a16:creationId xmlns="" xmlns:a16="http://schemas.microsoft.com/office/drawing/2014/main" id="{982CBD72-94B4-46F7-8CBA-7B3044B74F6D}"/>
                </a:ext>
              </a:extLst>
            </p:cNvPr>
            <p:cNvSpPr/>
            <p:nvPr/>
          </p:nvSpPr>
          <p:spPr>
            <a:xfrm>
              <a:off x="2297797" y="1783124"/>
              <a:ext cx="1026356" cy="1026356"/>
            </a:xfrm>
            <a:prstGeom prst="ellipse">
              <a:avLst/>
            </a:prstGeom>
            <a:solidFill>
              <a:srgbClr val="F2A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tx1">
                    <a:lumMod val="65000"/>
                    <a:lumOff val="35000"/>
                  </a:schemeClr>
                </a:solidFill>
                <a:cs typeface="+mn-ea"/>
                <a:sym typeface="+mn-lt"/>
              </a:endParaRPr>
            </a:p>
          </p:txBody>
        </p:sp>
        <p:sp>
          <p:nvSpPr>
            <p:cNvPr id="76" name="AutoShape 149">
              <a:extLst>
                <a:ext uri="{FF2B5EF4-FFF2-40B4-BE49-F238E27FC236}">
                  <a16:creationId xmlns="" xmlns:a16="http://schemas.microsoft.com/office/drawing/2014/main" id="{A2B2A646-3A76-4BC0-AE8D-6E7CB9C03A96}"/>
                </a:ext>
              </a:extLst>
            </p:cNvPr>
            <p:cNvSpPr>
              <a:spLocks/>
            </p:cNvSpPr>
            <p:nvPr/>
          </p:nvSpPr>
          <p:spPr bwMode="auto">
            <a:xfrm>
              <a:off x="2631759" y="2167329"/>
              <a:ext cx="358432" cy="2579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77" name="Text Placeholder 4">
            <a:extLst>
              <a:ext uri="{FF2B5EF4-FFF2-40B4-BE49-F238E27FC236}">
                <a16:creationId xmlns="" xmlns:a16="http://schemas.microsoft.com/office/drawing/2014/main" id="{994C9CA5-A606-4C3E-8C3E-DE1132A3A218}"/>
              </a:ext>
            </a:extLst>
          </p:cNvPr>
          <p:cNvSpPr txBox="1">
            <a:spLocks/>
          </p:cNvSpPr>
          <p:nvPr/>
        </p:nvSpPr>
        <p:spPr>
          <a:xfrm>
            <a:off x="1754641" y="2978119"/>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78" name="TextBox 29">
            <a:extLst>
              <a:ext uri="{FF2B5EF4-FFF2-40B4-BE49-F238E27FC236}">
                <a16:creationId xmlns="" xmlns:a16="http://schemas.microsoft.com/office/drawing/2014/main" id="{EEFCD836-D459-4657-8126-9E7DFAAB0F66}"/>
              </a:ext>
            </a:extLst>
          </p:cNvPr>
          <p:cNvSpPr txBox="1"/>
          <p:nvPr/>
        </p:nvSpPr>
        <p:spPr>
          <a:xfrm>
            <a:off x="2446404" y="2611840"/>
            <a:ext cx="739306"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01</a:t>
            </a:r>
            <a:endParaRPr lang="id-ID" sz="1600" b="1" dirty="0">
              <a:solidFill>
                <a:schemeClr val="tx1">
                  <a:lumMod val="65000"/>
                  <a:lumOff val="35000"/>
                </a:schemeClr>
              </a:solidFill>
              <a:cs typeface="+mn-ea"/>
              <a:sym typeface="+mn-lt"/>
            </a:endParaRPr>
          </a:p>
        </p:txBody>
      </p:sp>
      <p:sp>
        <p:nvSpPr>
          <p:cNvPr id="79" name="Text Placeholder 4">
            <a:extLst>
              <a:ext uri="{FF2B5EF4-FFF2-40B4-BE49-F238E27FC236}">
                <a16:creationId xmlns="" xmlns:a16="http://schemas.microsoft.com/office/drawing/2014/main" id="{3FC211E8-0E14-49D8-8F7F-52DEC5C9D82F}"/>
              </a:ext>
            </a:extLst>
          </p:cNvPr>
          <p:cNvSpPr txBox="1">
            <a:spLocks/>
          </p:cNvSpPr>
          <p:nvPr/>
        </p:nvSpPr>
        <p:spPr>
          <a:xfrm>
            <a:off x="1754641" y="5290963"/>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80" name="TextBox 33">
            <a:extLst>
              <a:ext uri="{FF2B5EF4-FFF2-40B4-BE49-F238E27FC236}">
                <a16:creationId xmlns="" xmlns:a16="http://schemas.microsoft.com/office/drawing/2014/main" id="{EC98A408-7284-428A-8909-B215475986B6}"/>
              </a:ext>
            </a:extLst>
          </p:cNvPr>
          <p:cNvSpPr txBox="1"/>
          <p:nvPr/>
        </p:nvSpPr>
        <p:spPr>
          <a:xfrm>
            <a:off x="2423961" y="4924684"/>
            <a:ext cx="78418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04</a:t>
            </a:r>
            <a:endParaRPr lang="id-ID" sz="1600" b="1" dirty="0">
              <a:solidFill>
                <a:schemeClr val="tx1">
                  <a:lumMod val="65000"/>
                  <a:lumOff val="35000"/>
                </a:schemeClr>
              </a:solidFill>
              <a:cs typeface="+mn-ea"/>
              <a:sym typeface="+mn-lt"/>
            </a:endParaRPr>
          </a:p>
        </p:txBody>
      </p:sp>
      <p:grpSp>
        <p:nvGrpSpPr>
          <p:cNvPr id="81" name="Group 54">
            <a:extLst>
              <a:ext uri="{FF2B5EF4-FFF2-40B4-BE49-F238E27FC236}">
                <a16:creationId xmlns="" xmlns:a16="http://schemas.microsoft.com/office/drawing/2014/main" id="{FCE9A8F4-E3B2-46AF-8CD3-C2643A1AEC4A}"/>
              </a:ext>
            </a:extLst>
          </p:cNvPr>
          <p:cNvGrpSpPr/>
          <p:nvPr/>
        </p:nvGrpSpPr>
        <p:grpSpPr>
          <a:xfrm>
            <a:off x="8949749" y="1517095"/>
            <a:ext cx="872712" cy="872712"/>
            <a:chOff x="8867847" y="1783124"/>
            <a:chExt cx="1026356" cy="1026356"/>
          </a:xfrm>
          <a:effectLst/>
        </p:grpSpPr>
        <p:sp>
          <p:nvSpPr>
            <p:cNvPr id="82" name="Oval 4">
              <a:extLst>
                <a:ext uri="{FF2B5EF4-FFF2-40B4-BE49-F238E27FC236}">
                  <a16:creationId xmlns="" xmlns:a16="http://schemas.microsoft.com/office/drawing/2014/main" id="{9D1E4605-9DDD-4E3D-A49B-83916CD9223E}"/>
                </a:ext>
              </a:extLst>
            </p:cNvPr>
            <p:cNvSpPr/>
            <p:nvPr/>
          </p:nvSpPr>
          <p:spPr>
            <a:xfrm>
              <a:off x="8867847" y="1783124"/>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83" name="Group 14">
              <a:extLst>
                <a:ext uri="{FF2B5EF4-FFF2-40B4-BE49-F238E27FC236}">
                  <a16:creationId xmlns="" xmlns:a16="http://schemas.microsoft.com/office/drawing/2014/main" id="{AD6AE3B5-6775-4440-9A69-7E28BF33B23D}"/>
                </a:ext>
              </a:extLst>
            </p:cNvPr>
            <p:cNvGrpSpPr/>
            <p:nvPr/>
          </p:nvGrpSpPr>
          <p:grpSpPr>
            <a:xfrm>
              <a:off x="9201809" y="2117086"/>
              <a:ext cx="358432" cy="358432"/>
              <a:chOff x="3498967" y="3049909"/>
              <a:chExt cx="464344" cy="464344"/>
            </a:xfrm>
            <a:solidFill>
              <a:sysClr val="window" lastClr="FFFFFF"/>
            </a:solidFill>
          </p:grpSpPr>
          <p:sp>
            <p:nvSpPr>
              <p:cNvPr id="84" name="AutoShape 126">
                <a:extLst>
                  <a:ext uri="{FF2B5EF4-FFF2-40B4-BE49-F238E27FC236}">
                    <a16:creationId xmlns="" xmlns:a16="http://schemas.microsoft.com/office/drawing/2014/main" id="{FEBBF3BA-B756-4AD3-8AA7-2C930FFD6BE9}"/>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85" name="AutoShape 127">
                <a:extLst>
                  <a:ext uri="{FF2B5EF4-FFF2-40B4-BE49-F238E27FC236}">
                    <a16:creationId xmlns="" xmlns:a16="http://schemas.microsoft.com/office/drawing/2014/main" id="{8028187B-B6A7-487A-B5A1-B736EC799A6B}"/>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86" name="Group 55">
            <a:extLst>
              <a:ext uri="{FF2B5EF4-FFF2-40B4-BE49-F238E27FC236}">
                <a16:creationId xmlns="" xmlns:a16="http://schemas.microsoft.com/office/drawing/2014/main" id="{909F32A5-8304-4638-AAF0-9B8DA0BFEC63}"/>
              </a:ext>
            </a:extLst>
          </p:cNvPr>
          <p:cNvGrpSpPr/>
          <p:nvPr/>
        </p:nvGrpSpPr>
        <p:grpSpPr>
          <a:xfrm>
            <a:off x="8949749" y="3874456"/>
            <a:ext cx="872712" cy="872712"/>
            <a:chOff x="8867847" y="4140485"/>
            <a:chExt cx="1026356" cy="1026356"/>
          </a:xfrm>
          <a:effectLst/>
        </p:grpSpPr>
        <p:sp>
          <p:nvSpPr>
            <p:cNvPr id="87" name="Oval 9">
              <a:extLst>
                <a:ext uri="{FF2B5EF4-FFF2-40B4-BE49-F238E27FC236}">
                  <a16:creationId xmlns="" xmlns:a16="http://schemas.microsoft.com/office/drawing/2014/main" id="{26FCA39C-9C4F-4F5F-9F5C-C0578FE23836}"/>
                </a:ext>
              </a:extLst>
            </p:cNvPr>
            <p:cNvSpPr/>
            <p:nvPr/>
          </p:nvSpPr>
          <p:spPr>
            <a:xfrm>
              <a:off x="8867847" y="4140485"/>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88" name="AutoShape 139">
              <a:extLst>
                <a:ext uri="{FF2B5EF4-FFF2-40B4-BE49-F238E27FC236}">
                  <a16:creationId xmlns="" xmlns:a16="http://schemas.microsoft.com/office/drawing/2014/main" id="{3F0273DA-BEE2-4662-8B2D-9A7E31DC9E05}"/>
                </a:ext>
              </a:extLst>
            </p:cNvPr>
            <p:cNvSpPr>
              <a:spLocks/>
            </p:cNvSpPr>
            <p:nvPr/>
          </p:nvSpPr>
          <p:spPr bwMode="auto">
            <a:xfrm>
              <a:off x="9201809" y="4479963"/>
              <a:ext cx="358432" cy="34740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89" name="Text Placeholder 4">
            <a:extLst>
              <a:ext uri="{FF2B5EF4-FFF2-40B4-BE49-F238E27FC236}">
                <a16:creationId xmlns="" xmlns:a16="http://schemas.microsoft.com/office/drawing/2014/main" id="{FDB3B57F-32E3-4610-BBB6-AA569EA456B2}"/>
              </a:ext>
            </a:extLst>
          </p:cNvPr>
          <p:cNvSpPr txBox="1">
            <a:spLocks/>
          </p:cNvSpPr>
          <p:nvPr/>
        </p:nvSpPr>
        <p:spPr>
          <a:xfrm>
            <a:off x="8324691" y="2978119"/>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90" name="TextBox 42">
            <a:extLst>
              <a:ext uri="{FF2B5EF4-FFF2-40B4-BE49-F238E27FC236}">
                <a16:creationId xmlns="" xmlns:a16="http://schemas.microsoft.com/office/drawing/2014/main" id="{EB954FCD-BB0D-4778-8F01-102C77B7CA9F}"/>
              </a:ext>
            </a:extLst>
          </p:cNvPr>
          <p:cNvSpPr txBox="1"/>
          <p:nvPr/>
        </p:nvSpPr>
        <p:spPr>
          <a:xfrm>
            <a:off x="8993209" y="2611840"/>
            <a:ext cx="78579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03</a:t>
            </a:r>
            <a:endParaRPr lang="id-ID" sz="1600" b="1" dirty="0">
              <a:solidFill>
                <a:schemeClr val="tx1">
                  <a:lumMod val="65000"/>
                  <a:lumOff val="35000"/>
                </a:schemeClr>
              </a:solidFill>
              <a:cs typeface="+mn-ea"/>
              <a:sym typeface="+mn-lt"/>
            </a:endParaRPr>
          </a:p>
        </p:txBody>
      </p:sp>
      <p:sp>
        <p:nvSpPr>
          <p:cNvPr id="91" name="Text Placeholder 4">
            <a:extLst>
              <a:ext uri="{FF2B5EF4-FFF2-40B4-BE49-F238E27FC236}">
                <a16:creationId xmlns="" xmlns:a16="http://schemas.microsoft.com/office/drawing/2014/main" id="{CFF8179A-F7E9-4A20-BE6D-E28956B04371}"/>
              </a:ext>
            </a:extLst>
          </p:cNvPr>
          <p:cNvSpPr txBox="1">
            <a:spLocks/>
          </p:cNvSpPr>
          <p:nvPr/>
        </p:nvSpPr>
        <p:spPr>
          <a:xfrm>
            <a:off x="8324691" y="5290963"/>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92" name="TextBox 45">
            <a:extLst>
              <a:ext uri="{FF2B5EF4-FFF2-40B4-BE49-F238E27FC236}">
                <a16:creationId xmlns="" xmlns:a16="http://schemas.microsoft.com/office/drawing/2014/main" id="{7B936BC6-69B9-4868-B7C1-6BD8AF5227E1}"/>
              </a:ext>
            </a:extLst>
          </p:cNvPr>
          <p:cNvSpPr txBox="1"/>
          <p:nvPr/>
        </p:nvSpPr>
        <p:spPr>
          <a:xfrm>
            <a:off x="8993210" y="4924684"/>
            <a:ext cx="78579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06</a:t>
            </a:r>
            <a:endParaRPr lang="id-ID" sz="16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8543508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42" presetClass="entr" presetSubtype="0" fill="hold" grpId="0" nodeType="withEffect">
                                  <p:stCondLst>
                                    <p:cond delay="25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anim calcmode="lin" valueType="num">
                                      <p:cBhvr>
                                        <p:cTn id="13" dur="500" fill="hold"/>
                                        <p:tgtEl>
                                          <p:spTgt spid="78"/>
                                        </p:tgtEl>
                                        <p:attrNameLst>
                                          <p:attrName>ppt_x</p:attrName>
                                        </p:attrNameLst>
                                      </p:cBhvr>
                                      <p:tavLst>
                                        <p:tav tm="0">
                                          <p:val>
                                            <p:strVal val="#ppt_x"/>
                                          </p:val>
                                        </p:tav>
                                        <p:tav tm="100000">
                                          <p:val>
                                            <p:strVal val="#ppt_x"/>
                                          </p:val>
                                        </p:tav>
                                      </p:tavLst>
                                    </p:anim>
                                    <p:anim calcmode="lin" valueType="num">
                                      <p:cBhvr>
                                        <p:cTn id="14" dur="500" fill="hold"/>
                                        <p:tgtEl>
                                          <p:spTgt spid="7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anim calcmode="lin" valueType="num">
                                      <p:cBhvr>
                                        <p:cTn id="18" dur="500" fill="hold"/>
                                        <p:tgtEl>
                                          <p:spTgt spid="77"/>
                                        </p:tgtEl>
                                        <p:attrNameLst>
                                          <p:attrName>ppt_x</p:attrName>
                                        </p:attrNameLst>
                                      </p:cBhvr>
                                      <p:tavLst>
                                        <p:tav tm="0">
                                          <p:val>
                                            <p:strVal val="#ppt_x"/>
                                          </p:val>
                                        </p:tav>
                                        <p:tav tm="100000">
                                          <p:val>
                                            <p:strVal val="#ppt_x"/>
                                          </p:val>
                                        </p:tav>
                                      </p:tavLst>
                                    </p:anim>
                                    <p:anim calcmode="lin" valueType="num">
                                      <p:cBhvr>
                                        <p:cTn id="19" dur="500" fill="hold"/>
                                        <p:tgtEl>
                                          <p:spTgt spid="7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fltVal val="0"/>
                                          </p:val>
                                        </p:tav>
                                        <p:tav tm="100000">
                                          <p:val>
                                            <p:strVal val="#ppt_w"/>
                                          </p:val>
                                        </p:tav>
                                      </p:tavLst>
                                    </p:anim>
                                    <p:anim calcmode="lin" valueType="num">
                                      <p:cBhvr>
                                        <p:cTn id="24" dur="500" fill="hold"/>
                                        <p:tgtEl>
                                          <p:spTgt spid="58"/>
                                        </p:tgtEl>
                                        <p:attrNameLst>
                                          <p:attrName>ppt_h</p:attrName>
                                        </p:attrNameLst>
                                      </p:cBhvr>
                                      <p:tavLst>
                                        <p:tav tm="0">
                                          <p:val>
                                            <p:fltVal val="0"/>
                                          </p:val>
                                        </p:tav>
                                        <p:tav tm="100000">
                                          <p:val>
                                            <p:strVal val="#ppt_h"/>
                                          </p:val>
                                        </p:tav>
                                      </p:tavLst>
                                    </p:anim>
                                    <p:animEffect transition="in" filter="fade">
                                      <p:cBhvr>
                                        <p:cTn id="25" dur="500"/>
                                        <p:tgtEl>
                                          <p:spTgt spid="58"/>
                                        </p:tgtEl>
                                      </p:cBhvr>
                                    </p:animEffect>
                                  </p:childTnLst>
                                </p:cTn>
                              </p:par>
                              <p:par>
                                <p:cTn id="26" presetID="42"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anim calcmode="lin" valueType="num">
                                      <p:cBhvr>
                                        <p:cTn id="29" dur="500" fill="hold"/>
                                        <p:tgtEl>
                                          <p:spTgt spid="64"/>
                                        </p:tgtEl>
                                        <p:attrNameLst>
                                          <p:attrName>ppt_x</p:attrName>
                                        </p:attrNameLst>
                                      </p:cBhvr>
                                      <p:tavLst>
                                        <p:tav tm="0">
                                          <p:val>
                                            <p:strVal val="#ppt_x"/>
                                          </p:val>
                                        </p:tav>
                                        <p:tav tm="100000">
                                          <p:val>
                                            <p:strVal val="#ppt_x"/>
                                          </p:val>
                                        </p:tav>
                                      </p:tavLst>
                                    </p:anim>
                                    <p:anim calcmode="lin" valueType="num">
                                      <p:cBhvr>
                                        <p:cTn id="30" dur="500" fill="hold"/>
                                        <p:tgtEl>
                                          <p:spTgt spid="6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50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anim calcmode="lin" valueType="num">
                                      <p:cBhvr>
                                        <p:cTn id="34" dur="500" fill="hold"/>
                                        <p:tgtEl>
                                          <p:spTgt spid="63"/>
                                        </p:tgtEl>
                                        <p:attrNameLst>
                                          <p:attrName>ppt_x</p:attrName>
                                        </p:attrNameLst>
                                      </p:cBhvr>
                                      <p:tavLst>
                                        <p:tav tm="0">
                                          <p:val>
                                            <p:strVal val="#ppt_x"/>
                                          </p:val>
                                        </p:tav>
                                        <p:tav tm="100000">
                                          <p:val>
                                            <p:strVal val="#ppt_x"/>
                                          </p:val>
                                        </p:tav>
                                      </p:tavLst>
                                    </p:anim>
                                    <p:anim calcmode="lin" valueType="num">
                                      <p:cBhvr>
                                        <p:cTn id="35" dur="500" fill="hold"/>
                                        <p:tgtEl>
                                          <p:spTgt spid="63"/>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par>
                                <p:cTn id="42" presetID="42" presetClass="entr" presetSubtype="0" fill="hold" grpId="0" nodeType="withEffect">
                                  <p:stCondLst>
                                    <p:cond delay="25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strVal val="#ppt_x"/>
                                          </p:val>
                                        </p:tav>
                                        <p:tav tm="100000">
                                          <p:val>
                                            <p:strVal val="#ppt_x"/>
                                          </p:val>
                                        </p:tav>
                                      </p:tavLst>
                                    </p:anim>
                                    <p:anim calcmode="lin" valueType="num">
                                      <p:cBhvr>
                                        <p:cTn id="46" dur="500" fill="hold"/>
                                        <p:tgtEl>
                                          <p:spTgt spid="9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00"/>
                                  </p:stCondLst>
                                  <p:childTnLst>
                                    <p:set>
                                      <p:cBhvr>
                                        <p:cTn id="48" dur="1" fill="hold">
                                          <p:stCondLst>
                                            <p:cond delay="0"/>
                                          </p:stCondLst>
                                        </p:cTn>
                                        <p:tgtEl>
                                          <p:spTgt spid="89"/>
                                        </p:tgtEl>
                                        <p:attrNameLst>
                                          <p:attrName>style.visibility</p:attrName>
                                        </p:attrNameLst>
                                      </p:cBhvr>
                                      <p:to>
                                        <p:strVal val="visible"/>
                                      </p:to>
                                    </p:set>
                                    <p:animEffect transition="in" filter="fade">
                                      <p:cBhvr>
                                        <p:cTn id="49" dur="500"/>
                                        <p:tgtEl>
                                          <p:spTgt spid="89"/>
                                        </p:tgtEl>
                                      </p:cBhvr>
                                    </p:animEffect>
                                    <p:anim calcmode="lin" valueType="num">
                                      <p:cBhvr>
                                        <p:cTn id="50" dur="500" fill="hold"/>
                                        <p:tgtEl>
                                          <p:spTgt spid="89"/>
                                        </p:tgtEl>
                                        <p:attrNameLst>
                                          <p:attrName>ppt_x</p:attrName>
                                        </p:attrNameLst>
                                      </p:cBhvr>
                                      <p:tavLst>
                                        <p:tav tm="0">
                                          <p:val>
                                            <p:strVal val="#ppt_x"/>
                                          </p:val>
                                        </p:tav>
                                        <p:tav tm="100000">
                                          <p:val>
                                            <p:strVal val="#ppt_x"/>
                                          </p:val>
                                        </p:tav>
                                      </p:tavLst>
                                    </p:anim>
                                    <p:anim calcmode="lin" valueType="num">
                                      <p:cBhvr>
                                        <p:cTn id="51" dur="500" fill="hold"/>
                                        <p:tgtEl>
                                          <p:spTgt spid="89"/>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53" presetClass="entr" presetSubtype="16" fill="hold"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p:cTn id="55" dur="500" fill="hold"/>
                                        <p:tgtEl>
                                          <p:spTgt spid="67"/>
                                        </p:tgtEl>
                                        <p:attrNameLst>
                                          <p:attrName>ppt_w</p:attrName>
                                        </p:attrNameLst>
                                      </p:cBhvr>
                                      <p:tavLst>
                                        <p:tav tm="0">
                                          <p:val>
                                            <p:fltVal val="0"/>
                                          </p:val>
                                        </p:tav>
                                        <p:tav tm="100000">
                                          <p:val>
                                            <p:strVal val="#ppt_w"/>
                                          </p:val>
                                        </p:tav>
                                      </p:tavLst>
                                    </p:anim>
                                    <p:anim calcmode="lin" valueType="num">
                                      <p:cBhvr>
                                        <p:cTn id="56" dur="500" fill="hold"/>
                                        <p:tgtEl>
                                          <p:spTgt spid="67"/>
                                        </p:tgtEl>
                                        <p:attrNameLst>
                                          <p:attrName>ppt_h</p:attrName>
                                        </p:attrNameLst>
                                      </p:cBhvr>
                                      <p:tavLst>
                                        <p:tav tm="0">
                                          <p:val>
                                            <p:fltVal val="0"/>
                                          </p:val>
                                        </p:tav>
                                        <p:tav tm="100000">
                                          <p:val>
                                            <p:strVal val="#ppt_h"/>
                                          </p:val>
                                        </p:tav>
                                      </p:tavLst>
                                    </p:anim>
                                    <p:animEffect transition="in" filter="fade">
                                      <p:cBhvr>
                                        <p:cTn id="57" dur="500"/>
                                        <p:tgtEl>
                                          <p:spTgt spid="67"/>
                                        </p:tgtEl>
                                      </p:cBhvr>
                                    </p:animEffect>
                                  </p:childTnLst>
                                </p:cTn>
                              </p:par>
                              <p:par>
                                <p:cTn id="58" presetID="42" presetClass="entr" presetSubtype="0" fill="hold" grpId="0" nodeType="withEffect">
                                  <p:stCondLst>
                                    <p:cond delay="25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anim calcmode="lin" valueType="num">
                                      <p:cBhvr>
                                        <p:cTn id="61" dur="500" fill="hold"/>
                                        <p:tgtEl>
                                          <p:spTgt spid="80"/>
                                        </p:tgtEl>
                                        <p:attrNameLst>
                                          <p:attrName>ppt_x</p:attrName>
                                        </p:attrNameLst>
                                      </p:cBhvr>
                                      <p:tavLst>
                                        <p:tav tm="0">
                                          <p:val>
                                            <p:strVal val="#ppt_x"/>
                                          </p:val>
                                        </p:tav>
                                        <p:tav tm="100000">
                                          <p:val>
                                            <p:strVal val="#ppt_x"/>
                                          </p:val>
                                        </p:tav>
                                      </p:tavLst>
                                    </p:anim>
                                    <p:anim calcmode="lin" valueType="num">
                                      <p:cBhvr>
                                        <p:cTn id="62" dur="500" fill="hold"/>
                                        <p:tgtEl>
                                          <p:spTgt spid="8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50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anim calcmode="lin" valueType="num">
                                      <p:cBhvr>
                                        <p:cTn id="66" dur="500" fill="hold"/>
                                        <p:tgtEl>
                                          <p:spTgt spid="79"/>
                                        </p:tgtEl>
                                        <p:attrNameLst>
                                          <p:attrName>ppt_x</p:attrName>
                                        </p:attrNameLst>
                                      </p:cBhvr>
                                      <p:tavLst>
                                        <p:tav tm="0">
                                          <p:val>
                                            <p:strVal val="#ppt_x"/>
                                          </p:val>
                                        </p:tav>
                                        <p:tav tm="100000">
                                          <p:val>
                                            <p:strVal val="#ppt_x"/>
                                          </p:val>
                                        </p:tav>
                                      </p:tavLst>
                                    </p:anim>
                                    <p:anim calcmode="lin" valueType="num">
                                      <p:cBhvr>
                                        <p:cTn id="67" dur="500" fill="hold"/>
                                        <p:tgtEl>
                                          <p:spTgt spid="79"/>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53" presetClass="entr" presetSubtype="16"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par>
                                <p:cTn id="74" presetID="42" presetClass="entr" presetSubtype="0" fill="hold" grpId="0" nodeType="withEffect">
                                  <p:stCondLst>
                                    <p:cond delay="25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anim calcmode="lin" valueType="num">
                                      <p:cBhvr>
                                        <p:cTn id="77" dur="500" fill="hold"/>
                                        <p:tgtEl>
                                          <p:spTgt spid="66"/>
                                        </p:tgtEl>
                                        <p:attrNameLst>
                                          <p:attrName>ppt_x</p:attrName>
                                        </p:attrNameLst>
                                      </p:cBhvr>
                                      <p:tavLst>
                                        <p:tav tm="0">
                                          <p:val>
                                            <p:strVal val="#ppt_x"/>
                                          </p:val>
                                        </p:tav>
                                        <p:tav tm="100000">
                                          <p:val>
                                            <p:strVal val="#ppt_x"/>
                                          </p:val>
                                        </p:tav>
                                      </p:tavLst>
                                    </p:anim>
                                    <p:anim calcmode="lin" valueType="num">
                                      <p:cBhvr>
                                        <p:cTn id="78" dur="500" fill="hold"/>
                                        <p:tgtEl>
                                          <p:spTgt spid="6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50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anim calcmode="lin" valueType="num">
                                      <p:cBhvr>
                                        <p:cTn id="82" dur="500" fill="hold"/>
                                        <p:tgtEl>
                                          <p:spTgt spid="65"/>
                                        </p:tgtEl>
                                        <p:attrNameLst>
                                          <p:attrName>ppt_x</p:attrName>
                                        </p:attrNameLst>
                                      </p:cBhvr>
                                      <p:tavLst>
                                        <p:tav tm="0">
                                          <p:val>
                                            <p:strVal val="#ppt_x"/>
                                          </p:val>
                                        </p:tav>
                                        <p:tav tm="100000">
                                          <p:val>
                                            <p:strVal val="#ppt_x"/>
                                          </p:val>
                                        </p:tav>
                                      </p:tavLst>
                                    </p:anim>
                                    <p:anim calcmode="lin" valueType="num">
                                      <p:cBhvr>
                                        <p:cTn id="83" dur="500" fill="hold"/>
                                        <p:tgtEl>
                                          <p:spTgt spid="65"/>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53" presetClass="entr" presetSubtype="16" fill="hold" nodeType="afterEffect">
                                  <p:stCondLst>
                                    <p:cond delay="0"/>
                                  </p:stCondLst>
                                  <p:childTnLst>
                                    <p:set>
                                      <p:cBhvr>
                                        <p:cTn id="86" dur="1" fill="hold">
                                          <p:stCondLst>
                                            <p:cond delay="0"/>
                                          </p:stCondLst>
                                        </p:cTn>
                                        <p:tgtEl>
                                          <p:spTgt spid="86"/>
                                        </p:tgtEl>
                                        <p:attrNameLst>
                                          <p:attrName>style.visibility</p:attrName>
                                        </p:attrNameLst>
                                      </p:cBhvr>
                                      <p:to>
                                        <p:strVal val="visible"/>
                                      </p:to>
                                    </p:set>
                                    <p:anim calcmode="lin" valueType="num">
                                      <p:cBhvr>
                                        <p:cTn id="87" dur="500" fill="hold"/>
                                        <p:tgtEl>
                                          <p:spTgt spid="86"/>
                                        </p:tgtEl>
                                        <p:attrNameLst>
                                          <p:attrName>ppt_w</p:attrName>
                                        </p:attrNameLst>
                                      </p:cBhvr>
                                      <p:tavLst>
                                        <p:tav tm="0">
                                          <p:val>
                                            <p:fltVal val="0"/>
                                          </p:val>
                                        </p:tav>
                                        <p:tav tm="100000">
                                          <p:val>
                                            <p:strVal val="#ppt_w"/>
                                          </p:val>
                                        </p:tav>
                                      </p:tavLst>
                                    </p:anim>
                                    <p:anim calcmode="lin" valueType="num">
                                      <p:cBhvr>
                                        <p:cTn id="88" dur="500" fill="hold"/>
                                        <p:tgtEl>
                                          <p:spTgt spid="86"/>
                                        </p:tgtEl>
                                        <p:attrNameLst>
                                          <p:attrName>ppt_h</p:attrName>
                                        </p:attrNameLst>
                                      </p:cBhvr>
                                      <p:tavLst>
                                        <p:tav tm="0">
                                          <p:val>
                                            <p:fltVal val="0"/>
                                          </p:val>
                                        </p:tav>
                                        <p:tav tm="100000">
                                          <p:val>
                                            <p:strVal val="#ppt_h"/>
                                          </p:val>
                                        </p:tav>
                                      </p:tavLst>
                                    </p:anim>
                                    <p:animEffect transition="in" filter="fade">
                                      <p:cBhvr>
                                        <p:cTn id="89" dur="500"/>
                                        <p:tgtEl>
                                          <p:spTgt spid="86"/>
                                        </p:tgtEl>
                                      </p:cBhvr>
                                    </p:animEffect>
                                  </p:childTnLst>
                                </p:cTn>
                              </p:par>
                              <p:par>
                                <p:cTn id="90" presetID="42" presetClass="entr" presetSubtype="0" fill="hold" grpId="0" nodeType="withEffect">
                                  <p:stCondLst>
                                    <p:cond delay="250"/>
                                  </p:stCondLst>
                                  <p:childTnLst>
                                    <p:set>
                                      <p:cBhvr>
                                        <p:cTn id="91" dur="1" fill="hold">
                                          <p:stCondLst>
                                            <p:cond delay="0"/>
                                          </p:stCondLst>
                                        </p:cTn>
                                        <p:tgtEl>
                                          <p:spTgt spid="92"/>
                                        </p:tgtEl>
                                        <p:attrNameLst>
                                          <p:attrName>style.visibility</p:attrName>
                                        </p:attrNameLst>
                                      </p:cBhvr>
                                      <p:to>
                                        <p:strVal val="visible"/>
                                      </p:to>
                                    </p:set>
                                    <p:animEffect transition="in" filter="fade">
                                      <p:cBhvr>
                                        <p:cTn id="92" dur="500"/>
                                        <p:tgtEl>
                                          <p:spTgt spid="92"/>
                                        </p:tgtEl>
                                      </p:cBhvr>
                                    </p:animEffect>
                                    <p:anim calcmode="lin" valueType="num">
                                      <p:cBhvr>
                                        <p:cTn id="93" dur="500" fill="hold"/>
                                        <p:tgtEl>
                                          <p:spTgt spid="92"/>
                                        </p:tgtEl>
                                        <p:attrNameLst>
                                          <p:attrName>ppt_x</p:attrName>
                                        </p:attrNameLst>
                                      </p:cBhvr>
                                      <p:tavLst>
                                        <p:tav tm="0">
                                          <p:val>
                                            <p:strVal val="#ppt_x"/>
                                          </p:val>
                                        </p:tav>
                                        <p:tav tm="100000">
                                          <p:val>
                                            <p:strVal val="#ppt_x"/>
                                          </p:val>
                                        </p:tav>
                                      </p:tavLst>
                                    </p:anim>
                                    <p:anim calcmode="lin" valueType="num">
                                      <p:cBhvr>
                                        <p:cTn id="94" dur="500" fill="hold"/>
                                        <p:tgtEl>
                                          <p:spTgt spid="9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00"/>
                                  </p:stCondLst>
                                  <p:childTnLst>
                                    <p:set>
                                      <p:cBhvr>
                                        <p:cTn id="96" dur="1" fill="hold">
                                          <p:stCondLst>
                                            <p:cond delay="0"/>
                                          </p:stCondLst>
                                        </p:cTn>
                                        <p:tgtEl>
                                          <p:spTgt spid="91"/>
                                        </p:tgtEl>
                                        <p:attrNameLst>
                                          <p:attrName>style.visibility</p:attrName>
                                        </p:attrNameLst>
                                      </p:cBhvr>
                                      <p:to>
                                        <p:strVal val="visible"/>
                                      </p:to>
                                    </p:set>
                                    <p:animEffect transition="in" filter="fade">
                                      <p:cBhvr>
                                        <p:cTn id="97" dur="500"/>
                                        <p:tgtEl>
                                          <p:spTgt spid="91"/>
                                        </p:tgtEl>
                                      </p:cBhvr>
                                    </p:animEffect>
                                    <p:anim calcmode="lin" valueType="num">
                                      <p:cBhvr>
                                        <p:cTn id="98" dur="500" fill="hold"/>
                                        <p:tgtEl>
                                          <p:spTgt spid="91"/>
                                        </p:tgtEl>
                                        <p:attrNameLst>
                                          <p:attrName>ppt_x</p:attrName>
                                        </p:attrNameLst>
                                      </p:cBhvr>
                                      <p:tavLst>
                                        <p:tav tm="0">
                                          <p:val>
                                            <p:strVal val="#ppt_x"/>
                                          </p:val>
                                        </p:tav>
                                        <p:tav tm="100000">
                                          <p:val>
                                            <p:strVal val="#ppt_x"/>
                                          </p:val>
                                        </p:tav>
                                      </p:tavLst>
                                    </p:anim>
                                    <p:anim calcmode="lin" valueType="num">
                                      <p:cBhvr>
                                        <p:cTn id="99"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77" grpId="0"/>
      <p:bldP spid="78" grpId="0"/>
      <p:bldP spid="79" grpId="0"/>
      <p:bldP spid="80" grpId="0"/>
      <p:bldP spid="89" grpId="0"/>
      <p:bldP spid="90" grpId="0"/>
      <p:bldP spid="91" grpId="0"/>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活动整体思路</a:t>
            </a:r>
          </a:p>
        </p:txBody>
      </p:sp>
      <p:cxnSp>
        <p:nvCxnSpPr>
          <p:cNvPr id="29" name="直接连接符 28">
            <a:extLst>
              <a:ext uri="{FF2B5EF4-FFF2-40B4-BE49-F238E27FC236}">
                <a16:creationId xmlns="" xmlns:a16="http://schemas.microsoft.com/office/drawing/2014/main"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 xmlns:a16="http://schemas.microsoft.com/office/drawing/2014/main" id="{1D96D286-4D4B-46EB-AA43-2A62BA7796B3}"/>
              </a:ext>
            </a:extLst>
          </p:cNvPr>
          <p:cNvSpPr/>
          <p:nvPr/>
        </p:nvSpPr>
        <p:spPr>
          <a:xfrm>
            <a:off x="1257300" y="2527541"/>
            <a:ext cx="9677400" cy="3076575"/>
          </a:xfrm>
          <a:prstGeom prst="rect">
            <a:avLst/>
          </a:prstGeom>
          <a:solidFill>
            <a:srgbClr val="F7F4F8"/>
          </a:solidFill>
          <a:ln w="12700" cap="flat" cmpd="sng" algn="ctr">
            <a:noFill/>
            <a:prstDash val="solid"/>
            <a:miter lim="800000"/>
          </a:ln>
          <a:effectLst>
            <a:outerShdw blurRad="317500" sx="105000" sy="105000" algn="ctr" rotWithShape="0">
              <a:prstClr val="black">
                <a:alpha val="1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49" name="图片 48">
            <a:extLst>
              <a:ext uri="{FF2B5EF4-FFF2-40B4-BE49-F238E27FC236}">
                <a16:creationId xmlns="" xmlns:a16="http://schemas.microsoft.com/office/drawing/2014/main" id="{3B6E9D30-403D-429F-B8A0-8F303EF227B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658135" y="1824548"/>
            <a:ext cx="3736243" cy="3274786"/>
          </a:xfrm>
          <a:prstGeom prst="rect">
            <a:avLst/>
          </a:prstGeom>
          <a:effectLst>
            <a:outerShdw blurRad="177800" sx="106000" sy="106000" algn="ctr" rotWithShape="0">
              <a:prstClr val="black">
                <a:alpha val="15000"/>
              </a:prstClr>
            </a:outerShdw>
          </a:effectLst>
        </p:spPr>
      </p:pic>
      <p:sp>
        <p:nvSpPr>
          <p:cNvPr id="50" name="TextBox 12">
            <a:extLst>
              <a:ext uri="{FF2B5EF4-FFF2-40B4-BE49-F238E27FC236}">
                <a16:creationId xmlns="" xmlns:a16="http://schemas.microsoft.com/office/drawing/2014/main" id="{61533A54-1162-4453-A10C-2DA83928A7DD}"/>
              </a:ext>
            </a:extLst>
          </p:cNvPr>
          <p:cNvSpPr txBox="1"/>
          <p:nvPr/>
        </p:nvSpPr>
        <p:spPr>
          <a:xfrm>
            <a:off x="6068052" y="2910127"/>
            <a:ext cx="4035007" cy="584775"/>
          </a:xfrm>
          <a:prstGeom prst="rect">
            <a:avLst/>
          </a:prstGeom>
          <a:noFill/>
        </p:spPr>
        <p:txBody>
          <a:bodyPr wrap="square" rtlCol="0">
            <a:spAutoFit/>
          </a:bodyPr>
          <a:lstStyle/>
          <a:p>
            <a:pPr>
              <a:defRPr/>
            </a:pPr>
            <a:r>
              <a:rPr lang="zh-CN" altLang="en-US" sz="3200" b="1" dirty="0">
                <a:solidFill>
                  <a:srgbClr val="F2A346"/>
                </a:solidFill>
                <a:cs typeface="+mn-ea"/>
                <a:sym typeface="+mn-lt"/>
              </a:rPr>
              <a:t>方案提出者：</a:t>
            </a:r>
            <a:r>
              <a:rPr lang="en-US" altLang="zh-CN" sz="3200" b="1" dirty="0">
                <a:solidFill>
                  <a:srgbClr val="F2A346"/>
                </a:solidFill>
                <a:cs typeface="+mn-ea"/>
                <a:sym typeface="+mn-lt"/>
              </a:rPr>
              <a:t>TOM</a:t>
            </a:r>
            <a:endParaRPr lang="id-ID" sz="3200" b="1" dirty="0">
              <a:solidFill>
                <a:srgbClr val="F2A346"/>
              </a:solidFill>
              <a:cs typeface="+mn-ea"/>
              <a:sym typeface="+mn-lt"/>
            </a:endParaRPr>
          </a:p>
        </p:txBody>
      </p:sp>
      <p:sp>
        <p:nvSpPr>
          <p:cNvPr id="51" name="Text Placeholder 4">
            <a:extLst>
              <a:ext uri="{FF2B5EF4-FFF2-40B4-BE49-F238E27FC236}">
                <a16:creationId xmlns="" xmlns:a16="http://schemas.microsoft.com/office/drawing/2014/main" id="{1E2E5B36-91C5-4C70-88F6-2BC0A9D3A36A}"/>
              </a:ext>
            </a:extLst>
          </p:cNvPr>
          <p:cNvSpPr txBox="1">
            <a:spLocks/>
          </p:cNvSpPr>
          <p:nvPr/>
        </p:nvSpPr>
        <p:spPr>
          <a:xfrm>
            <a:off x="6072921" y="4009626"/>
            <a:ext cx="4671279" cy="1024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defRPr/>
            </a:pPr>
            <a:r>
              <a:rPr lang="id-ID" sz="1200" dirty="0">
                <a:solidFill>
                  <a:prstClr val="black">
                    <a:lumMod val="65000"/>
                    <a:lumOff val="35000"/>
                  </a:prstClr>
                </a:solidFill>
                <a:cs typeface="+mn-ea"/>
                <a:sym typeface="+mn-lt"/>
              </a:rPr>
              <a:t>Ut wisi enim ad minim veniam, quis nostrud exerci tation ullamcorper nibh euismod tincidunt ut laoreet dolore magna aliquam erat volutpat. Ut wisi enim ad minim veniam, quis nostrud exerci. </a:t>
            </a:r>
          </a:p>
        </p:txBody>
      </p:sp>
      <p:sp>
        <p:nvSpPr>
          <p:cNvPr id="93" name="TextBox 20">
            <a:extLst>
              <a:ext uri="{FF2B5EF4-FFF2-40B4-BE49-F238E27FC236}">
                <a16:creationId xmlns="" xmlns:a16="http://schemas.microsoft.com/office/drawing/2014/main" id="{6B3DF154-5D3F-4827-B797-75ED05C4449F}"/>
              </a:ext>
            </a:extLst>
          </p:cNvPr>
          <p:cNvSpPr txBox="1"/>
          <p:nvPr/>
        </p:nvSpPr>
        <p:spPr>
          <a:xfrm>
            <a:off x="6117371" y="3589369"/>
            <a:ext cx="1671515" cy="276999"/>
          </a:xfrm>
          <a:prstGeom prst="rect">
            <a:avLst/>
          </a:prstGeom>
          <a:noFill/>
        </p:spPr>
        <p:txBody>
          <a:bodyPr wrap="square" rtlCol="0">
            <a:spAutoFit/>
          </a:bodyPr>
          <a:lstStyle/>
          <a:p>
            <a:pPr>
              <a:defRPr/>
            </a:pPr>
            <a:r>
              <a:rPr lang="en-US" sz="1200" spc="600" dirty="0">
                <a:solidFill>
                  <a:prstClr val="black">
                    <a:lumMod val="65000"/>
                    <a:lumOff val="35000"/>
                  </a:prstClr>
                </a:solidFill>
                <a:cs typeface="+mn-ea"/>
                <a:sym typeface="+mn-lt"/>
              </a:rPr>
              <a:t>CREATIVE</a:t>
            </a:r>
            <a:endParaRPr lang="id-ID" sz="1200" spc="600" dirty="0">
              <a:solidFill>
                <a:prstClr val="black">
                  <a:lumMod val="65000"/>
                  <a:lumOff val="35000"/>
                </a:prstClr>
              </a:solidFill>
              <a:cs typeface="+mn-ea"/>
              <a:sym typeface="+mn-lt"/>
            </a:endParaRPr>
          </a:p>
        </p:txBody>
      </p:sp>
      <p:sp>
        <p:nvSpPr>
          <p:cNvPr id="94" name="Rectangle: Rounded Corners 21">
            <a:extLst>
              <a:ext uri="{FF2B5EF4-FFF2-40B4-BE49-F238E27FC236}">
                <a16:creationId xmlns="" xmlns:a16="http://schemas.microsoft.com/office/drawing/2014/main" id="{D97BC52F-900A-4903-A02A-C5D9016E8455}"/>
              </a:ext>
            </a:extLst>
          </p:cNvPr>
          <p:cNvSpPr/>
          <p:nvPr/>
        </p:nvSpPr>
        <p:spPr>
          <a:xfrm>
            <a:off x="6117371" y="4920948"/>
            <a:ext cx="1002348" cy="280582"/>
          </a:xfrm>
          <a:prstGeom prst="roundRect">
            <a:avLst>
              <a:gd name="adj" fmla="val 50000"/>
            </a:avLst>
          </a:prstGeom>
          <a:solidFill>
            <a:srgbClr val="F2A346"/>
          </a:solidFill>
          <a:ln w="12700" cap="flat" cmpd="sng" algn="ctr">
            <a:noFill/>
            <a:prstDash val="solid"/>
            <a:miter lim="800000"/>
          </a:ln>
          <a:effectLst>
            <a:outerShdw blurRad="254000" dist="127000" dir="5400000" algn="t" rotWithShape="0">
              <a:sysClr val="windowText" lastClr="000000">
                <a:lumMod val="95000"/>
                <a:lumOff val="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cs typeface="+mn-ea"/>
                <a:sym typeface="+mn-lt"/>
              </a:rPr>
              <a:t>Read More</a:t>
            </a:r>
            <a:endParaRPr kumimoji="0" lang="id-ID" sz="900" b="1" i="0" u="none" strike="noStrike" kern="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19178962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2" presetClass="entr" presetSubtype="4" decel="50000"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1500" fill="hold"/>
                                        <p:tgtEl>
                                          <p:spTgt spid="49"/>
                                        </p:tgtEl>
                                        <p:attrNameLst>
                                          <p:attrName>ppt_x</p:attrName>
                                        </p:attrNameLst>
                                      </p:cBhvr>
                                      <p:tavLst>
                                        <p:tav tm="0">
                                          <p:val>
                                            <p:strVal val="#ppt_x"/>
                                          </p:val>
                                        </p:tav>
                                        <p:tav tm="100000">
                                          <p:val>
                                            <p:strVal val="#ppt_x"/>
                                          </p:val>
                                        </p:tav>
                                      </p:tavLst>
                                    </p:anim>
                                    <p:anim calcmode="lin" valueType="num">
                                      <p:cBhvr additive="base">
                                        <p:cTn id="13" dur="1500" fill="hold"/>
                                        <p:tgtEl>
                                          <p:spTgt spid="49"/>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fill="hold"/>
                                        <p:tgtEl>
                                          <p:spTgt spid="50"/>
                                        </p:tgtEl>
                                        <p:attrNameLst>
                                          <p:attrName>ppt_x</p:attrName>
                                        </p:attrNameLst>
                                      </p:cBhvr>
                                      <p:tavLst>
                                        <p:tav tm="0">
                                          <p:val>
                                            <p:strVal val="1+#ppt_w/2"/>
                                          </p:val>
                                        </p:tav>
                                        <p:tav tm="100000">
                                          <p:val>
                                            <p:strVal val="#ppt_x"/>
                                          </p:val>
                                        </p:tav>
                                      </p:tavLst>
                                    </p:anim>
                                    <p:anim calcmode="lin" valueType="num">
                                      <p:cBhvr additive="base">
                                        <p:cTn id="18" dur="500" fill="hold"/>
                                        <p:tgtEl>
                                          <p:spTgt spid="5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50"/>
                                  </p:stCondLs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500" fill="hold"/>
                                        <p:tgtEl>
                                          <p:spTgt spid="93"/>
                                        </p:tgtEl>
                                        <p:attrNameLst>
                                          <p:attrName>ppt_x</p:attrName>
                                        </p:attrNameLst>
                                      </p:cBhvr>
                                      <p:tavLst>
                                        <p:tav tm="0">
                                          <p:val>
                                            <p:strVal val="1+#ppt_w/2"/>
                                          </p:val>
                                        </p:tav>
                                        <p:tav tm="100000">
                                          <p:val>
                                            <p:strVal val="#ppt_x"/>
                                          </p:val>
                                        </p:tav>
                                      </p:tavLst>
                                    </p:anim>
                                    <p:anim calcmode="lin" valueType="num">
                                      <p:cBhvr additive="base">
                                        <p:cTn id="22" dur="500" fill="hold"/>
                                        <p:tgtEl>
                                          <p:spTgt spid="9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1+#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750"/>
                                  </p:stCondLst>
                                  <p:childTnLst>
                                    <p:set>
                                      <p:cBhvr>
                                        <p:cTn id="28" dur="1" fill="hold">
                                          <p:stCondLst>
                                            <p:cond delay="0"/>
                                          </p:stCondLst>
                                        </p:cTn>
                                        <p:tgtEl>
                                          <p:spTgt spid="94"/>
                                        </p:tgtEl>
                                        <p:attrNameLst>
                                          <p:attrName>style.visibility</p:attrName>
                                        </p:attrNameLst>
                                      </p:cBhvr>
                                      <p:to>
                                        <p:strVal val="visible"/>
                                      </p:to>
                                    </p:set>
                                    <p:anim calcmode="lin" valueType="num">
                                      <p:cBhvr>
                                        <p:cTn id="29" dur="500" fill="hold"/>
                                        <p:tgtEl>
                                          <p:spTgt spid="94"/>
                                        </p:tgtEl>
                                        <p:attrNameLst>
                                          <p:attrName>ppt_w</p:attrName>
                                        </p:attrNameLst>
                                      </p:cBhvr>
                                      <p:tavLst>
                                        <p:tav tm="0">
                                          <p:val>
                                            <p:fltVal val="0"/>
                                          </p:val>
                                        </p:tav>
                                        <p:tav tm="100000">
                                          <p:val>
                                            <p:strVal val="#ppt_w"/>
                                          </p:val>
                                        </p:tav>
                                      </p:tavLst>
                                    </p:anim>
                                    <p:anim calcmode="lin" valueType="num">
                                      <p:cBhvr>
                                        <p:cTn id="30" dur="500" fill="hold"/>
                                        <p:tgtEl>
                                          <p:spTgt spid="94"/>
                                        </p:tgtEl>
                                        <p:attrNameLst>
                                          <p:attrName>ppt_h</p:attrName>
                                        </p:attrNameLst>
                                      </p:cBhvr>
                                      <p:tavLst>
                                        <p:tav tm="0">
                                          <p:val>
                                            <p:fltVal val="0"/>
                                          </p:val>
                                        </p:tav>
                                        <p:tav tm="100000">
                                          <p:val>
                                            <p:strVal val="#ppt_h"/>
                                          </p:val>
                                        </p:tav>
                                      </p:tavLst>
                                    </p:anim>
                                    <p:animEffect transition="in" filter="fade">
                                      <p:cBhvr>
                                        <p:cTn id="3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p:bldP spid="51" grpId="0"/>
      <p:bldP spid="93" grpId="0"/>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 name="组合 1">
            <a:extLst>
              <a:ext uri="{FF2B5EF4-FFF2-40B4-BE49-F238E27FC236}">
                <a16:creationId xmlns="" xmlns:a16="http://schemas.microsoft.com/office/drawing/2014/main"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 xmlns:a16="http://schemas.microsoft.com/office/drawing/2014/main"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noFill/>
                  </a:ln>
                  <a:solidFill>
                    <a:srgbClr val="F2A346"/>
                  </a:solidFill>
                  <a:effectLst/>
                  <a:uLnTx/>
                  <a:uFillTx/>
                  <a:cs typeface="+mn-ea"/>
                  <a:sym typeface="+mn-lt"/>
                </a:rPr>
                <a:t>活动运作策划</a:t>
              </a:r>
            </a:p>
          </p:txBody>
        </p:sp>
        <p:sp>
          <p:nvSpPr>
            <p:cNvPr id="39" name="TextBox 65">
              <a:extLst>
                <a:ext uri="{FF2B5EF4-FFF2-40B4-BE49-F238E27FC236}">
                  <a16:creationId xmlns="" xmlns:a16="http://schemas.microsoft.com/office/drawing/2014/main"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如何策划</a:t>
              </a:r>
            </a:p>
          </p:txBody>
        </p:sp>
        <p:sp>
          <p:nvSpPr>
            <p:cNvPr id="40" name="TextBox 66">
              <a:extLst>
                <a:ext uri="{FF2B5EF4-FFF2-40B4-BE49-F238E27FC236}">
                  <a16:creationId xmlns="" xmlns:a16="http://schemas.microsoft.com/office/drawing/2014/main"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策划流程</a:t>
              </a:r>
            </a:p>
          </p:txBody>
        </p:sp>
        <p:sp>
          <p:nvSpPr>
            <p:cNvPr id="41" name="Freeform 21">
              <a:extLst>
                <a:ext uri="{FF2B5EF4-FFF2-40B4-BE49-F238E27FC236}">
                  <a16:creationId xmlns="" xmlns:a16="http://schemas.microsoft.com/office/drawing/2014/main"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2" name="Freeform 22">
              <a:extLst>
                <a:ext uri="{FF2B5EF4-FFF2-40B4-BE49-F238E27FC236}">
                  <a16:creationId xmlns="" xmlns:a16="http://schemas.microsoft.com/office/drawing/2014/main"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3" name="TextBox 15">
              <a:extLst>
                <a:ext uri="{FF2B5EF4-FFF2-40B4-BE49-F238E27FC236}">
                  <a16:creationId xmlns="" xmlns:a16="http://schemas.microsoft.com/office/drawing/2014/main"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其他问题</a:t>
              </a:r>
            </a:p>
          </p:txBody>
        </p:sp>
        <p:sp>
          <p:nvSpPr>
            <p:cNvPr id="44" name="Freeform 22">
              <a:extLst>
                <a:ext uri="{FF2B5EF4-FFF2-40B4-BE49-F238E27FC236}">
                  <a16:creationId xmlns="" xmlns:a16="http://schemas.microsoft.com/office/drawing/2014/main"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4" name="文本框 3">
            <a:extLst>
              <a:ext uri="{FF2B5EF4-FFF2-40B4-BE49-F238E27FC236}">
                <a16:creationId xmlns="" xmlns:a16="http://schemas.microsoft.com/office/drawing/2014/main" id="{D2D6AF4E-001D-4F87-A4FB-AF9F71892769}"/>
              </a:ext>
            </a:extLst>
          </p:cNvPr>
          <p:cNvSpPr txBox="1"/>
          <p:nvPr/>
        </p:nvSpPr>
        <p:spPr>
          <a:xfrm>
            <a:off x="5087620" y="1437640"/>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cs typeface="+mn-ea"/>
                <a:sym typeface="+mn-lt"/>
              </a:rPr>
              <a:t>02</a:t>
            </a:r>
            <a:endParaRPr kumimoji="0" lang="zh-CN" altLang="en-US" sz="80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extLst>
      <p:ext uri="{BB962C8B-B14F-4D97-AF65-F5344CB8AC3E}">
        <p14:creationId xmlns:p14="http://schemas.microsoft.com/office/powerpoint/2010/main" val="10303140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 xmlns:a16="http://schemas.microsoft.com/office/drawing/2014/main" id="{5260276F-5D37-4A81-B16D-D8C9A9DE7A5F}"/>
              </a:ext>
            </a:extLst>
          </p:cNvPr>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14" name="矩形 13">
            <a:extLst>
              <a:ext uri="{FF2B5EF4-FFF2-40B4-BE49-F238E27FC236}">
                <a16:creationId xmlns="" xmlns:a16="http://schemas.microsoft.com/office/drawing/2014/main"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 xmlns:a16="http://schemas.microsoft.com/office/drawing/2014/main"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 xmlns:a16="http://schemas.microsoft.com/office/drawing/2014/main"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活动运作策划</a:t>
            </a:r>
          </a:p>
        </p:txBody>
      </p:sp>
      <p:cxnSp>
        <p:nvCxnSpPr>
          <p:cNvPr id="29" name="直接连接符 28">
            <a:extLst>
              <a:ext uri="{FF2B5EF4-FFF2-40B4-BE49-F238E27FC236}">
                <a16:creationId xmlns="" xmlns:a16="http://schemas.microsoft.com/office/drawing/2014/main"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3" name="Group 74">
            <a:extLst>
              <a:ext uri="{FF2B5EF4-FFF2-40B4-BE49-F238E27FC236}">
                <a16:creationId xmlns="" xmlns:a16="http://schemas.microsoft.com/office/drawing/2014/main" id="{F1A472E1-AE93-4F78-8042-40B0E0DA8E78}"/>
              </a:ext>
            </a:extLst>
          </p:cNvPr>
          <p:cNvGrpSpPr/>
          <p:nvPr/>
        </p:nvGrpSpPr>
        <p:grpSpPr>
          <a:xfrm>
            <a:off x="777785" y="2430689"/>
            <a:ext cx="386617" cy="834029"/>
            <a:chOff x="4395788" y="2198688"/>
            <a:chExt cx="344488" cy="742951"/>
          </a:xfrm>
          <a:solidFill>
            <a:schemeClr val="tx1">
              <a:lumMod val="65000"/>
              <a:lumOff val="35000"/>
            </a:schemeClr>
          </a:solidFill>
        </p:grpSpPr>
        <p:sp>
          <p:nvSpPr>
            <p:cNvPr id="15" name="Oval 75">
              <a:extLst>
                <a:ext uri="{FF2B5EF4-FFF2-40B4-BE49-F238E27FC236}">
                  <a16:creationId xmlns="" xmlns:a16="http://schemas.microsoft.com/office/drawing/2014/main" id="{4BABF0BE-7DAA-4743-8389-FD2165CEAA81}"/>
                </a:ext>
              </a:extLst>
            </p:cNvPr>
            <p:cNvSpPr>
              <a:spLocks noChangeArrowheads="1"/>
            </p:cNvSpPr>
            <p:nvPr/>
          </p:nvSpPr>
          <p:spPr bwMode="auto">
            <a:xfrm>
              <a:off x="4511675" y="2198688"/>
              <a:ext cx="109538" cy="112713"/>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17" name="Freeform 7">
              <a:extLst>
                <a:ext uri="{FF2B5EF4-FFF2-40B4-BE49-F238E27FC236}">
                  <a16:creationId xmlns="" xmlns:a16="http://schemas.microsoft.com/office/drawing/2014/main" id="{286EE7A4-B638-4914-9536-B15A58958035}"/>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18" name="Group 74">
            <a:extLst>
              <a:ext uri="{FF2B5EF4-FFF2-40B4-BE49-F238E27FC236}">
                <a16:creationId xmlns="" xmlns:a16="http://schemas.microsoft.com/office/drawing/2014/main" id="{D481C923-EFF0-4A97-A514-60E4A36AD178}"/>
              </a:ext>
            </a:extLst>
          </p:cNvPr>
          <p:cNvGrpSpPr/>
          <p:nvPr/>
        </p:nvGrpSpPr>
        <p:grpSpPr>
          <a:xfrm>
            <a:off x="1217286" y="2430689"/>
            <a:ext cx="386617" cy="834029"/>
            <a:chOff x="4395788" y="2198688"/>
            <a:chExt cx="344488" cy="742951"/>
          </a:xfrm>
          <a:solidFill>
            <a:schemeClr val="tx1">
              <a:lumMod val="65000"/>
              <a:lumOff val="35000"/>
            </a:schemeClr>
          </a:solidFill>
        </p:grpSpPr>
        <p:sp>
          <p:nvSpPr>
            <p:cNvPr id="19" name="Oval 75">
              <a:extLst>
                <a:ext uri="{FF2B5EF4-FFF2-40B4-BE49-F238E27FC236}">
                  <a16:creationId xmlns="" xmlns:a16="http://schemas.microsoft.com/office/drawing/2014/main" id="{06436DA4-D3C6-4D63-A7BB-51D51B4FD1E6}"/>
                </a:ext>
              </a:extLst>
            </p:cNvPr>
            <p:cNvSpPr>
              <a:spLocks noChangeArrowheads="1"/>
            </p:cNvSpPr>
            <p:nvPr/>
          </p:nvSpPr>
          <p:spPr bwMode="auto">
            <a:xfrm>
              <a:off x="4511675" y="2198688"/>
              <a:ext cx="109538" cy="112713"/>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0" name="Freeform 7">
              <a:extLst>
                <a:ext uri="{FF2B5EF4-FFF2-40B4-BE49-F238E27FC236}">
                  <a16:creationId xmlns="" xmlns:a16="http://schemas.microsoft.com/office/drawing/2014/main" id="{A5A7CC92-86DE-4C67-AAE9-FFF3B7CFF4D2}"/>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21" name="Group 74">
            <a:extLst>
              <a:ext uri="{FF2B5EF4-FFF2-40B4-BE49-F238E27FC236}">
                <a16:creationId xmlns="" xmlns:a16="http://schemas.microsoft.com/office/drawing/2014/main" id="{8F0A18AB-8075-42E0-8FB7-2FBF9430B905}"/>
              </a:ext>
            </a:extLst>
          </p:cNvPr>
          <p:cNvGrpSpPr/>
          <p:nvPr/>
        </p:nvGrpSpPr>
        <p:grpSpPr>
          <a:xfrm>
            <a:off x="1656787" y="2430689"/>
            <a:ext cx="386617" cy="834029"/>
            <a:chOff x="4395788" y="2198688"/>
            <a:chExt cx="344488" cy="742951"/>
          </a:xfrm>
          <a:solidFill>
            <a:schemeClr val="tx1">
              <a:lumMod val="65000"/>
              <a:lumOff val="35000"/>
            </a:schemeClr>
          </a:solidFill>
        </p:grpSpPr>
        <p:sp>
          <p:nvSpPr>
            <p:cNvPr id="22" name="Oval 75">
              <a:extLst>
                <a:ext uri="{FF2B5EF4-FFF2-40B4-BE49-F238E27FC236}">
                  <a16:creationId xmlns="" xmlns:a16="http://schemas.microsoft.com/office/drawing/2014/main" id="{CCCFA5FA-A269-45CA-9350-59277E971F71}"/>
                </a:ext>
              </a:extLst>
            </p:cNvPr>
            <p:cNvSpPr>
              <a:spLocks noChangeArrowheads="1"/>
            </p:cNvSpPr>
            <p:nvPr/>
          </p:nvSpPr>
          <p:spPr bwMode="auto">
            <a:xfrm>
              <a:off x="4511675" y="2198688"/>
              <a:ext cx="109538" cy="112713"/>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3" name="Freeform 7">
              <a:extLst>
                <a:ext uri="{FF2B5EF4-FFF2-40B4-BE49-F238E27FC236}">
                  <a16:creationId xmlns="" xmlns:a16="http://schemas.microsoft.com/office/drawing/2014/main" id="{F1473236-7602-4B21-BC6B-37768D8E4C1C}"/>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24" name="Group 74">
            <a:extLst>
              <a:ext uri="{FF2B5EF4-FFF2-40B4-BE49-F238E27FC236}">
                <a16:creationId xmlns="" xmlns:a16="http://schemas.microsoft.com/office/drawing/2014/main" id="{2AFCB1E6-34F2-4F5B-BC7E-0DB502933C89}"/>
              </a:ext>
            </a:extLst>
          </p:cNvPr>
          <p:cNvGrpSpPr/>
          <p:nvPr/>
        </p:nvGrpSpPr>
        <p:grpSpPr>
          <a:xfrm>
            <a:off x="2096287" y="2430689"/>
            <a:ext cx="386617" cy="834029"/>
            <a:chOff x="4395788" y="2198688"/>
            <a:chExt cx="344488" cy="742951"/>
          </a:xfrm>
          <a:solidFill>
            <a:schemeClr val="tx1">
              <a:lumMod val="65000"/>
              <a:lumOff val="35000"/>
            </a:schemeClr>
          </a:solidFill>
        </p:grpSpPr>
        <p:sp>
          <p:nvSpPr>
            <p:cNvPr id="25" name="Oval 75">
              <a:extLst>
                <a:ext uri="{FF2B5EF4-FFF2-40B4-BE49-F238E27FC236}">
                  <a16:creationId xmlns="" xmlns:a16="http://schemas.microsoft.com/office/drawing/2014/main" id="{D55E4F8B-544F-461F-8404-17F3A7BEF318}"/>
                </a:ext>
              </a:extLst>
            </p:cNvPr>
            <p:cNvSpPr>
              <a:spLocks noChangeArrowheads="1"/>
            </p:cNvSpPr>
            <p:nvPr/>
          </p:nvSpPr>
          <p:spPr bwMode="auto">
            <a:xfrm>
              <a:off x="4511675" y="2198688"/>
              <a:ext cx="109538" cy="112713"/>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6" name="Freeform 7">
              <a:extLst>
                <a:ext uri="{FF2B5EF4-FFF2-40B4-BE49-F238E27FC236}">
                  <a16:creationId xmlns="" xmlns:a16="http://schemas.microsoft.com/office/drawing/2014/main" id="{1C170AE8-297F-4728-B5AE-BC7EF797D810}"/>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27" name="Group 74">
            <a:extLst>
              <a:ext uri="{FF2B5EF4-FFF2-40B4-BE49-F238E27FC236}">
                <a16:creationId xmlns="" xmlns:a16="http://schemas.microsoft.com/office/drawing/2014/main" id="{AA36A9CB-1568-4AAC-8E14-DF16713D7E0F}"/>
              </a:ext>
            </a:extLst>
          </p:cNvPr>
          <p:cNvGrpSpPr/>
          <p:nvPr/>
        </p:nvGrpSpPr>
        <p:grpSpPr>
          <a:xfrm>
            <a:off x="2535788" y="2430689"/>
            <a:ext cx="386617" cy="834029"/>
            <a:chOff x="4395788" y="2198688"/>
            <a:chExt cx="344488" cy="742951"/>
          </a:xfrm>
          <a:solidFill>
            <a:srgbClr val="F2A346"/>
          </a:solidFill>
        </p:grpSpPr>
        <p:sp>
          <p:nvSpPr>
            <p:cNvPr id="28" name="Oval 75">
              <a:extLst>
                <a:ext uri="{FF2B5EF4-FFF2-40B4-BE49-F238E27FC236}">
                  <a16:creationId xmlns="" xmlns:a16="http://schemas.microsoft.com/office/drawing/2014/main" id="{990DB15E-8A4B-4C54-BD8D-9E86CEC6C081}"/>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0" name="Freeform 7">
              <a:extLst>
                <a:ext uri="{FF2B5EF4-FFF2-40B4-BE49-F238E27FC236}">
                  <a16:creationId xmlns="" xmlns:a16="http://schemas.microsoft.com/office/drawing/2014/main" id="{7D871307-8604-41B6-9177-83A6B9021215}"/>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31" name="Group 74">
            <a:extLst>
              <a:ext uri="{FF2B5EF4-FFF2-40B4-BE49-F238E27FC236}">
                <a16:creationId xmlns="" xmlns:a16="http://schemas.microsoft.com/office/drawing/2014/main" id="{99553A06-8275-4B94-BD62-4BBD09F1F96D}"/>
              </a:ext>
            </a:extLst>
          </p:cNvPr>
          <p:cNvGrpSpPr/>
          <p:nvPr/>
        </p:nvGrpSpPr>
        <p:grpSpPr>
          <a:xfrm>
            <a:off x="2975289" y="2430689"/>
            <a:ext cx="386617" cy="834029"/>
            <a:chOff x="4395788" y="2198688"/>
            <a:chExt cx="344488" cy="742951"/>
          </a:xfrm>
          <a:solidFill>
            <a:srgbClr val="F2A346"/>
          </a:solidFill>
        </p:grpSpPr>
        <p:sp>
          <p:nvSpPr>
            <p:cNvPr id="32" name="Oval 75">
              <a:extLst>
                <a:ext uri="{FF2B5EF4-FFF2-40B4-BE49-F238E27FC236}">
                  <a16:creationId xmlns="" xmlns:a16="http://schemas.microsoft.com/office/drawing/2014/main" id="{27D75E4A-3EB0-493A-AB26-AB2D7FBED19D}"/>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3" name="Freeform 7">
              <a:extLst>
                <a:ext uri="{FF2B5EF4-FFF2-40B4-BE49-F238E27FC236}">
                  <a16:creationId xmlns="" xmlns:a16="http://schemas.microsoft.com/office/drawing/2014/main" id="{AE3D4DD2-7306-46E5-B84D-CC601ABDBD38}"/>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34" name="Group 74">
            <a:extLst>
              <a:ext uri="{FF2B5EF4-FFF2-40B4-BE49-F238E27FC236}">
                <a16:creationId xmlns="" xmlns:a16="http://schemas.microsoft.com/office/drawing/2014/main" id="{8998D349-7E59-4464-863F-B55E91FF643E}"/>
              </a:ext>
            </a:extLst>
          </p:cNvPr>
          <p:cNvGrpSpPr/>
          <p:nvPr/>
        </p:nvGrpSpPr>
        <p:grpSpPr>
          <a:xfrm>
            <a:off x="3414790" y="2430689"/>
            <a:ext cx="386617" cy="834029"/>
            <a:chOff x="4395788" y="2198688"/>
            <a:chExt cx="344488" cy="742951"/>
          </a:xfrm>
          <a:solidFill>
            <a:srgbClr val="F2A346"/>
          </a:solidFill>
        </p:grpSpPr>
        <p:sp>
          <p:nvSpPr>
            <p:cNvPr id="35" name="Oval 75">
              <a:extLst>
                <a:ext uri="{FF2B5EF4-FFF2-40B4-BE49-F238E27FC236}">
                  <a16:creationId xmlns="" xmlns:a16="http://schemas.microsoft.com/office/drawing/2014/main" id="{2886007A-4738-44B1-91B6-E1ADE2DBB1DA}"/>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6" name="Freeform 7">
              <a:extLst>
                <a:ext uri="{FF2B5EF4-FFF2-40B4-BE49-F238E27FC236}">
                  <a16:creationId xmlns="" xmlns:a16="http://schemas.microsoft.com/office/drawing/2014/main" id="{E21C263C-33D2-415D-9BB2-F91C02E8EE15}"/>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37" name="Group 74">
            <a:extLst>
              <a:ext uri="{FF2B5EF4-FFF2-40B4-BE49-F238E27FC236}">
                <a16:creationId xmlns="" xmlns:a16="http://schemas.microsoft.com/office/drawing/2014/main" id="{7ECC9558-E04F-4112-9982-D1C6BA59C361}"/>
              </a:ext>
            </a:extLst>
          </p:cNvPr>
          <p:cNvGrpSpPr/>
          <p:nvPr/>
        </p:nvGrpSpPr>
        <p:grpSpPr>
          <a:xfrm>
            <a:off x="3854291" y="2430689"/>
            <a:ext cx="386617" cy="834029"/>
            <a:chOff x="4395788" y="2198688"/>
            <a:chExt cx="344488" cy="742951"/>
          </a:xfrm>
          <a:solidFill>
            <a:srgbClr val="F2A346"/>
          </a:solidFill>
        </p:grpSpPr>
        <p:sp>
          <p:nvSpPr>
            <p:cNvPr id="38" name="Oval 75">
              <a:extLst>
                <a:ext uri="{FF2B5EF4-FFF2-40B4-BE49-F238E27FC236}">
                  <a16:creationId xmlns="" xmlns:a16="http://schemas.microsoft.com/office/drawing/2014/main" id="{F1BA02B5-133F-4C72-8E01-7B981796705A}"/>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9" name="Freeform 7">
              <a:extLst>
                <a:ext uri="{FF2B5EF4-FFF2-40B4-BE49-F238E27FC236}">
                  <a16:creationId xmlns="" xmlns:a16="http://schemas.microsoft.com/office/drawing/2014/main" id="{8F71849E-B816-41B4-94E7-485EE8E6214A}"/>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40" name="Group 74">
            <a:extLst>
              <a:ext uri="{FF2B5EF4-FFF2-40B4-BE49-F238E27FC236}">
                <a16:creationId xmlns="" xmlns:a16="http://schemas.microsoft.com/office/drawing/2014/main" id="{A064C05D-D46B-4E1D-9FC4-9A18AA2D87C8}"/>
              </a:ext>
            </a:extLst>
          </p:cNvPr>
          <p:cNvGrpSpPr/>
          <p:nvPr/>
        </p:nvGrpSpPr>
        <p:grpSpPr>
          <a:xfrm>
            <a:off x="4293792" y="2430689"/>
            <a:ext cx="386617" cy="834029"/>
            <a:chOff x="4395788" y="2198688"/>
            <a:chExt cx="344488" cy="742951"/>
          </a:xfrm>
          <a:solidFill>
            <a:srgbClr val="F2A346"/>
          </a:solidFill>
        </p:grpSpPr>
        <p:sp>
          <p:nvSpPr>
            <p:cNvPr id="41" name="Oval 75">
              <a:extLst>
                <a:ext uri="{FF2B5EF4-FFF2-40B4-BE49-F238E27FC236}">
                  <a16:creationId xmlns="" xmlns:a16="http://schemas.microsoft.com/office/drawing/2014/main" id="{169FD07A-1600-4C06-8C81-D82BAD0223F2}"/>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42" name="Freeform 7">
              <a:extLst>
                <a:ext uri="{FF2B5EF4-FFF2-40B4-BE49-F238E27FC236}">
                  <a16:creationId xmlns="" xmlns:a16="http://schemas.microsoft.com/office/drawing/2014/main" id="{A647DDA1-8E1B-44CE-8A3C-03433B2248BB}"/>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43" name="Group 74">
            <a:extLst>
              <a:ext uri="{FF2B5EF4-FFF2-40B4-BE49-F238E27FC236}">
                <a16:creationId xmlns="" xmlns:a16="http://schemas.microsoft.com/office/drawing/2014/main" id="{8814F9F1-C6A9-41E4-937A-66577B9BFB3D}"/>
              </a:ext>
            </a:extLst>
          </p:cNvPr>
          <p:cNvGrpSpPr/>
          <p:nvPr/>
        </p:nvGrpSpPr>
        <p:grpSpPr>
          <a:xfrm>
            <a:off x="4733292" y="2430689"/>
            <a:ext cx="386617" cy="834029"/>
            <a:chOff x="4395788" y="2198688"/>
            <a:chExt cx="344488" cy="742951"/>
          </a:xfrm>
          <a:solidFill>
            <a:srgbClr val="F2A346"/>
          </a:solidFill>
        </p:grpSpPr>
        <p:sp>
          <p:nvSpPr>
            <p:cNvPr id="44" name="Oval 75">
              <a:extLst>
                <a:ext uri="{FF2B5EF4-FFF2-40B4-BE49-F238E27FC236}">
                  <a16:creationId xmlns="" xmlns:a16="http://schemas.microsoft.com/office/drawing/2014/main" id="{5206216A-15B4-4528-901C-76EC7DFC080C}"/>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45" name="Freeform 7">
              <a:extLst>
                <a:ext uri="{FF2B5EF4-FFF2-40B4-BE49-F238E27FC236}">
                  <a16:creationId xmlns="" xmlns:a16="http://schemas.microsoft.com/office/drawing/2014/main" id="{AC0D20B3-054C-4A8D-A5AE-389578642C57}"/>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46" name="Group 80">
            <a:extLst>
              <a:ext uri="{FF2B5EF4-FFF2-40B4-BE49-F238E27FC236}">
                <a16:creationId xmlns="" xmlns:a16="http://schemas.microsoft.com/office/drawing/2014/main" id="{DC794D6F-E866-4D00-A95B-5F2E1CC8D0E9}"/>
              </a:ext>
            </a:extLst>
          </p:cNvPr>
          <p:cNvGrpSpPr/>
          <p:nvPr/>
        </p:nvGrpSpPr>
        <p:grpSpPr>
          <a:xfrm>
            <a:off x="7004135" y="2404332"/>
            <a:ext cx="338183" cy="860386"/>
            <a:chOff x="4422775" y="2198688"/>
            <a:chExt cx="292100" cy="742950"/>
          </a:xfrm>
          <a:solidFill>
            <a:srgbClr val="F2A346"/>
          </a:solidFill>
        </p:grpSpPr>
        <p:sp>
          <p:nvSpPr>
            <p:cNvPr id="47" name="Freeform 12">
              <a:extLst>
                <a:ext uri="{FF2B5EF4-FFF2-40B4-BE49-F238E27FC236}">
                  <a16:creationId xmlns="" xmlns:a16="http://schemas.microsoft.com/office/drawing/2014/main" id="{0B5E7CB7-3E75-4939-A941-2C7CBE5F35A4}"/>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52" name="Oval 13">
              <a:extLst>
                <a:ext uri="{FF2B5EF4-FFF2-40B4-BE49-F238E27FC236}">
                  <a16:creationId xmlns="" xmlns:a16="http://schemas.microsoft.com/office/drawing/2014/main" id="{F925FE72-44A6-41FE-8083-CB985B128EAE}"/>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3" name="Group 80">
            <a:extLst>
              <a:ext uri="{FF2B5EF4-FFF2-40B4-BE49-F238E27FC236}">
                <a16:creationId xmlns="" xmlns:a16="http://schemas.microsoft.com/office/drawing/2014/main" id="{DFDAD2FC-FB09-4843-8CF2-4481A5889032}"/>
              </a:ext>
            </a:extLst>
          </p:cNvPr>
          <p:cNvGrpSpPr/>
          <p:nvPr/>
        </p:nvGrpSpPr>
        <p:grpSpPr>
          <a:xfrm>
            <a:off x="7443636" y="2404332"/>
            <a:ext cx="338183" cy="860386"/>
            <a:chOff x="4422775" y="2198688"/>
            <a:chExt cx="292100" cy="742950"/>
          </a:xfrm>
          <a:solidFill>
            <a:srgbClr val="F2A346"/>
          </a:solidFill>
        </p:grpSpPr>
        <p:sp>
          <p:nvSpPr>
            <p:cNvPr id="54" name="Freeform 12">
              <a:extLst>
                <a:ext uri="{FF2B5EF4-FFF2-40B4-BE49-F238E27FC236}">
                  <a16:creationId xmlns="" xmlns:a16="http://schemas.microsoft.com/office/drawing/2014/main" id="{656E9B3B-C4CD-45D2-B533-4FCAC7915238}"/>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55" name="Oval 13">
              <a:extLst>
                <a:ext uri="{FF2B5EF4-FFF2-40B4-BE49-F238E27FC236}">
                  <a16:creationId xmlns="" xmlns:a16="http://schemas.microsoft.com/office/drawing/2014/main" id="{878F65A6-B06F-42FF-95F3-C7ED3EEBB71B}"/>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6" name="Group 80">
            <a:extLst>
              <a:ext uri="{FF2B5EF4-FFF2-40B4-BE49-F238E27FC236}">
                <a16:creationId xmlns="" xmlns:a16="http://schemas.microsoft.com/office/drawing/2014/main" id="{121496D5-7033-407C-8901-0E03CEAF382A}"/>
              </a:ext>
            </a:extLst>
          </p:cNvPr>
          <p:cNvGrpSpPr/>
          <p:nvPr/>
        </p:nvGrpSpPr>
        <p:grpSpPr>
          <a:xfrm>
            <a:off x="7883137" y="2404332"/>
            <a:ext cx="338183" cy="860386"/>
            <a:chOff x="4422775" y="2198688"/>
            <a:chExt cx="292100" cy="742950"/>
          </a:xfrm>
          <a:solidFill>
            <a:srgbClr val="F2A346"/>
          </a:solidFill>
        </p:grpSpPr>
        <p:sp>
          <p:nvSpPr>
            <p:cNvPr id="57" name="Freeform 12">
              <a:extLst>
                <a:ext uri="{FF2B5EF4-FFF2-40B4-BE49-F238E27FC236}">
                  <a16:creationId xmlns="" xmlns:a16="http://schemas.microsoft.com/office/drawing/2014/main" id="{1DC28F28-6D15-4AA4-8703-9C0EDA514118}"/>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58" name="Oval 13">
              <a:extLst>
                <a:ext uri="{FF2B5EF4-FFF2-40B4-BE49-F238E27FC236}">
                  <a16:creationId xmlns="" xmlns:a16="http://schemas.microsoft.com/office/drawing/2014/main" id="{853416B5-415E-4B81-837D-27318CBF4A67}"/>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9" name="Group 80">
            <a:extLst>
              <a:ext uri="{FF2B5EF4-FFF2-40B4-BE49-F238E27FC236}">
                <a16:creationId xmlns="" xmlns:a16="http://schemas.microsoft.com/office/drawing/2014/main" id="{36DC20ED-C3C3-463C-A057-012652EE40B2}"/>
              </a:ext>
            </a:extLst>
          </p:cNvPr>
          <p:cNvGrpSpPr/>
          <p:nvPr/>
        </p:nvGrpSpPr>
        <p:grpSpPr>
          <a:xfrm>
            <a:off x="8322638" y="2404332"/>
            <a:ext cx="338183" cy="860386"/>
            <a:chOff x="4422775" y="2198688"/>
            <a:chExt cx="292100" cy="742950"/>
          </a:xfrm>
          <a:solidFill>
            <a:srgbClr val="F2A346"/>
          </a:solidFill>
        </p:grpSpPr>
        <p:sp>
          <p:nvSpPr>
            <p:cNvPr id="60" name="Freeform 12">
              <a:extLst>
                <a:ext uri="{FF2B5EF4-FFF2-40B4-BE49-F238E27FC236}">
                  <a16:creationId xmlns="" xmlns:a16="http://schemas.microsoft.com/office/drawing/2014/main" id="{3403558B-B78F-460D-9D61-946A38305A47}"/>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1" name="Oval 13">
              <a:extLst>
                <a:ext uri="{FF2B5EF4-FFF2-40B4-BE49-F238E27FC236}">
                  <a16:creationId xmlns="" xmlns:a16="http://schemas.microsoft.com/office/drawing/2014/main" id="{7B5EA20E-BBF4-4045-8D39-B3CB4CE7D8D4}"/>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62" name="Group 80">
            <a:extLst>
              <a:ext uri="{FF2B5EF4-FFF2-40B4-BE49-F238E27FC236}">
                <a16:creationId xmlns="" xmlns:a16="http://schemas.microsoft.com/office/drawing/2014/main" id="{F4A1F33C-9EA9-4529-A4AE-D7774490C7C4}"/>
              </a:ext>
            </a:extLst>
          </p:cNvPr>
          <p:cNvGrpSpPr/>
          <p:nvPr/>
        </p:nvGrpSpPr>
        <p:grpSpPr>
          <a:xfrm>
            <a:off x="8762138" y="2404332"/>
            <a:ext cx="338183" cy="860386"/>
            <a:chOff x="4422775" y="2198688"/>
            <a:chExt cx="292100" cy="742950"/>
          </a:xfrm>
          <a:solidFill>
            <a:schemeClr val="tx1">
              <a:lumMod val="65000"/>
              <a:lumOff val="35000"/>
            </a:schemeClr>
          </a:solidFill>
        </p:grpSpPr>
        <p:sp>
          <p:nvSpPr>
            <p:cNvPr id="63" name="Freeform 12">
              <a:extLst>
                <a:ext uri="{FF2B5EF4-FFF2-40B4-BE49-F238E27FC236}">
                  <a16:creationId xmlns="" xmlns:a16="http://schemas.microsoft.com/office/drawing/2014/main" id="{4E8B60F7-8341-4712-872E-A443E0BE0B41}"/>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4" name="Oval 13">
              <a:extLst>
                <a:ext uri="{FF2B5EF4-FFF2-40B4-BE49-F238E27FC236}">
                  <a16:creationId xmlns="" xmlns:a16="http://schemas.microsoft.com/office/drawing/2014/main" id="{29C6798A-D725-4D70-9506-CF4DD9E9FB40}"/>
                </a:ext>
              </a:extLst>
            </p:cNvPr>
            <p:cNvSpPr>
              <a:spLocks noChangeArrowheads="1"/>
            </p:cNvSpPr>
            <p:nvPr/>
          </p:nvSpPr>
          <p:spPr bwMode="auto">
            <a:xfrm>
              <a:off x="4511675" y="2198688"/>
              <a:ext cx="115888" cy="115888"/>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65" name="Group 80">
            <a:extLst>
              <a:ext uri="{FF2B5EF4-FFF2-40B4-BE49-F238E27FC236}">
                <a16:creationId xmlns="" xmlns:a16="http://schemas.microsoft.com/office/drawing/2014/main" id="{8DA98453-529A-4A20-B30E-46CF653F54E6}"/>
              </a:ext>
            </a:extLst>
          </p:cNvPr>
          <p:cNvGrpSpPr/>
          <p:nvPr/>
        </p:nvGrpSpPr>
        <p:grpSpPr>
          <a:xfrm>
            <a:off x="9201639" y="2404332"/>
            <a:ext cx="338183" cy="860386"/>
            <a:chOff x="4422775" y="2198688"/>
            <a:chExt cx="292100" cy="742950"/>
          </a:xfrm>
          <a:solidFill>
            <a:schemeClr val="tx1">
              <a:lumMod val="65000"/>
              <a:lumOff val="35000"/>
            </a:schemeClr>
          </a:solidFill>
        </p:grpSpPr>
        <p:sp>
          <p:nvSpPr>
            <p:cNvPr id="66" name="Freeform 12">
              <a:extLst>
                <a:ext uri="{FF2B5EF4-FFF2-40B4-BE49-F238E27FC236}">
                  <a16:creationId xmlns="" xmlns:a16="http://schemas.microsoft.com/office/drawing/2014/main" id="{0103C03A-ECF0-44CF-BDAE-D2D1E3BD4201}"/>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7" name="Oval 13">
              <a:extLst>
                <a:ext uri="{FF2B5EF4-FFF2-40B4-BE49-F238E27FC236}">
                  <a16:creationId xmlns="" xmlns:a16="http://schemas.microsoft.com/office/drawing/2014/main" id="{B72731B3-3F41-4BCC-BBCA-31BA4200B3AA}"/>
                </a:ext>
              </a:extLst>
            </p:cNvPr>
            <p:cNvSpPr>
              <a:spLocks noChangeArrowheads="1"/>
            </p:cNvSpPr>
            <p:nvPr/>
          </p:nvSpPr>
          <p:spPr bwMode="auto">
            <a:xfrm>
              <a:off x="4511675" y="2198688"/>
              <a:ext cx="115888" cy="115888"/>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68" name="Group 80">
            <a:extLst>
              <a:ext uri="{FF2B5EF4-FFF2-40B4-BE49-F238E27FC236}">
                <a16:creationId xmlns="" xmlns:a16="http://schemas.microsoft.com/office/drawing/2014/main" id="{E1AD58DB-5131-4D3E-8744-D318B53EC590}"/>
              </a:ext>
            </a:extLst>
          </p:cNvPr>
          <p:cNvGrpSpPr/>
          <p:nvPr/>
        </p:nvGrpSpPr>
        <p:grpSpPr>
          <a:xfrm>
            <a:off x="9641140" y="2404332"/>
            <a:ext cx="338183" cy="860386"/>
            <a:chOff x="4422775" y="2198688"/>
            <a:chExt cx="292100" cy="742950"/>
          </a:xfrm>
          <a:solidFill>
            <a:schemeClr val="tx1">
              <a:lumMod val="65000"/>
              <a:lumOff val="35000"/>
            </a:schemeClr>
          </a:solidFill>
        </p:grpSpPr>
        <p:sp>
          <p:nvSpPr>
            <p:cNvPr id="69" name="Freeform 12">
              <a:extLst>
                <a:ext uri="{FF2B5EF4-FFF2-40B4-BE49-F238E27FC236}">
                  <a16:creationId xmlns="" xmlns:a16="http://schemas.microsoft.com/office/drawing/2014/main" id="{B1FDA847-1D60-401D-BEBB-150EA27FF4A9}"/>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0" name="Oval 13">
              <a:extLst>
                <a:ext uri="{FF2B5EF4-FFF2-40B4-BE49-F238E27FC236}">
                  <a16:creationId xmlns="" xmlns:a16="http://schemas.microsoft.com/office/drawing/2014/main" id="{218411A2-DAC9-4089-8A7C-57B20F30C0E8}"/>
                </a:ext>
              </a:extLst>
            </p:cNvPr>
            <p:cNvSpPr>
              <a:spLocks noChangeArrowheads="1"/>
            </p:cNvSpPr>
            <p:nvPr/>
          </p:nvSpPr>
          <p:spPr bwMode="auto">
            <a:xfrm>
              <a:off x="4511675" y="2198688"/>
              <a:ext cx="115888" cy="115888"/>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71" name="Group 80">
            <a:extLst>
              <a:ext uri="{FF2B5EF4-FFF2-40B4-BE49-F238E27FC236}">
                <a16:creationId xmlns="" xmlns:a16="http://schemas.microsoft.com/office/drawing/2014/main" id="{3D319016-49AC-4CC0-B9AB-37544041531D}"/>
              </a:ext>
            </a:extLst>
          </p:cNvPr>
          <p:cNvGrpSpPr/>
          <p:nvPr/>
        </p:nvGrpSpPr>
        <p:grpSpPr>
          <a:xfrm>
            <a:off x="10080641" y="2404332"/>
            <a:ext cx="338183" cy="860386"/>
            <a:chOff x="4422775" y="2198688"/>
            <a:chExt cx="292100" cy="742950"/>
          </a:xfrm>
          <a:solidFill>
            <a:schemeClr val="tx1">
              <a:lumMod val="65000"/>
              <a:lumOff val="35000"/>
            </a:schemeClr>
          </a:solidFill>
        </p:grpSpPr>
        <p:sp>
          <p:nvSpPr>
            <p:cNvPr id="72" name="Freeform 12">
              <a:extLst>
                <a:ext uri="{FF2B5EF4-FFF2-40B4-BE49-F238E27FC236}">
                  <a16:creationId xmlns="" xmlns:a16="http://schemas.microsoft.com/office/drawing/2014/main" id="{DF9CA772-274E-4568-A6D0-AD228C2D9CB8}"/>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3" name="Oval 13">
              <a:extLst>
                <a:ext uri="{FF2B5EF4-FFF2-40B4-BE49-F238E27FC236}">
                  <a16:creationId xmlns="" xmlns:a16="http://schemas.microsoft.com/office/drawing/2014/main" id="{DF48AE12-42BF-413F-A1F7-9077EB679939}"/>
                </a:ext>
              </a:extLst>
            </p:cNvPr>
            <p:cNvSpPr>
              <a:spLocks noChangeArrowheads="1"/>
            </p:cNvSpPr>
            <p:nvPr/>
          </p:nvSpPr>
          <p:spPr bwMode="auto">
            <a:xfrm>
              <a:off x="4511675" y="2198688"/>
              <a:ext cx="115888" cy="115888"/>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74" name="Group 80">
            <a:extLst>
              <a:ext uri="{FF2B5EF4-FFF2-40B4-BE49-F238E27FC236}">
                <a16:creationId xmlns="" xmlns:a16="http://schemas.microsoft.com/office/drawing/2014/main" id="{0AB04E25-41F0-419A-B628-61E968B00F8F}"/>
              </a:ext>
            </a:extLst>
          </p:cNvPr>
          <p:cNvGrpSpPr/>
          <p:nvPr/>
        </p:nvGrpSpPr>
        <p:grpSpPr>
          <a:xfrm>
            <a:off x="10520142" y="2404332"/>
            <a:ext cx="338183" cy="860386"/>
            <a:chOff x="4422775" y="2198688"/>
            <a:chExt cx="292100" cy="742950"/>
          </a:xfrm>
          <a:solidFill>
            <a:schemeClr val="tx1">
              <a:lumMod val="65000"/>
              <a:lumOff val="35000"/>
            </a:schemeClr>
          </a:solidFill>
        </p:grpSpPr>
        <p:sp>
          <p:nvSpPr>
            <p:cNvPr id="75" name="Freeform 12">
              <a:extLst>
                <a:ext uri="{FF2B5EF4-FFF2-40B4-BE49-F238E27FC236}">
                  <a16:creationId xmlns="" xmlns:a16="http://schemas.microsoft.com/office/drawing/2014/main" id="{D72BF9AD-F2A9-4A26-9EFC-7289F2EE6259}"/>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6" name="Oval 13">
              <a:extLst>
                <a:ext uri="{FF2B5EF4-FFF2-40B4-BE49-F238E27FC236}">
                  <a16:creationId xmlns="" xmlns:a16="http://schemas.microsoft.com/office/drawing/2014/main" id="{06D164C4-4D7A-4287-9A45-5B240513802E}"/>
                </a:ext>
              </a:extLst>
            </p:cNvPr>
            <p:cNvSpPr>
              <a:spLocks noChangeArrowheads="1"/>
            </p:cNvSpPr>
            <p:nvPr/>
          </p:nvSpPr>
          <p:spPr bwMode="auto">
            <a:xfrm>
              <a:off x="4511675" y="2198688"/>
              <a:ext cx="115888" cy="115888"/>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77" name="Group 80">
            <a:extLst>
              <a:ext uri="{FF2B5EF4-FFF2-40B4-BE49-F238E27FC236}">
                <a16:creationId xmlns="" xmlns:a16="http://schemas.microsoft.com/office/drawing/2014/main" id="{94B3A4CE-765F-4CF0-8488-BD47A78EF7CC}"/>
              </a:ext>
            </a:extLst>
          </p:cNvPr>
          <p:cNvGrpSpPr/>
          <p:nvPr/>
        </p:nvGrpSpPr>
        <p:grpSpPr>
          <a:xfrm>
            <a:off x="10959644" y="2404332"/>
            <a:ext cx="338183" cy="860386"/>
            <a:chOff x="4422775" y="2198688"/>
            <a:chExt cx="292100" cy="742950"/>
          </a:xfrm>
          <a:solidFill>
            <a:schemeClr val="tx1">
              <a:lumMod val="65000"/>
              <a:lumOff val="35000"/>
            </a:schemeClr>
          </a:solidFill>
        </p:grpSpPr>
        <p:sp>
          <p:nvSpPr>
            <p:cNvPr id="78" name="Freeform 12">
              <a:extLst>
                <a:ext uri="{FF2B5EF4-FFF2-40B4-BE49-F238E27FC236}">
                  <a16:creationId xmlns="" xmlns:a16="http://schemas.microsoft.com/office/drawing/2014/main" id="{7648762A-DA88-4788-8B02-436AB92801CE}"/>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9" name="Oval 13">
              <a:extLst>
                <a:ext uri="{FF2B5EF4-FFF2-40B4-BE49-F238E27FC236}">
                  <a16:creationId xmlns="" xmlns:a16="http://schemas.microsoft.com/office/drawing/2014/main" id="{BB6F5C23-7D67-4114-91BC-416ABA09716C}"/>
                </a:ext>
              </a:extLst>
            </p:cNvPr>
            <p:cNvSpPr>
              <a:spLocks noChangeArrowheads="1"/>
            </p:cNvSpPr>
            <p:nvPr/>
          </p:nvSpPr>
          <p:spPr bwMode="auto">
            <a:xfrm>
              <a:off x="4511675" y="2198688"/>
              <a:ext cx="115888" cy="115888"/>
            </a:xfrm>
            <a:prstGeom prst="ellipse">
              <a:avLst/>
            </a:prstGeom>
            <a:grp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80" name="组合 79">
            <a:extLst>
              <a:ext uri="{FF2B5EF4-FFF2-40B4-BE49-F238E27FC236}">
                <a16:creationId xmlns="" xmlns:a16="http://schemas.microsoft.com/office/drawing/2014/main" id="{E0D778F4-8EC2-4120-A06C-FACBBDAECAE1}"/>
              </a:ext>
            </a:extLst>
          </p:cNvPr>
          <p:cNvGrpSpPr/>
          <p:nvPr/>
        </p:nvGrpSpPr>
        <p:grpSpPr>
          <a:xfrm>
            <a:off x="5375192" y="2048851"/>
            <a:ext cx="1404503" cy="1404503"/>
            <a:chOff x="5420912" y="2582333"/>
            <a:chExt cx="1404503" cy="1404503"/>
          </a:xfrm>
        </p:grpSpPr>
        <p:grpSp>
          <p:nvGrpSpPr>
            <p:cNvPr id="81" name="组合 80">
              <a:extLst>
                <a:ext uri="{FF2B5EF4-FFF2-40B4-BE49-F238E27FC236}">
                  <a16:creationId xmlns="" xmlns:a16="http://schemas.microsoft.com/office/drawing/2014/main" id="{206FFAB3-D1A7-4AF8-A03F-67C9EBE7C2AF}"/>
                </a:ext>
              </a:extLst>
            </p:cNvPr>
            <p:cNvGrpSpPr/>
            <p:nvPr/>
          </p:nvGrpSpPr>
          <p:grpSpPr>
            <a:xfrm>
              <a:off x="5420912" y="2582333"/>
              <a:ext cx="1404503" cy="1404503"/>
              <a:chOff x="5420912" y="2582333"/>
              <a:chExt cx="1404503" cy="1404503"/>
            </a:xfrm>
          </p:grpSpPr>
          <p:sp>
            <p:nvSpPr>
              <p:cNvPr id="83" name="椭圆 82">
                <a:extLst>
                  <a:ext uri="{FF2B5EF4-FFF2-40B4-BE49-F238E27FC236}">
                    <a16:creationId xmlns="" xmlns:a16="http://schemas.microsoft.com/office/drawing/2014/main" id="{F2506D30-202A-4415-BE96-2158FE107319}"/>
                  </a:ext>
                </a:extLst>
              </p:cNvPr>
              <p:cNvSpPr/>
              <p:nvPr/>
            </p:nvSpPr>
            <p:spPr>
              <a:xfrm>
                <a:off x="5420912" y="2582333"/>
                <a:ext cx="1404503" cy="1404503"/>
              </a:xfrm>
              <a:prstGeom prst="ellipse">
                <a:avLst/>
              </a:prstGeom>
              <a:solidFill>
                <a:srgbClr val="F2A34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84" name="椭圆 83">
                <a:extLst>
                  <a:ext uri="{FF2B5EF4-FFF2-40B4-BE49-F238E27FC236}">
                    <a16:creationId xmlns="" xmlns:a16="http://schemas.microsoft.com/office/drawing/2014/main" id="{207D1F55-84DD-4EC0-8F80-7214EFBA5964}"/>
                  </a:ext>
                </a:extLst>
              </p:cNvPr>
              <p:cNvSpPr/>
              <p:nvPr/>
            </p:nvSpPr>
            <p:spPr>
              <a:xfrm>
                <a:off x="5479774" y="2647515"/>
                <a:ext cx="1274137" cy="1274137"/>
              </a:xfrm>
              <a:prstGeom prst="ellipse">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82" name="文本框 81">
              <a:extLst>
                <a:ext uri="{FF2B5EF4-FFF2-40B4-BE49-F238E27FC236}">
                  <a16:creationId xmlns="" xmlns:a16="http://schemas.microsoft.com/office/drawing/2014/main" id="{A831AF00-1FE5-44F2-8D51-72B382678F5F}"/>
                </a:ext>
              </a:extLst>
            </p:cNvPr>
            <p:cNvSpPr txBox="1"/>
            <p:nvPr/>
          </p:nvSpPr>
          <p:spPr>
            <a:xfrm>
              <a:off x="5738889" y="2948383"/>
              <a:ext cx="77893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chemeClr val="tx1">
                      <a:lumMod val="65000"/>
                      <a:lumOff val="35000"/>
                    </a:schemeClr>
                  </a:solidFill>
                  <a:effectLst/>
                  <a:uLnTx/>
                  <a:uFillTx/>
                  <a:cs typeface="+mn-ea"/>
                  <a:sym typeface="+mn-lt"/>
                </a:rPr>
                <a:t>V S</a:t>
              </a:r>
              <a:endParaRPr kumimoji="0" lang="zh-CN" altLang="en-US" sz="4000" b="1"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sp>
        <p:nvSpPr>
          <p:cNvPr id="85" name="椭圆 84">
            <a:extLst>
              <a:ext uri="{FF2B5EF4-FFF2-40B4-BE49-F238E27FC236}">
                <a16:creationId xmlns="" xmlns:a16="http://schemas.microsoft.com/office/drawing/2014/main" id="{E80DF15D-9BE6-486C-9754-F15B7CBB8D6D}"/>
              </a:ext>
            </a:extLst>
          </p:cNvPr>
          <p:cNvSpPr/>
          <p:nvPr/>
        </p:nvSpPr>
        <p:spPr>
          <a:xfrm>
            <a:off x="2151380" y="3122787"/>
            <a:ext cx="637401" cy="637401"/>
          </a:xfrm>
          <a:prstGeom prst="ellipse">
            <a:avLst/>
          </a:prstGeom>
          <a:solidFill>
            <a:srgbClr val="F2A34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chemeClr val="tx1">
                    <a:lumMod val="65000"/>
                    <a:lumOff val="35000"/>
                  </a:schemeClr>
                </a:solidFill>
                <a:effectLst/>
                <a:uLnTx/>
                <a:uFillTx/>
                <a:cs typeface="+mn-ea"/>
                <a:sym typeface="+mn-lt"/>
              </a:rPr>
              <a:t>60%</a:t>
            </a:r>
            <a:endParaRPr kumimoji="0" lang="zh-CN" altLang="en-US" sz="1200" b="1"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86" name="椭圆 85">
            <a:extLst>
              <a:ext uri="{FF2B5EF4-FFF2-40B4-BE49-F238E27FC236}">
                <a16:creationId xmlns="" xmlns:a16="http://schemas.microsoft.com/office/drawing/2014/main" id="{C5F50195-351C-4CCC-B1D9-F5666212FCE8}"/>
              </a:ext>
            </a:extLst>
          </p:cNvPr>
          <p:cNvSpPr/>
          <p:nvPr/>
        </p:nvSpPr>
        <p:spPr>
          <a:xfrm>
            <a:off x="7525529" y="1777500"/>
            <a:ext cx="637401" cy="637401"/>
          </a:xfrm>
          <a:prstGeom prst="ellipse">
            <a:avLst/>
          </a:prstGeom>
          <a:solidFill>
            <a:srgbClr val="F2A34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tx1">
                    <a:lumMod val="65000"/>
                    <a:lumOff val="35000"/>
                  </a:schemeClr>
                </a:solidFill>
                <a:effectLst/>
                <a:uLnTx/>
                <a:uFillTx/>
                <a:cs typeface="+mn-ea"/>
                <a:sym typeface="+mn-lt"/>
              </a:rPr>
              <a:t>40%</a:t>
            </a:r>
            <a:endParaRPr kumimoji="0" lang="zh-CN" altLang="en-US" sz="1100" b="1"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87" name="组合 86">
            <a:extLst>
              <a:ext uri="{FF2B5EF4-FFF2-40B4-BE49-F238E27FC236}">
                <a16:creationId xmlns="" xmlns:a16="http://schemas.microsoft.com/office/drawing/2014/main" id="{A22ED545-07F1-4B8D-864F-6FF282FA5D3F}"/>
              </a:ext>
            </a:extLst>
          </p:cNvPr>
          <p:cNvGrpSpPr/>
          <p:nvPr/>
        </p:nvGrpSpPr>
        <p:grpSpPr>
          <a:xfrm>
            <a:off x="479642" y="4242636"/>
            <a:ext cx="11182960" cy="1190051"/>
            <a:chOff x="525362" y="4312568"/>
            <a:chExt cx="11182960" cy="1190051"/>
          </a:xfrm>
        </p:grpSpPr>
        <p:sp>
          <p:nvSpPr>
            <p:cNvPr id="88" name="文本框 87">
              <a:extLst>
                <a:ext uri="{FF2B5EF4-FFF2-40B4-BE49-F238E27FC236}">
                  <a16:creationId xmlns="" xmlns:a16="http://schemas.microsoft.com/office/drawing/2014/main" id="{FEE9E591-B882-41D2-A4E4-0272065BE264}"/>
                </a:ext>
              </a:extLst>
            </p:cNvPr>
            <p:cNvSpPr txBox="1"/>
            <p:nvPr/>
          </p:nvSpPr>
          <p:spPr>
            <a:xfrm>
              <a:off x="4382445" y="4312568"/>
              <a:ext cx="3374807"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solidFill>
                    <a:srgbClr val="F2A346"/>
                  </a:solidFill>
                  <a:cs typeface="+mn-ea"/>
                  <a:sym typeface="+mn-lt"/>
                </a:rPr>
                <a:t>参加活动人群性别比例</a:t>
              </a:r>
              <a:endParaRPr kumimoji="0" lang="zh-CN" altLang="en-US" sz="2000" b="1" i="0" u="none" strike="noStrike" kern="0" cap="none" spc="0" normalizeH="0" baseline="0" noProof="0" dirty="0">
                <a:ln>
                  <a:noFill/>
                </a:ln>
                <a:solidFill>
                  <a:srgbClr val="F2A346"/>
                </a:solidFill>
                <a:effectLst/>
                <a:uLnTx/>
                <a:uFillTx/>
                <a:cs typeface="+mn-ea"/>
                <a:sym typeface="+mn-lt"/>
              </a:endParaRPr>
            </a:p>
          </p:txBody>
        </p:sp>
        <p:cxnSp>
          <p:nvCxnSpPr>
            <p:cNvPr id="89" name="直接连接符 88">
              <a:extLst>
                <a:ext uri="{FF2B5EF4-FFF2-40B4-BE49-F238E27FC236}">
                  <a16:creationId xmlns="" xmlns:a16="http://schemas.microsoft.com/office/drawing/2014/main" id="{ABE18482-6CE2-49F4-8F4C-9F6001B564AC}"/>
                </a:ext>
              </a:extLst>
            </p:cNvPr>
            <p:cNvCxnSpPr/>
            <p:nvPr/>
          </p:nvCxnSpPr>
          <p:spPr>
            <a:xfrm>
              <a:off x="5820254" y="4747084"/>
              <a:ext cx="551492" cy="0"/>
            </a:xfrm>
            <a:prstGeom prst="line">
              <a:avLst/>
            </a:prstGeom>
            <a:noFill/>
            <a:ln w="15875" cap="flat" cmpd="sng" algn="ctr">
              <a:solidFill>
                <a:schemeClr val="tx1">
                  <a:lumMod val="65000"/>
                  <a:lumOff val="35000"/>
                </a:schemeClr>
              </a:solidFill>
              <a:prstDash val="solid"/>
              <a:miter lim="800000"/>
            </a:ln>
            <a:effectLst/>
          </p:spPr>
        </p:cxnSp>
        <p:sp>
          <p:nvSpPr>
            <p:cNvPr id="90" name="文本框 89">
              <a:extLst>
                <a:ext uri="{FF2B5EF4-FFF2-40B4-BE49-F238E27FC236}">
                  <a16:creationId xmlns="" xmlns:a16="http://schemas.microsoft.com/office/drawing/2014/main" id="{D433866B-693D-4680-8F30-0A497931BAEB}"/>
                </a:ext>
              </a:extLst>
            </p:cNvPr>
            <p:cNvSpPr txBox="1"/>
            <p:nvPr/>
          </p:nvSpPr>
          <p:spPr>
            <a:xfrm>
              <a:off x="525362" y="4806275"/>
              <a:ext cx="11182960" cy="696344"/>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65000"/>
                      <a:lumOff val="35000"/>
                    </a:schemeClr>
                  </a:solidFill>
                  <a:effectLst/>
                  <a:uLnTx/>
                  <a:uFillTx/>
                  <a:cs typeface="+mn-ea"/>
                  <a:sym typeface="+mn-lt"/>
                </a:rPr>
                <a:t>Clarity Leads to Power. When we're clear, we're more effective. Our clarity reduces our mistakes and enables us to enlist the help of others. </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65000"/>
                      <a:lumOff val="35000"/>
                    </a:schemeClr>
                  </a:solidFill>
                  <a:effectLst/>
                  <a:uLnTx/>
                  <a:uFillTx/>
                  <a:cs typeface="+mn-ea"/>
                  <a:sym typeface="+mn-lt"/>
                </a:rPr>
                <a:t>We are more powerful when we are clear, and we are weaker when we are confused.</a:t>
              </a:r>
              <a:endParaRPr kumimoji="0" lang="zh-CN" altLang="en-US" sz="14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spTree>
    <p:extLst>
      <p:ext uri="{BB962C8B-B14F-4D97-AF65-F5344CB8AC3E}">
        <p14:creationId xmlns:p14="http://schemas.microsoft.com/office/powerpoint/2010/main" val="3120625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25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7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nodeType="withEffect">
                                  <p:stCondLst>
                                    <p:cond delay="125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par>
                                <p:cTn id="35" presetID="53" presetClass="entr" presetSubtype="16" fill="hold" nodeType="withEffect">
                                  <p:stCondLst>
                                    <p:cond delay="150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175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nodeType="withEffect">
                                  <p:stCondLst>
                                    <p:cond delay="200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par>
                                <p:cTn id="50" presetID="53" presetClass="entr" presetSubtype="16" fill="hold" nodeType="withEffect">
                                  <p:stCondLst>
                                    <p:cond delay="2250"/>
                                  </p:stCondLst>
                                  <p:childTnLst>
                                    <p:set>
                                      <p:cBhvr>
                                        <p:cTn id="51" dur="1" fill="hold">
                                          <p:stCondLst>
                                            <p:cond delay="0"/>
                                          </p:stCondLst>
                                        </p:cTn>
                                        <p:tgtEl>
                                          <p:spTgt spid="43"/>
                                        </p:tgtEl>
                                        <p:attrNameLst>
                                          <p:attrName>style.visibility</p:attrName>
                                        </p:attrNameLst>
                                      </p:cBhvr>
                                      <p:to>
                                        <p:strVal val="visible"/>
                                      </p:to>
                                    </p:set>
                                    <p:anim calcmode="lin" valueType="num">
                                      <p:cBhvr>
                                        <p:cTn id="52" dur="500" fill="hold"/>
                                        <p:tgtEl>
                                          <p:spTgt spid="43"/>
                                        </p:tgtEl>
                                        <p:attrNameLst>
                                          <p:attrName>ppt_w</p:attrName>
                                        </p:attrNameLst>
                                      </p:cBhvr>
                                      <p:tavLst>
                                        <p:tav tm="0">
                                          <p:val>
                                            <p:fltVal val="0"/>
                                          </p:val>
                                        </p:tav>
                                        <p:tav tm="100000">
                                          <p:val>
                                            <p:strVal val="#ppt_w"/>
                                          </p:val>
                                        </p:tav>
                                      </p:tavLst>
                                    </p:anim>
                                    <p:anim calcmode="lin" valueType="num">
                                      <p:cBhvr>
                                        <p:cTn id="53" dur="500" fill="hold"/>
                                        <p:tgtEl>
                                          <p:spTgt spid="43"/>
                                        </p:tgtEl>
                                        <p:attrNameLst>
                                          <p:attrName>ppt_h</p:attrName>
                                        </p:attrNameLst>
                                      </p:cBhvr>
                                      <p:tavLst>
                                        <p:tav tm="0">
                                          <p:val>
                                            <p:fltVal val="0"/>
                                          </p:val>
                                        </p:tav>
                                        <p:tav tm="100000">
                                          <p:val>
                                            <p:strVal val="#ppt_h"/>
                                          </p:val>
                                        </p:tav>
                                      </p:tavLst>
                                    </p:anim>
                                    <p:animEffect transition="in" filter="fade">
                                      <p:cBhvr>
                                        <p:cTn id="54" dur="500"/>
                                        <p:tgtEl>
                                          <p:spTgt spid="43"/>
                                        </p:tgtEl>
                                      </p:cBhvr>
                                    </p:animEffect>
                                  </p:childTnLst>
                                </p:cTn>
                              </p:par>
                            </p:childTnLst>
                          </p:cTn>
                        </p:par>
                        <p:par>
                          <p:cTn id="55" fill="hold">
                            <p:stCondLst>
                              <p:cond delay="2750"/>
                            </p:stCondLst>
                            <p:childTnLst>
                              <p:par>
                                <p:cTn id="56" presetID="53" presetClass="entr" presetSubtype="16" fill="hold" grpId="0"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p:cTn id="58" dur="500" fill="hold"/>
                                        <p:tgtEl>
                                          <p:spTgt spid="85"/>
                                        </p:tgtEl>
                                        <p:attrNameLst>
                                          <p:attrName>ppt_w</p:attrName>
                                        </p:attrNameLst>
                                      </p:cBhvr>
                                      <p:tavLst>
                                        <p:tav tm="0">
                                          <p:val>
                                            <p:fltVal val="0"/>
                                          </p:val>
                                        </p:tav>
                                        <p:tav tm="100000">
                                          <p:val>
                                            <p:strVal val="#ppt_w"/>
                                          </p:val>
                                        </p:tav>
                                      </p:tavLst>
                                    </p:anim>
                                    <p:anim calcmode="lin" valueType="num">
                                      <p:cBhvr>
                                        <p:cTn id="59" dur="500" fill="hold"/>
                                        <p:tgtEl>
                                          <p:spTgt spid="85"/>
                                        </p:tgtEl>
                                        <p:attrNameLst>
                                          <p:attrName>ppt_h</p:attrName>
                                        </p:attrNameLst>
                                      </p:cBhvr>
                                      <p:tavLst>
                                        <p:tav tm="0">
                                          <p:val>
                                            <p:fltVal val="0"/>
                                          </p:val>
                                        </p:tav>
                                        <p:tav tm="100000">
                                          <p:val>
                                            <p:strVal val="#ppt_h"/>
                                          </p:val>
                                        </p:tav>
                                      </p:tavLst>
                                    </p:anim>
                                    <p:animEffect transition="in" filter="fade">
                                      <p:cBhvr>
                                        <p:cTn id="60" dur="500"/>
                                        <p:tgtEl>
                                          <p:spTgt spid="85"/>
                                        </p:tgtEl>
                                      </p:cBhvr>
                                    </p:animEffect>
                                  </p:childTnLst>
                                </p:cTn>
                              </p:par>
                            </p:childTnLst>
                          </p:cTn>
                        </p:par>
                        <p:par>
                          <p:cTn id="61" fill="hold">
                            <p:stCondLst>
                              <p:cond delay="3250"/>
                            </p:stCondLst>
                            <p:childTnLst>
                              <p:par>
                                <p:cTn id="62" presetID="53" presetClass="entr" presetSubtype="16" fill="hold" nodeType="after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ppt_w</p:attrName>
                                        </p:attrNameLst>
                                      </p:cBhvr>
                                      <p:tavLst>
                                        <p:tav tm="0">
                                          <p:val>
                                            <p:fltVal val="0"/>
                                          </p:val>
                                        </p:tav>
                                        <p:tav tm="100000">
                                          <p:val>
                                            <p:strVal val="#ppt_w"/>
                                          </p:val>
                                        </p:tav>
                                      </p:tavLst>
                                    </p:anim>
                                    <p:anim calcmode="lin" valueType="num">
                                      <p:cBhvr>
                                        <p:cTn id="65" dur="500" fill="hold"/>
                                        <p:tgtEl>
                                          <p:spTgt spid="46"/>
                                        </p:tgtEl>
                                        <p:attrNameLst>
                                          <p:attrName>ppt_h</p:attrName>
                                        </p:attrNameLst>
                                      </p:cBhvr>
                                      <p:tavLst>
                                        <p:tav tm="0">
                                          <p:val>
                                            <p:fltVal val="0"/>
                                          </p:val>
                                        </p:tav>
                                        <p:tav tm="100000">
                                          <p:val>
                                            <p:strVal val="#ppt_h"/>
                                          </p:val>
                                        </p:tav>
                                      </p:tavLst>
                                    </p:anim>
                                    <p:animEffect transition="in" filter="fade">
                                      <p:cBhvr>
                                        <p:cTn id="66" dur="500"/>
                                        <p:tgtEl>
                                          <p:spTgt spid="46"/>
                                        </p:tgtEl>
                                      </p:cBhvr>
                                    </p:animEffect>
                                  </p:childTnLst>
                                </p:cTn>
                              </p:par>
                              <p:par>
                                <p:cTn id="67" presetID="53" presetClass="entr" presetSubtype="16" fill="hold" nodeType="withEffect">
                                  <p:stCondLst>
                                    <p:cond delay="25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nodeType="withEffect">
                                  <p:stCondLst>
                                    <p:cond delay="500"/>
                                  </p:stCondLst>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childTnLst>
                                </p:cTn>
                              </p:par>
                              <p:par>
                                <p:cTn id="77" presetID="53" presetClass="entr" presetSubtype="16" fill="hold" nodeType="withEffect">
                                  <p:stCondLst>
                                    <p:cond delay="750"/>
                                  </p:stCondLst>
                                  <p:childTnLst>
                                    <p:set>
                                      <p:cBhvr>
                                        <p:cTn id="78" dur="1" fill="hold">
                                          <p:stCondLst>
                                            <p:cond delay="0"/>
                                          </p:stCondLst>
                                        </p:cTn>
                                        <p:tgtEl>
                                          <p:spTgt spid="59"/>
                                        </p:tgtEl>
                                        <p:attrNameLst>
                                          <p:attrName>style.visibility</p:attrName>
                                        </p:attrNameLst>
                                      </p:cBhvr>
                                      <p:to>
                                        <p:strVal val="visible"/>
                                      </p:to>
                                    </p:set>
                                    <p:anim calcmode="lin" valueType="num">
                                      <p:cBhvr>
                                        <p:cTn id="79" dur="500" fill="hold"/>
                                        <p:tgtEl>
                                          <p:spTgt spid="59"/>
                                        </p:tgtEl>
                                        <p:attrNameLst>
                                          <p:attrName>ppt_w</p:attrName>
                                        </p:attrNameLst>
                                      </p:cBhvr>
                                      <p:tavLst>
                                        <p:tav tm="0">
                                          <p:val>
                                            <p:fltVal val="0"/>
                                          </p:val>
                                        </p:tav>
                                        <p:tav tm="100000">
                                          <p:val>
                                            <p:strVal val="#ppt_w"/>
                                          </p:val>
                                        </p:tav>
                                      </p:tavLst>
                                    </p:anim>
                                    <p:anim calcmode="lin" valueType="num">
                                      <p:cBhvr>
                                        <p:cTn id="80" dur="500" fill="hold"/>
                                        <p:tgtEl>
                                          <p:spTgt spid="59"/>
                                        </p:tgtEl>
                                        <p:attrNameLst>
                                          <p:attrName>ppt_h</p:attrName>
                                        </p:attrNameLst>
                                      </p:cBhvr>
                                      <p:tavLst>
                                        <p:tav tm="0">
                                          <p:val>
                                            <p:fltVal val="0"/>
                                          </p:val>
                                        </p:tav>
                                        <p:tav tm="100000">
                                          <p:val>
                                            <p:strVal val="#ppt_h"/>
                                          </p:val>
                                        </p:tav>
                                      </p:tavLst>
                                    </p:anim>
                                    <p:animEffect transition="in" filter="fade">
                                      <p:cBhvr>
                                        <p:cTn id="81" dur="500"/>
                                        <p:tgtEl>
                                          <p:spTgt spid="59"/>
                                        </p:tgtEl>
                                      </p:cBhvr>
                                    </p:animEffect>
                                  </p:childTnLst>
                                </p:cTn>
                              </p:par>
                              <p:par>
                                <p:cTn id="82" presetID="53" presetClass="entr" presetSubtype="16" fill="hold" nodeType="withEffect">
                                  <p:stCondLst>
                                    <p:cond delay="100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Effect transition="in" filter="fade">
                                      <p:cBhvr>
                                        <p:cTn id="86" dur="500"/>
                                        <p:tgtEl>
                                          <p:spTgt spid="62"/>
                                        </p:tgtEl>
                                      </p:cBhvr>
                                    </p:animEffect>
                                  </p:childTnLst>
                                </p:cTn>
                              </p:par>
                              <p:par>
                                <p:cTn id="87" presetID="53" presetClass="entr" presetSubtype="16" fill="hold" nodeType="withEffect">
                                  <p:stCondLst>
                                    <p:cond delay="125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Effect transition="in" filter="fade">
                                      <p:cBhvr>
                                        <p:cTn id="91" dur="500"/>
                                        <p:tgtEl>
                                          <p:spTgt spid="65"/>
                                        </p:tgtEl>
                                      </p:cBhvr>
                                    </p:animEffect>
                                  </p:childTnLst>
                                </p:cTn>
                              </p:par>
                              <p:par>
                                <p:cTn id="92" presetID="53" presetClass="entr" presetSubtype="16" fill="hold" nodeType="withEffect">
                                  <p:stCondLst>
                                    <p:cond delay="1500"/>
                                  </p:stCondLst>
                                  <p:childTnLst>
                                    <p:set>
                                      <p:cBhvr>
                                        <p:cTn id="93" dur="1" fill="hold">
                                          <p:stCondLst>
                                            <p:cond delay="0"/>
                                          </p:stCondLst>
                                        </p:cTn>
                                        <p:tgtEl>
                                          <p:spTgt spid="68"/>
                                        </p:tgtEl>
                                        <p:attrNameLst>
                                          <p:attrName>style.visibility</p:attrName>
                                        </p:attrNameLst>
                                      </p:cBhvr>
                                      <p:to>
                                        <p:strVal val="visible"/>
                                      </p:to>
                                    </p:set>
                                    <p:anim calcmode="lin" valueType="num">
                                      <p:cBhvr>
                                        <p:cTn id="94" dur="500" fill="hold"/>
                                        <p:tgtEl>
                                          <p:spTgt spid="68"/>
                                        </p:tgtEl>
                                        <p:attrNameLst>
                                          <p:attrName>ppt_w</p:attrName>
                                        </p:attrNameLst>
                                      </p:cBhvr>
                                      <p:tavLst>
                                        <p:tav tm="0">
                                          <p:val>
                                            <p:fltVal val="0"/>
                                          </p:val>
                                        </p:tav>
                                        <p:tav tm="100000">
                                          <p:val>
                                            <p:strVal val="#ppt_w"/>
                                          </p:val>
                                        </p:tav>
                                      </p:tavLst>
                                    </p:anim>
                                    <p:anim calcmode="lin" valueType="num">
                                      <p:cBhvr>
                                        <p:cTn id="95" dur="500" fill="hold"/>
                                        <p:tgtEl>
                                          <p:spTgt spid="68"/>
                                        </p:tgtEl>
                                        <p:attrNameLst>
                                          <p:attrName>ppt_h</p:attrName>
                                        </p:attrNameLst>
                                      </p:cBhvr>
                                      <p:tavLst>
                                        <p:tav tm="0">
                                          <p:val>
                                            <p:fltVal val="0"/>
                                          </p:val>
                                        </p:tav>
                                        <p:tav tm="100000">
                                          <p:val>
                                            <p:strVal val="#ppt_h"/>
                                          </p:val>
                                        </p:tav>
                                      </p:tavLst>
                                    </p:anim>
                                    <p:animEffect transition="in" filter="fade">
                                      <p:cBhvr>
                                        <p:cTn id="96" dur="500"/>
                                        <p:tgtEl>
                                          <p:spTgt spid="68"/>
                                        </p:tgtEl>
                                      </p:cBhvr>
                                    </p:animEffect>
                                  </p:childTnLst>
                                </p:cTn>
                              </p:par>
                              <p:par>
                                <p:cTn id="97" presetID="53" presetClass="entr" presetSubtype="16" fill="hold" nodeType="withEffect">
                                  <p:stCondLst>
                                    <p:cond delay="1750"/>
                                  </p:stCondLst>
                                  <p:childTnLst>
                                    <p:set>
                                      <p:cBhvr>
                                        <p:cTn id="98" dur="1" fill="hold">
                                          <p:stCondLst>
                                            <p:cond delay="0"/>
                                          </p:stCondLst>
                                        </p:cTn>
                                        <p:tgtEl>
                                          <p:spTgt spid="71"/>
                                        </p:tgtEl>
                                        <p:attrNameLst>
                                          <p:attrName>style.visibility</p:attrName>
                                        </p:attrNameLst>
                                      </p:cBhvr>
                                      <p:to>
                                        <p:strVal val="visible"/>
                                      </p:to>
                                    </p:set>
                                    <p:anim calcmode="lin" valueType="num">
                                      <p:cBhvr>
                                        <p:cTn id="99" dur="500" fill="hold"/>
                                        <p:tgtEl>
                                          <p:spTgt spid="71"/>
                                        </p:tgtEl>
                                        <p:attrNameLst>
                                          <p:attrName>ppt_w</p:attrName>
                                        </p:attrNameLst>
                                      </p:cBhvr>
                                      <p:tavLst>
                                        <p:tav tm="0">
                                          <p:val>
                                            <p:fltVal val="0"/>
                                          </p:val>
                                        </p:tav>
                                        <p:tav tm="100000">
                                          <p:val>
                                            <p:strVal val="#ppt_w"/>
                                          </p:val>
                                        </p:tav>
                                      </p:tavLst>
                                    </p:anim>
                                    <p:anim calcmode="lin" valueType="num">
                                      <p:cBhvr>
                                        <p:cTn id="100" dur="500" fill="hold"/>
                                        <p:tgtEl>
                                          <p:spTgt spid="71"/>
                                        </p:tgtEl>
                                        <p:attrNameLst>
                                          <p:attrName>ppt_h</p:attrName>
                                        </p:attrNameLst>
                                      </p:cBhvr>
                                      <p:tavLst>
                                        <p:tav tm="0">
                                          <p:val>
                                            <p:fltVal val="0"/>
                                          </p:val>
                                        </p:tav>
                                        <p:tav tm="100000">
                                          <p:val>
                                            <p:strVal val="#ppt_h"/>
                                          </p:val>
                                        </p:tav>
                                      </p:tavLst>
                                    </p:anim>
                                    <p:animEffect transition="in" filter="fade">
                                      <p:cBhvr>
                                        <p:cTn id="101" dur="500"/>
                                        <p:tgtEl>
                                          <p:spTgt spid="71"/>
                                        </p:tgtEl>
                                      </p:cBhvr>
                                    </p:animEffect>
                                  </p:childTnLst>
                                </p:cTn>
                              </p:par>
                              <p:par>
                                <p:cTn id="102" presetID="53" presetClass="entr" presetSubtype="16" fill="hold" nodeType="withEffect">
                                  <p:stCondLst>
                                    <p:cond delay="2000"/>
                                  </p:stCondLst>
                                  <p:childTnLst>
                                    <p:set>
                                      <p:cBhvr>
                                        <p:cTn id="103" dur="1" fill="hold">
                                          <p:stCondLst>
                                            <p:cond delay="0"/>
                                          </p:stCondLst>
                                        </p:cTn>
                                        <p:tgtEl>
                                          <p:spTgt spid="74"/>
                                        </p:tgtEl>
                                        <p:attrNameLst>
                                          <p:attrName>style.visibility</p:attrName>
                                        </p:attrNameLst>
                                      </p:cBhvr>
                                      <p:to>
                                        <p:strVal val="visible"/>
                                      </p:to>
                                    </p:set>
                                    <p:anim calcmode="lin" valueType="num">
                                      <p:cBhvr>
                                        <p:cTn id="104" dur="500" fill="hold"/>
                                        <p:tgtEl>
                                          <p:spTgt spid="74"/>
                                        </p:tgtEl>
                                        <p:attrNameLst>
                                          <p:attrName>ppt_w</p:attrName>
                                        </p:attrNameLst>
                                      </p:cBhvr>
                                      <p:tavLst>
                                        <p:tav tm="0">
                                          <p:val>
                                            <p:fltVal val="0"/>
                                          </p:val>
                                        </p:tav>
                                        <p:tav tm="100000">
                                          <p:val>
                                            <p:strVal val="#ppt_w"/>
                                          </p:val>
                                        </p:tav>
                                      </p:tavLst>
                                    </p:anim>
                                    <p:anim calcmode="lin" valueType="num">
                                      <p:cBhvr>
                                        <p:cTn id="105" dur="500" fill="hold"/>
                                        <p:tgtEl>
                                          <p:spTgt spid="74"/>
                                        </p:tgtEl>
                                        <p:attrNameLst>
                                          <p:attrName>ppt_h</p:attrName>
                                        </p:attrNameLst>
                                      </p:cBhvr>
                                      <p:tavLst>
                                        <p:tav tm="0">
                                          <p:val>
                                            <p:fltVal val="0"/>
                                          </p:val>
                                        </p:tav>
                                        <p:tav tm="100000">
                                          <p:val>
                                            <p:strVal val="#ppt_h"/>
                                          </p:val>
                                        </p:tav>
                                      </p:tavLst>
                                    </p:anim>
                                    <p:animEffect transition="in" filter="fade">
                                      <p:cBhvr>
                                        <p:cTn id="106" dur="500"/>
                                        <p:tgtEl>
                                          <p:spTgt spid="74"/>
                                        </p:tgtEl>
                                      </p:cBhvr>
                                    </p:animEffect>
                                  </p:childTnLst>
                                </p:cTn>
                              </p:par>
                              <p:par>
                                <p:cTn id="107" presetID="53" presetClass="entr" presetSubtype="16" fill="hold" nodeType="withEffect">
                                  <p:stCondLst>
                                    <p:cond delay="2250"/>
                                  </p:stCondLst>
                                  <p:childTnLst>
                                    <p:set>
                                      <p:cBhvr>
                                        <p:cTn id="108" dur="1" fill="hold">
                                          <p:stCondLst>
                                            <p:cond delay="0"/>
                                          </p:stCondLst>
                                        </p:cTn>
                                        <p:tgtEl>
                                          <p:spTgt spid="77"/>
                                        </p:tgtEl>
                                        <p:attrNameLst>
                                          <p:attrName>style.visibility</p:attrName>
                                        </p:attrNameLst>
                                      </p:cBhvr>
                                      <p:to>
                                        <p:strVal val="visible"/>
                                      </p:to>
                                    </p:set>
                                    <p:anim calcmode="lin" valueType="num">
                                      <p:cBhvr>
                                        <p:cTn id="109" dur="500" fill="hold"/>
                                        <p:tgtEl>
                                          <p:spTgt spid="77"/>
                                        </p:tgtEl>
                                        <p:attrNameLst>
                                          <p:attrName>ppt_w</p:attrName>
                                        </p:attrNameLst>
                                      </p:cBhvr>
                                      <p:tavLst>
                                        <p:tav tm="0">
                                          <p:val>
                                            <p:fltVal val="0"/>
                                          </p:val>
                                        </p:tav>
                                        <p:tav tm="100000">
                                          <p:val>
                                            <p:strVal val="#ppt_w"/>
                                          </p:val>
                                        </p:tav>
                                      </p:tavLst>
                                    </p:anim>
                                    <p:anim calcmode="lin" valueType="num">
                                      <p:cBhvr>
                                        <p:cTn id="110" dur="500" fill="hold"/>
                                        <p:tgtEl>
                                          <p:spTgt spid="77"/>
                                        </p:tgtEl>
                                        <p:attrNameLst>
                                          <p:attrName>ppt_h</p:attrName>
                                        </p:attrNameLst>
                                      </p:cBhvr>
                                      <p:tavLst>
                                        <p:tav tm="0">
                                          <p:val>
                                            <p:fltVal val="0"/>
                                          </p:val>
                                        </p:tav>
                                        <p:tav tm="100000">
                                          <p:val>
                                            <p:strVal val="#ppt_h"/>
                                          </p:val>
                                        </p:tav>
                                      </p:tavLst>
                                    </p:anim>
                                    <p:animEffect transition="in" filter="fade">
                                      <p:cBhvr>
                                        <p:cTn id="111" dur="500"/>
                                        <p:tgtEl>
                                          <p:spTgt spid="77"/>
                                        </p:tgtEl>
                                      </p:cBhvr>
                                    </p:animEffect>
                                  </p:childTnLst>
                                </p:cTn>
                              </p:par>
                            </p:childTnLst>
                          </p:cTn>
                        </p:par>
                        <p:par>
                          <p:cTn id="112" fill="hold">
                            <p:stCondLst>
                              <p:cond delay="6000"/>
                            </p:stCondLst>
                            <p:childTnLst>
                              <p:par>
                                <p:cTn id="113" presetID="53" presetClass="entr" presetSubtype="16" fill="hold" grpId="0" nodeType="afterEffect">
                                  <p:stCondLst>
                                    <p:cond delay="0"/>
                                  </p:stCondLst>
                                  <p:childTnLst>
                                    <p:set>
                                      <p:cBhvr>
                                        <p:cTn id="114" dur="1" fill="hold">
                                          <p:stCondLst>
                                            <p:cond delay="0"/>
                                          </p:stCondLst>
                                        </p:cTn>
                                        <p:tgtEl>
                                          <p:spTgt spid="86"/>
                                        </p:tgtEl>
                                        <p:attrNameLst>
                                          <p:attrName>style.visibility</p:attrName>
                                        </p:attrNameLst>
                                      </p:cBhvr>
                                      <p:to>
                                        <p:strVal val="visible"/>
                                      </p:to>
                                    </p:set>
                                    <p:anim calcmode="lin" valueType="num">
                                      <p:cBhvr>
                                        <p:cTn id="115" dur="500" fill="hold"/>
                                        <p:tgtEl>
                                          <p:spTgt spid="86"/>
                                        </p:tgtEl>
                                        <p:attrNameLst>
                                          <p:attrName>ppt_w</p:attrName>
                                        </p:attrNameLst>
                                      </p:cBhvr>
                                      <p:tavLst>
                                        <p:tav tm="0">
                                          <p:val>
                                            <p:fltVal val="0"/>
                                          </p:val>
                                        </p:tav>
                                        <p:tav tm="100000">
                                          <p:val>
                                            <p:strVal val="#ppt_w"/>
                                          </p:val>
                                        </p:tav>
                                      </p:tavLst>
                                    </p:anim>
                                    <p:anim calcmode="lin" valueType="num">
                                      <p:cBhvr>
                                        <p:cTn id="116" dur="500" fill="hold"/>
                                        <p:tgtEl>
                                          <p:spTgt spid="86"/>
                                        </p:tgtEl>
                                        <p:attrNameLst>
                                          <p:attrName>ppt_h</p:attrName>
                                        </p:attrNameLst>
                                      </p:cBhvr>
                                      <p:tavLst>
                                        <p:tav tm="0">
                                          <p:val>
                                            <p:fltVal val="0"/>
                                          </p:val>
                                        </p:tav>
                                        <p:tav tm="100000">
                                          <p:val>
                                            <p:strVal val="#ppt_h"/>
                                          </p:val>
                                        </p:tav>
                                      </p:tavLst>
                                    </p:anim>
                                    <p:animEffect transition="in" filter="fade">
                                      <p:cBhvr>
                                        <p:cTn id="117" dur="500"/>
                                        <p:tgtEl>
                                          <p:spTgt spid="86"/>
                                        </p:tgtEl>
                                      </p:cBhvr>
                                    </p:animEffect>
                                  </p:childTnLst>
                                </p:cTn>
                              </p:par>
                            </p:childTnLst>
                          </p:cTn>
                        </p:par>
                        <p:par>
                          <p:cTn id="118" fill="hold">
                            <p:stCondLst>
                              <p:cond delay="6500"/>
                            </p:stCondLst>
                            <p:childTnLst>
                              <p:par>
                                <p:cTn id="119" presetID="53" presetClass="entr" presetSubtype="16" fill="hold" nodeType="afterEffect">
                                  <p:stCondLst>
                                    <p:cond delay="0"/>
                                  </p:stCondLst>
                                  <p:childTnLst>
                                    <p:set>
                                      <p:cBhvr>
                                        <p:cTn id="120" dur="1" fill="hold">
                                          <p:stCondLst>
                                            <p:cond delay="0"/>
                                          </p:stCondLst>
                                        </p:cTn>
                                        <p:tgtEl>
                                          <p:spTgt spid="80"/>
                                        </p:tgtEl>
                                        <p:attrNameLst>
                                          <p:attrName>style.visibility</p:attrName>
                                        </p:attrNameLst>
                                      </p:cBhvr>
                                      <p:to>
                                        <p:strVal val="visible"/>
                                      </p:to>
                                    </p:set>
                                    <p:anim calcmode="lin" valueType="num">
                                      <p:cBhvr>
                                        <p:cTn id="121" dur="500" fill="hold"/>
                                        <p:tgtEl>
                                          <p:spTgt spid="80"/>
                                        </p:tgtEl>
                                        <p:attrNameLst>
                                          <p:attrName>ppt_w</p:attrName>
                                        </p:attrNameLst>
                                      </p:cBhvr>
                                      <p:tavLst>
                                        <p:tav tm="0">
                                          <p:val>
                                            <p:fltVal val="0"/>
                                          </p:val>
                                        </p:tav>
                                        <p:tav tm="100000">
                                          <p:val>
                                            <p:strVal val="#ppt_w"/>
                                          </p:val>
                                        </p:tav>
                                      </p:tavLst>
                                    </p:anim>
                                    <p:anim calcmode="lin" valueType="num">
                                      <p:cBhvr>
                                        <p:cTn id="122" dur="500" fill="hold"/>
                                        <p:tgtEl>
                                          <p:spTgt spid="80"/>
                                        </p:tgtEl>
                                        <p:attrNameLst>
                                          <p:attrName>ppt_h</p:attrName>
                                        </p:attrNameLst>
                                      </p:cBhvr>
                                      <p:tavLst>
                                        <p:tav tm="0">
                                          <p:val>
                                            <p:fltVal val="0"/>
                                          </p:val>
                                        </p:tav>
                                        <p:tav tm="100000">
                                          <p:val>
                                            <p:strVal val="#ppt_h"/>
                                          </p:val>
                                        </p:tav>
                                      </p:tavLst>
                                    </p:anim>
                                    <p:animEffect transition="in" filter="fade">
                                      <p:cBhvr>
                                        <p:cTn id="123" dur="500"/>
                                        <p:tgtEl>
                                          <p:spTgt spid="80"/>
                                        </p:tgtEl>
                                      </p:cBhvr>
                                    </p:animEffect>
                                  </p:childTnLst>
                                </p:cTn>
                              </p:par>
                            </p:childTnLst>
                          </p:cTn>
                        </p:par>
                        <p:par>
                          <p:cTn id="124" fill="hold">
                            <p:stCondLst>
                              <p:cond delay="7000"/>
                            </p:stCondLst>
                            <p:childTnLst>
                              <p:par>
                                <p:cTn id="125" presetID="22" presetClass="entr" presetSubtype="1" fill="hold" nodeType="afterEffect">
                                  <p:stCondLst>
                                    <p:cond delay="0"/>
                                  </p:stCondLst>
                                  <p:childTnLst>
                                    <p:set>
                                      <p:cBhvr>
                                        <p:cTn id="126" dur="1" fill="hold">
                                          <p:stCondLst>
                                            <p:cond delay="0"/>
                                          </p:stCondLst>
                                        </p:cTn>
                                        <p:tgtEl>
                                          <p:spTgt spid="87"/>
                                        </p:tgtEl>
                                        <p:attrNameLst>
                                          <p:attrName>style.visibility</p:attrName>
                                        </p:attrNameLst>
                                      </p:cBhvr>
                                      <p:to>
                                        <p:strVal val="visible"/>
                                      </p:to>
                                    </p:set>
                                    <p:animEffect transition="in" filter="wipe(up)">
                                      <p:cBhvr>
                                        <p:cTn id="1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m2lx4w1">
      <a:majorFont>
        <a:latin typeface="Agency FB" panose="020F0302020204030204"/>
        <a:ea typeface="微软雅黑"/>
        <a:cs typeface=""/>
      </a:majorFont>
      <a:minorFont>
        <a:latin typeface="Agency FB"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98</TotalTime>
  <Words>1957</Words>
  <Application>Microsoft Office PowerPoint</Application>
  <PresentationFormat>自定义</PresentationFormat>
  <Paragraphs>260</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活动策划方案</dc:title>
  <dc:creator>第一PPT模板网-WWW.1PPT.COM</dc:creator>
  <cp:keywords>第一PPT模板网-WWW.1PPT.COM</cp:keywords>
  <dc:description>www.1ppt.com</dc:description>
  <cp:lastModifiedBy>Windows User</cp:lastModifiedBy>
  <cp:revision>29</cp:revision>
  <dcterms:created xsi:type="dcterms:W3CDTF">2017-08-22T13:33:09Z</dcterms:created>
  <dcterms:modified xsi:type="dcterms:W3CDTF">2018-03-13T06:55:27Z</dcterms:modified>
</cp:coreProperties>
</file>