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3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FC71A4-C304-447F-BAA4-E5BA86180421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withblogs.net/robp/archive/2008/04/03/localizing-a-wpf-application-with-resx-files.aspx" TargetMode="External"/><Relationship Id="rId2" Type="http://schemas.openxmlformats.org/officeDocument/2006/relationships/hyperlink" Target="https://stackoverflow.com/questions/11327840/multilingual-wpf-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3/d3-plugins/blob/master/graph/data/cities.csv" TargetMode="External"/><Relationship Id="rId5" Type="http://schemas.openxmlformats.org/officeDocument/2006/relationships/hyperlink" Target="https://archive.codeplex.com/?p=wpflocalization" TargetMode="External"/><Relationship Id="rId4" Type="http://schemas.openxmlformats.org/officeDocument/2006/relationships/hyperlink" Target="https://www.codeproject.com/Articles/37339/WPF-Loc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08A76-5189-4DF3-94E0-78AE51C5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4385"/>
            <a:ext cx="9144000" cy="204465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Developing</a:t>
            </a:r>
            <a:r>
              <a:rPr lang="de-DE" dirty="0"/>
              <a:t> multilingual </a:t>
            </a:r>
            <a:r>
              <a:rPr lang="de-DE" dirty="0" err="1"/>
              <a:t>Applikations</a:t>
            </a:r>
            <a:r>
              <a:rPr lang="de-DE" dirty="0"/>
              <a:t> in WPF</a:t>
            </a:r>
          </a:p>
        </p:txBody>
      </p:sp>
    </p:spTree>
    <p:extLst>
      <p:ext uri="{BB962C8B-B14F-4D97-AF65-F5344CB8AC3E}">
        <p14:creationId xmlns:p14="http://schemas.microsoft.com/office/powerpoint/2010/main" val="33058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7550A-9024-4665-BC26-9B008F21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07373-CF4A-4E18-96F9-9DC67950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Multilingual?</a:t>
            </a:r>
          </a:p>
          <a:p>
            <a:r>
              <a:rPr lang="de-DE" dirty="0"/>
              <a:t>Was gibt es für Möglichkeiten</a:t>
            </a:r>
          </a:p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80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18E01-3A57-44C5-AFEF-705B7769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Multilingual?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83140-5EAC-4EF6-8015-5E9E84E7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61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EEB2-26F5-4920-80E8-2D5A1A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für </a:t>
            </a:r>
            <a:r>
              <a:rPr lang="de-DE" dirty="0" err="1"/>
              <a:t>möglichkeiten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0ABE0-BA9D-4F2E-AF7B-6D9428CE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 entwickeln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F20D94-06D2-4390-9150-6C36E2C7C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Positiv:</a:t>
            </a:r>
          </a:p>
          <a:p>
            <a:r>
              <a:rPr lang="de-DE" dirty="0"/>
              <a:t>+ Kontrolle (über </a:t>
            </a:r>
            <a:r>
              <a:rPr lang="de-DE" dirty="0" err="1"/>
              <a:t>tooling</a:t>
            </a:r>
            <a:r>
              <a:rPr lang="de-DE" dirty="0"/>
              <a:t> </a:t>
            </a:r>
            <a:r>
              <a:rPr lang="de-DE"/>
              <a:t>und code)</a:t>
            </a:r>
            <a:endParaRPr lang="de-DE" dirty="0"/>
          </a:p>
          <a:p>
            <a:r>
              <a:rPr lang="de-DE" dirty="0"/>
              <a:t>+ Flexibilität</a:t>
            </a:r>
          </a:p>
          <a:p>
            <a:endParaRPr lang="de-DE" dirty="0"/>
          </a:p>
          <a:p>
            <a:r>
              <a:rPr lang="de-DE" dirty="0"/>
              <a:t>Negativ:</a:t>
            </a:r>
          </a:p>
          <a:p>
            <a:r>
              <a:rPr lang="de-DE" dirty="0"/>
              <a:t>- Wartungsaufwand</a:t>
            </a:r>
          </a:p>
          <a:p>
            <a:r>
              <a:rPr lang="de-DE" dirty="0"/>
              <a:t>- Keine Code-</a:t>
            </a:r>
            <a:r>
              <a:rPr lang="de-DE" dirty="0" err="1"/>
              <a:t>Completion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661503-A613-42F6-A00B-ACE5E4FC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RESX Files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D68DE14-43FE-45CC-8FC7-34270384E2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21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F8BF-68D3-477D-BB14-226EBAE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A85F1-635D-4C6E-91BD-5EAE96ED3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B5511-BB1A-46A1-9654-21DAFF0DD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Einfach zu bedienen</a:t>
            </a:r>
          </a:p>
          <a:p>
            <a:r>
              <a:rPr lang="de-DE" dirty="0"/>
              <a:t>Austauschbar (auch zur Laufzeit)</a:t>
            </a:r>
          </a:p>
          <a:p>
            <a:r>
              <a:rPr lang="de-DE" dirty="0" err="1"/>
              <a:t>Bulidin</a:t>
            </a:r>
            <a:r>
              <a:rPr lang="de-DE" dirty="0"/>
              <a:t>-Mechanismus von WPF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AE7734-2E37-4510-95DC-4FB9FAA5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1CF4E-806F-43F2-9C18-58B91825B5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Lange listen von Strings von Hand pflegen</a:t>
            </a:r>
          </a:p>
        </p:txBody>
      </p:sp>
    </p:spTree>
    <p:extLst>
      <p:ext uri="{BB962C8B-B14F-4D97-AF65-F5344CB8AC3E}">
        <p14:creationId xmlns:p14="http://schemas.microsoft.com/office/powerpoint/2010/main" val="263691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7BB9800-2B1E-4214-8D74-74062BF1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963B847-523A-4323-A56D-A348A45F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77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B82C8-B79C-4312-B718-0B159D67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7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87DB4-1124-4239-8AB1-8172470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5533F1-09B6-4902-9D4E-D179FC64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81" y="1825625"/>
            <a:ext cx="10685038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https://stackoverflow.com/questions/11327840/multilingual-wpf-application</a:t>
            </a:r>
            <a:endParaRPr lang="de-DE" dirty="0"/>
          </a:p>
          <a:p>
            <a:r>
              <a:rPr lang="de-DE" dirty="0">
                <a:hlinkClick r:id="rId3"/>
              </a:rPr>
              <a:t>http://geekswithblogs.net/robp/archive/2008/04/03/localizing-a-wpf-application-with-resx-files.aspx</a:t>
            </a:r>
            <a:endParaRPr lang="de-DE" dirty="0"/>
          </a:p>
          <a:p>
            <a:r>
              <a:rPr lang="de-DE" dirty="0">
                <a:hlinkClick r:id="rId4"/>
              </a:rPr>
              <a:t>https://www.codeproject.com/Articles/37339/WPF-Localization</a:t>
            </a:r>
            <a:endParaRPr lang="de-DE" dirty="0"/>
          </a:p>
          <a:p>
            <a:r>
              <a:rPr lang="de-DE" dirty="0">
                <a:hlinkClick r:id="rId5"/>
              </a:rPr>
              <a:t>https://archive.codeplex.com/?p=wpflocalization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6"/>
              </a:rPr>
              <a:t>https://github.com/d3/d3-plugins/blob/master/graph/data/cities.csv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52335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Developing multilingual Applikations in WPF</vt:lpstr>
      <vt:lpstr>Gliederung</vt:lpstr>
      <vt:lpstr>Warum Multilingual?</vt:lpstr>
      <vt:lpstr>Was gibt es für möglichkeiten</vt:lpstr>
      <vt:lpstr>Resource Dictionaries</vt:lpstr>
      <vt:lpstr>Wie?</vt:lpstr>
      <vt:lpstr>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multilingual Applikations in WPF</dc:title>
  <dc:creator>johannes Kolata</dc:creator>
  <cp:lastModifiedBy>johannes Kolata</cp:lastModifiedBy>
  <cp:revision>5</cp:revision>
  <dcterms:created xsi:type="dcterms:W3CDTF">2018-09-25T22:15:36Z</dcterms:created>
  <dcterms:modified xsi:type="dcterms:W3CDTF">2018-09-25T22:34:09Z</dcterms:modified>
</cp:coreProperties>
</file>