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71BAC-947C-40D6-8B27-060BD9D0B63B}" type="datetimeFigureOut">
              <a:rPr lang="de-DE" smtClean="0"/>
              <a:t>26.09.2018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B4024-99F3-4F77-A079-229D1028FE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96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1096-F5F7-4C5E-8341-E82CFC12E994}" type="datetime1">
              <a:rPr lang="de-DE" smtClean="0"/>
              <a:t>26.09.2018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55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23BB-B11D-4E2F-BB60-9AF84A15A070}" type="datetime1">
              <a:rPr lang="de-DE" smtClean="0"/>
              <a:t>26.09.2018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71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99F0-4019-462D-8E87-87425B4ADEC3}" type="datetime1">
              <a:rPr lang="de-DE" smtClean="0"/>
              <a:t>26.09.2018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2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85A2-4E70-4052-9EF3-8D1C2615FEE2}" type="datetime1">
              <a:rPr lang="de-DE" smtClean="0"/>
              <a:t>26.09.2018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9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0E9B-A246-44F5-993D-A8EC13C531FD}" type="datetime1">
              <a:rPr lang="de-DE" smtClean="0"/>
              <a:t>26.09.2018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8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99E2-489E-4F15-87F3-FF68A5410345}" type="datetime1">
              <a:rPr lang="de-DE" smtClean="0"/>
              <a:t>26.09.2018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13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83EE-7DB2-43D2-B505-C0C5BDD64804}" type="datetime1">
              <a:rPr lang="de-DE" smtClean="0"/>
              <a:t>26.09.2018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99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AAE0-5252-4267-AA55-8F8E8BF95FD1}" type="datetime1">
              <a:rPr lang="de-DE" smtClean="0"/>
              <a:t>26.09.2018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30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819-4124-4B72-916A-285E8A4A763B}" type="datetime1">
              <a:rPr lang="de-DE" smtClean="0"/>
              <a:t>26.09.2018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Developing Multilingual Applications in WPF - Johannes Kolata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66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FD9F27-CC7C-4966-810A-EC66A640EEF4}" type="datetime1">
              <a:rPr lang="de-DE" smtClean="0"/>
              <a:t>26.09.2018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Developing Multilingual Applications in WPF - Johannes Kolata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CAACEB-2C49-4DBE-A548-363F7515F8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55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9BC2-E746-4157-A14B-96BBE9AF6156}" type="datetime1">
              <a:rPr lang="de-DE" smtClean="0"/>
              <a:t>26.09.2018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59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5E8E7C-4745-458F-9BF1-AA41918C4AE0}" type="datetime1">
              <a:rPr lang="de-DE" smtClean="0"/>
              <a:t>26.09.2018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Developing Multilingual Applications in WPF - Johannes Kolata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CAACEB-2C49-4DBE-A548-363F7515F892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24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eekswithblogs.net/robp/archive/2008/04/03/localizing-a-wpf-application-with-resx-files.aspx" TargetMode="External"/><Relationship Id="rId2" Type="http://schemas.openxmlformats.org/officeDocument/2006/relationships/hyperlink" Target="https://stackoverflow.com/questions/11327840/multilingual-wpf-appl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3/d3-plugins/blob/master/graph/data/cities.csv" TargetMode="External"/><Relationship Id="rId5" Type="http://schemas.openxmlformats.org/officeDocument/2006/relationships/hyperlink" Target="https://archive.codeplex.com/?p=wpflocalization" TargetMode="External"/><Relationship Id="rId4" Type="http://schemas.openxmlformats.org/officeDocument/2006/relationships/hyperlink" Target="https://www.codeproject.com/Articles/37339/WPF-Localiz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08A76-5189-4DF3-94E0-78AE51C54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4385"/>
            <a:ext cx="9144000" cy="2044650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Developing</a:t>
            </a:r>
            <a:r>
              <a:rPr lang="de-DE" dirty="0"/>
              <a:t> multilingual </a:t>
            </a:r>
            <a:r>
              <a:rPr lang="de-DE" dirty="0" err="1"/>
              <a:t>Applikations</a:t>
            </a:r>
            <a:r>
              <a:rPr lang="de-DE" dirty="0"/>
              <a:t> in WPF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D33AFC-80E6-4B29-B955-D6C7C7BE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075D62-B4A7-4725-A53E-B48C76C0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7624-B2BE-41E2-91FB-056AD5FDA103}" type="datetime1">
              <a:rPr lang="de-DE" smtClean="0"/>
              <a:t>26.09.2018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E52A66-5713-41B4-911B-5A62B65F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84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7550A-9024-4665-BC26-9B008F21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998720" cy="1450757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407373-CF4A-4E18-96F9-9DC679500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de-DE" dirty="0"/>
              <a:t>Warum Multilingual?</a:t>
            </a:r>
          </a:p>
          <a:p>
            <a:r>
              <a:rPr lang="de-DE" dirty="0"/>
              <a:t>Was gibt es für Möglichkeiten</a:t>
            </a:r>
          </a:p>
          <a:p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Dictionaries</a:t>
            </a:r>
            <a:endParaRPr lang="de-DE" dirty="0"/>
          </a:p>
          <a:p>
            <a:r>
              <a:rPr lang="de-DE" dirty="0"/>
              <a:t>Demo</a:t>
            </a:r>
          </a:p>
          <a:p>
            <a:r>
              <a:rPr lang="de-DE" dirty="0"/>
              <a:t>Fragen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5D14B7-2576-408C-86DB-E8926159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2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9A05AB-C4C4-4B89-AA74-B15C3DEE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148F-350D-4C1B-B564-91836FBED1A8}" type="datetime1">
              <a:rPr lang="de-DE" smtClean="0"/>
              <a:t>26.09.2018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19E01B-D05A-4067-A9FD-7594C71F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F871A8B-0F86-47E9-B9FD-C28A83C32E31}"/>
              </a:ext>
            </a:extLst>
          </p:cNvPr>
          <p:cNvSpPr txBox="1">
            <a:spLocks/>
          </p:cNvSpPr>
          <p:nvPr/>
        </p:nvSpPr>
        <p:spPr>
          <a:xfrm>
            <a:off x="6096000" y="286603"/>
            <a:ext cx="4998720" cy="145075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dirty="0"/>
              <a:t>Agenda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84D2E3A3-F257-4E1A-8CB3-956EFECED5AA}"/>
              </a:ext>
            </a:extLst>
          </p:cNvPr>
          <p:cNvSpPr txBox="1">
            <a:spLocks/>
          </p:cNvSpPr>
          <p:nvPr/>
        </p:nvSpPr>
        <p:spPr>
          <a:xfrm>
            <a:off x="6096000" y="1845734"/>
            <a:ext cx="4998720" cy="402336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Why Multilingual?</a:t>
            </a:r>
          </a:p>
          <a:p>
            <a:pPr algn="r"/>
            <a:r>
              <a:rPr lang="de-DE" dirty="0"/>
              <a:t>What are the possibilities?</a:t>
            </a:r>
          </a:p>
          <a:p>
            <a:pPr algn="r"/>
            <a:r>
              <a:rPr lang="de-DE" dirty="0"/>
              <a:t>Resource Dictionaries</a:t>
            </a:r>
          </a:p>
          <a:p>
            <a:pPr algn="r"/>
            <a:r>
              <a:rPr lang="de-DE" dirty="0"/>
              <a:t>Demo</a:t>
            </a:r>
          </a:p>
          <a:p>
            <a:pPr algn="r"/>
            <a:r>
              <a:rPr lang="de-DE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2800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18E01-3A57-44C5-AFEF-705B7769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Multilingual?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F83140-5EAC-4EF6-8015-5E9E84E7F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 Menschen können die Applikation benutzen (Zielgruppe vergrößern)</a:t>
            </a:r>
          </a:p>
          <a:p>
            <a:r>
              <a:rPr lang="de-DE" dirty="0"/>
              <a:t>Anforderung von „oben“</a:t>
            </a:r>
          </a:p>
          <a:p>
            <a:r>
              <a:rPr lang="de-DE" dirty="0"/>
              <a:t>Besser erweiterbar</a:t>
            </a:r>
          </a:p>
          <a:p>
            <a:pPr lvl="1"/>
            <a:r>
              <a:rPr lang="de-DE" dirty="0"/>
              <a:t>„Korrekturlesen“ ist einfacher und kann von Nichtentwicklern durchgeführt werden.</a:t>
            </a:r>
          </a:p>
          <a:p>
            <a:endParaRPr lang="de-DE" dirty="0"/>
          </a:p>
          <a:p>
            <a:r>
              <a:rPr lang="de-DE" dirty="0"/>
              <a:t>Entwickeln in englisch ist angenehmer, Zielgruppe spricht aber deutsch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A326CB-AFD5-49B5-9934-378E4197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3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7DCA0E-DC85-475F-887E-1EB9938E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C2C3-04CA-4FC9-ABCD-EEBA5832FF71}" type="datetime1">
              <a:rPr lang="de-DE" smtClean="0"/>
              <a:t>26.09.2018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5FC88D-839F-4924-B13B-68A5131F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61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DEEB2-26F5-4920-80E8-2D5A1A2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gibt es für Möglichkeiten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B0ABE0-BA9D-4F2E-AF7B-6D9428CE5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Selbst entwickeln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0F20D94-06D2-4390-9150-6C36E2C7C3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Vorteile:</a:t>
            </a:r>
          </a:p>
          <a:p>
            <a:r>
              <a:rPr lang="de-DE" dirty="0"/>
              <a:t>+ Kontrolle (über </a:t>
            </a:r>
            <a:r>
              <a:rPr lang="de-DE" dirty="0" err="1"/>
              <a:t>tooling</a:t>
            </a:r>
            <a:r>
              <a:rPr lang="de-DE" dirty="0"/>
              <a:t> und code)</a:t>
            </a:r>
          </a:p>
          <a:p>
            <a:r>
              <a:rPr lang="de-DE" dirty="0"/>
              <a:t>+ Flexibilität</a:t>
            </a:r>
          </a:p>
          <a:p>
            <a:endParaRPr lang="de-DE" dirty="0"/>
          </a:p>
          <a:p>
            <a:r>
              <a:rPr lang="de-DE" dirty="0"/>
              <a:t>Nachteile:</a:t>
            </a:r>
          </a:p>
          <a:p>
            <a:r>
              <a:rPr lang="de-DE" dirty="0"/>
              <a:t>- Wartungsaufwand</a:t>
            </a:r>
          </a:p>
          <a:p>
            <a:r>
              <a:rPr lang="de-DE" dirty="0"/>
              <a:t>- Keine Code-</a:t>
            </a:r>
            <a:r>
              <a:rPr lang="de-DE" dirty="0" err="1"/>
              <a:t>Completion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C661503-A613-42F6-A00B-ACE5E4FC0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RESX Files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D68DE14-43FE-45CC-8FC7-34270384E27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dirty="0"/>
              <a:t>Vorteile:</a:t>
            </a:r>
          </a:p>
          <a:p>
            <a:r>
              <a:rPr lang="de-DE" dirty="0"/>
              <a:t>+ relativ einfach zu verwenden</a:t>
            </a:r>
          </a:p>
          <a:p>
            <a:r>
              <a:rPr lang="de-DE" dirty="0"/>
              <a:t>+ IDE Support</a:t>
            </a:r>
          </a:p>
          <a:p>
            <a:endParaRPr lang="de-DE" dirty="0"/>
          </a:p>
          <a:p>
            <a:r>
              <a:rPr lang="de-DE" dirty="0"/>
              <a:t>Nachteile:</a:t>
            </a:r>
          </a:p>
          <a:p>
            <a:r>
              <a:rPr lang="de-DE" dirty="0"/>
              <a:t>- Kann zu Problemen beim Signieren führen  </a:t>
            </a:r>
          </a:p>
          <a:p>
            <a:r>
              <a:rPr lang="de-DE" dirty="0"/>
              <a:t>- Pro Thread umzustellen 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978B241-DE9F-4D03-BDA0-8818D7C4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4</a:t>
            </a:fld>
            <a:endParaRPr lang="de-DE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428AAC1-4C5B-4456-B46F-54A9AD5D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8D28-89FD-4011-B17C-C8F5B8DBC9A5}" type="datetime1">
              <a:rPr lang="de-DE" smtClean="0"/>
              <a:t>26.09.2018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129820BB-496E-4046-9F28-A7FBE8E1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21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6F8BF-68D3-477D-BB14-226EBAE5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Dictionaries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FA85F1-635D-4C6E-91BD-5EAE96ED3E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4B5511-BB1A-46A1-9654-21DAFF0DD8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Einfach zu bedienen</a:t>
            </a:r>
          </a:p>
          <a:p>
            <a:r>
              <a:rPr lang="de-DE" dirty="0"/>
              <a:t>Austauschbar (auch zur Laufzeit)</a:t>
            </a:r>
          </a:p>
          <a:p>
            <a:r>
              <a:rPr lang="de-DE" dirty="0" err="1"/>
              <a:t>Bulidin</a:t>
            </a:r>
            <a:r>
              <a:rPr lang="de-DE" dirty="0"/>
              <a:t>-Mechanismus von WPF</a:t>
            </a:r>
          </a:p>
          <a:p>
            <a:pPr marL="0" indent="0">
              <a:buNone/>
            </a:pPr>
            <a:r>
              <a:rPr lang="de-DE" dirty="0" err="1"/>
              <a:t>Autocompletion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AE7734-2E37-4510-95DC-4FB9FAA5D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11CF4E-806F-43F2-9C18-58B91825B5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Lange listen von Strings von Hand pflegen</a:t>
            </a:r>
          </a:p>
          <a:p>
            <a:r>
              <a:rPr lang="de-DE" dirty="0"/>
              <a:t>Ggf. Verwendung von Tools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C4F89A-D948-425B-9D19-40ED1B61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5</a:t>
            </a:fld>
            <a:endParaRPr lang="de-DE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3597EFFC-DCA5-4107-A865-751A092F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3E5F-9AE2-407F-85F1-9389EBF1ABB0}" type="datetime1">
              <a:rPr lang="de-DE" smtClean="0"/>
              <a:t>26.09.2018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BBB5F69-6917-4384-ABA9-3A0471A4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91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7BB9800-2B1E-4214-8D74-74062BF1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Wie?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ACCA8F77-9568-4AA3-90F3-AB6303C0D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21" y="1789043"/>
            <a:ext cx="5878979" cy="2346753"/>
          </a:xfrm>
          <a:prstGeom prst="rect">
            <a:avLst/>
          </a:prstGeom>
        </p:spPr>
      </p:pic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0366C3-BD73-4204-AEDE-F1261C36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6</a:t>
            </a:fld>
            <a:endParaRPr lang="de-DE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935D332F-4171-4E72-BD3B-505AB89D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C86EF-86A3-4B84-8474-AA084D67D0ED}" type="datetime1">
              <a:rPr lang="de-DE" smtClean="0"/>
              <a:t>26.09.2018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53F31F5-C62E-4C84-B10C-DE29B057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FE609A7-607D-44BD-9D54-2F9BE19F6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295" y="4187480"/>
            <a:ext cx="6780287" cy="84649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2DAF420-BCFD-44DF-9F4D-1CA1A3AA7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89" y="5085663"/>
            <a:ext cx="6736191" cy="127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7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1082E2-190D-4829-87EE-E7A89667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DE98-FE77-4AC7-8491-6506D9F291C3}" type="datetime1">
              <a:rPr lang="de-DE" smtClean="0"/>
              <a:t>26.09.2018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DC88F1-B0EF-4A65-9D27-8BDB04F7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Developing Multilingual Applications in WPF - Johannes Kolata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05B9C1-782C-4484-8AFA-FA2278D0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7</a:t>
            </a:fld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F7694E98-897E-40D5-8057-A13AE75A3AAC}"/>
              </a:ext>
            </a:extLst>
          </p:cNvPr>
          <p:cNvSpPr txBox="1">
            <a:spLocks/>
          </p:cNvSpPr>
          <p:nvPr/>
        </p:nvSpPr>
        <p:spPr>
          <a:xfrm>
            <a:off x="1097280" y="2775527"/>
            <a:ext cx="10058400" cy="13069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8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776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57884-F292-46D5-B7D2-9DFF9DDE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85A2-4E70-4052-9EF3-8D1C2615FEE2}" type="datetime1">
              <a:rPr lang="de-DE" smtClean="0"/>
              <a:t>26.09.2018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A78228-F63B-4E04-B28D-942738CB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E4CD0F-04C0-447F-A9BD-4B5638A1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8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9F235D-C7F0-454B-B8B2-D7DE14E5AE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4083" y="2774950"/>
            <a:ext cx="10058400" cy="1308100"/>
          </a:xfrm>
        </p:spPr>
        <p:txBody>
          <a:bodyPr>
            <a:normAutofit/>
          </a:bodyPr>
          <a:lstStyle/>
          <a:p>
            <a:pPr algn="ctr"/>
            <a:r>
              <a:rPr lang="de-DE" sz="8800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412053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87DB4-1124-4239-8AB1-8172470E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5533F1-09B6-4902-9D4E-D179FC64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81" y="1825625"/>
            <a:ext cx="10685038" cy="4351338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https://stackoverflow.com/questions/11327840/multilingual-wpf-application</a:t>
            </a:r>
            <a:endParaRPr lang="de-DE" dirty="0"/>
          </a:p>
          <a:p>
            <a:r>
              <a:rPr lang="de-DE" dirty="0">
                <a:hlinkClick r:id="rId3"/>
              </a:rPr>
              <a:t>http://geekswithblogs.net/robp/archive/2008/04/03/localizing-a-wpf-application-with-resx-files.aspx</a:t>
            </a:r>
            <a:endParaRPr lang="de-DE" dirty="0"/>
          </a:p>
          <a:p>
            <a:r>
              <a:rPr lang="de-DE" dirty="0">
                <a:hlinkClick r:id="rId4"/>
              </a:rPr>
              <a:t>https://www.codeproject.com/Articles/37339/WPF-Localization</a:t>
            </a:r>
            <a:endParaRPr lang="de-DE" dirty="0"/>
          </a:p>
          <a:p>
            <a:r>
              <a:rPr lang="de-DE" dirty="0">
                <a:hlinkClick r:id="rId5"/>
              </a:rPr>
              <a:t>https://archive.codeplex.com/?p=wpflocalization</a:t>
            </a:r>
            <a:endParaRPr lang="de-DE" dirty="0"/>
          </a:p>
          <a:p>
            <a:endParaRPr lang="de-DE" dirty="0"/>
          </a:p>
          <a:p>
            <a:r>
              <a:rPr lang="de-DE" dirty="0">
                <a:hlinkClick r:id="rId6"/>
              </a:rPr>
              <a:t>https://github.com/d3/d3-plugins/blob/master/graph/data/cities.csv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FBAB2E-4A49-496F-9AD1-A2FD9EE9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ACEB-2C49-4DBE-A548-363F7515F892}" type="slidenum">
              <a:rPr lang="de-DE" smtClean="0"/>
              <a:t>9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BF0B0E-87BF-4E65-8BE7-49A6B225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FD16-47D1-48F9-8549-4A051D1C877A}" type="datetime1">
              <a:rPr lang="de-DE" smtClean="0"/>
              <a:t>26.09.2018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21D249-1B72-495A-98D4-1EFDE3E0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Developing Multilingual Applications in WPF - Johannes Kolata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52335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319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Rückblick</vt:lpstr>
      <vt:lpstr>Developing multilingual Applikations in WPF</vt:lpstr>
      <vt:lpstr>Gliederung</vt:lpstr>
      <vt:lpstr>Warum Multilingual?</vt:lpstr>
      <vt:lpstr>Was gibt es für Möglichkeiten</vt:lpstr>
      <vt:lpstr>Resource Dictionaries</vt:lpstr>
      <vt:lpstr>Wie?</vt:lpstr>
      <vt:lpstr>PowerPoint Presentation</vt:lpstr>
      <vt:lpstr>Fragen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multilingual Applikations in WPF</dc:title>
  <dc:creator>johannes Kolata</dc:creator>
  <cp:lastModifiedBy>Johannes Kolata</cp:lastModifiedBy>
  <cp:revision>22</cp:revision>
  <dcterms:created xsi:type="dcterms:W3CDTF">2018-09-25T22:15:36Z</dcterms:created>
  <dcterms:modified xsi:type="dcterms:W3CDTF">2018-09-26T16:31:54Z</dcterms:modified>
</cp:coreProperties>
</file>