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B5736E-73CD-4B49-BE3F-BF6C25B3739D}" v="914" dt="2019-09-30T20:50:08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F2F61-FDC1-4DF7-B028-715C610600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306266-FDC4-4EE9-969D-5E932569F933}">
      <dgm:prSet/>
      <dgm:spPr/>
      <dgm:t>
        <a:bodyPr/>
        <a:lstStyle/>
        <a:p>
          <a:r>
            <a:rPr lang="en-US"/>
            <a:t>Johannes Kolata</a:t>
          </a:r>
        </a:p>
      </dgm:t>
    </dgm:pt>
    <dgm:pt modelId="{E43866F5-1BA3-4D38-AA7E-44D9B9BE821A}" type="parTrans" cxnId="{67FA9D86-4CEE-45EB-BC46-E1E6F5C9A940}">
      <dgm:prSet/>
      <dgm:spPr/>
      <dgm:t>
        <a:bodyPr/>
        <a:lstStyle/>
        <a:p>
          <a:endParaRPr lang="en-US"/>
        </a:p>
      </dgm:t>
    </dgm:pt>
    <dgm:pt modelId="{DA377E56-36D2-4E85-9DFB-3767231194B2}" type="sibTrans" cxnId="{67FA9D86-4CEE-45EB-BC46-E1E6F5C9A940}">
      <dgm:prSet/>
      <dgm:spPr/>
      <dgm:t>
        <a:bodyPr/>
        <a:lstStyle/>
        <a:p>
          <a:endParaRPr lang="en-US"/>
        </a:p>
      </dgm:t>
    </dgm:pt>
    <dgm:pt modelId="{DF283296-839E-4654-A265-C54A2411A34D}">
      <dgm:prSet/>
      <dgm:spPr/>
      <dgm:t>
        <a:bodyPr/>
        <a:lstStyle/>
        <a:p>
          <a:r>
            <a:rPr lang="en-US"/>
            <a:t>@Wr4thon</a:t>
          </a:r>
        </a:p>
      </dgm:t>
    </dgm:pt>
    <dgm:pt modelId="{58C2060F-5F44-4B10-AC95-08D335C69EB1}" type="parTrans" cxnId="{9B265578-48C5-47E7-8C47-9D44091565F6}">
      <dgm:prSet/>
      <dgm:spPr/>
      <dgm:t>
        <a:bodyPr/>
        <a:lstStyle/>
        <a:p>
          <a:endParaRPr lang="en-US"/>
        </a:p>
      </dgm:t>
    </dgm:pt>
    <dgm:pt modelId="{786F4885-10DD-4B93-B3DB-87CC13EDF4F1}" type="sibTrans" cxnId="{9B265578-48C5-47E7-8C47-9D44091565F6}">
      <dgm:prSet/>
      <dgm:spPr/>
      <dgm:t>
        <a:bodyPr/>
        <a:lstStyle/>
        <a:p>
          <a:endParaRPr lang="en-US"/>
        </a:p>
      </dgm:t>
    </dgm:pt>
    <dgm:pt modelId="{E3A7EEA7-3122-47DB-BE36-D55584EE6A1C}">
      <dgm:prSet/>
      <dgm:spPr/>
      <dgm:t>
        <a:bodyPr/>
        <a:lstStyle/>
        <a:p>
          <a:r>
            <a:rPr lang="en-US"/>
            <a:t>Fino (seit 2018)</a:t>
          </a:r>
        </a:p>
      </dgm:t>
    </dgm:pt>
    <dgm:pt modelId="{942011C8-3527-49EE-84EC-8A42B290E763}" type="parTrans" cxnId="{A7358804-4443-4F74-8C01-7853102241A5}">
      <dgm:prSet/>
      <dgm:spPr/>
      <dgm:t>
        <a:bodyPr/>
        <a:lstStyle/>
        <a:p>
          <a:endParaRPr lang="en-US"/>
        </a:p>
      </dgm:t>
    </dgm:pt>
    <dgm:pt modelId="{E818D924-790D-48B9-B5B2-2EF18530A9FF}" type="sibTrans" cxnId="{A7358804-4443-4F74-8C01-7853102241A5}">
      <dgm:prSet/>
      <dgm:spPr/>
      <dgm:t>
        <a:bodyPr/>
        <a:lstStyle/>
        <a:p>
          <a:endParaRPr lang="en-US"/>
        </a:p>
      </dgm:t>
    </dgm:pt>
    <dgm:pt modelId="{291708B4-6A44-4B79-AD68-632BB01BBDD0}">
      <dgm:prSet/>
      <dgm:spPr/>
      <dgm:t>
        <a:bodyPr/>
        <a:lstStyle/>
        <a:p>
          <a:r>
            <a:rPr lang="en-US"/>
            <a:t>Backend</a:t>
          </a:r>
        </a:p>
      </dgm:t>
    </dgm:pt>
    <dgm:pt modelId="{FF004F65-C8E4-4E4D-ABAE-E11EA476BF03}" type="parTrans" cxnId="{9C9612A5-6C62-4E6D-82F4-AC4B1CB48C42}">
      <dgm:prSet/>
      <dgm:spPr/>
      <dgm:t>
        <a:bodyPr/>
        <a:lstStyle/>
        <a:p>
          <a:endParaRPr lang="en-US"/>
        </a:p>
      </dgm:t>
    </dgm:pt>
    <dgm:pt modelId="{07328BDF-2468-4503-AAD1-82FDA146EC10}" type="sibTrans" cxnId="{9C9612A5-6C62-4E6D-82F4-AC4B1CB48C42}">
      <dgm:prSet/>
      <dgm:spPr/>
      <dgm:t>
        <a:bodyPr/>
        <a:lstStyle/>
        <a:p>
          <a:endParaRPr lang="en-US"/>
        </a:p>
      </dgm:t>
    </dgm:pt>
    <dgm:pt modelId="{AF56B35E-3B67-4FA0-ADFF-1DDB5B4B84F1}">
      <dgm:prSet/>
      <dgm:spPr/>
      <dgm:t>
        <a:bodyPr/>
        <a:lstStyle/>
        <a:p>
          <a:r>
            <a:rPr lang="en-US"/>
            <a:t>Go</a:t>
          </a:r>
        </a:p>
      </dgm:t>
    </dgm:pt>
    <dgm:pt modelId="{4EFD3FA6-7ADE-40C0-BFB4-FDA23032D348}" type="parTrans" cxnId="{2551B9DF-8B15-40F8-AC62-85B107091050}">
      <dgm:prSet/>
      <dgm:spPr/>
      <dgm:t>
        <a:bodyPr/>
        <a:lstStyle/>
        <a:p>
          <a:endParaRPr lang="en-US"/>
        </a:p>
      </dgm:t>
    </dgm:pt>
    <dgm:pt modelId="{E1F1BE7B-0AB8-4FED-9971-1D73C1F476A3}" type="sibTrans" cxnId="{2551B9DF-8B15-40F8-AC62-85B107091050}">
      <dgm:prSet/>
      <dgm:spPr/>
      <dgm:t>
        <a:bodyPr/>
        <a:lstStyle/>
        <a:p>
          <a:endParaRPr lang="en-US"/>
        </a:p>
      </dgm:t>
    </dgm:pt>
    <dgm:pt modelId="{4DE19324-A364-48F4-8BD9-CB70529472A0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Vorher C</a:t>
          </a:r>
          <a:r>
            <a:rPr lang="en-US"/>
            <a:t>#</a:t>
          </a:r>
        </a:p>
      </dgm:t>
    </dgm:pt>
    <dgm:pt modelId="{4BE49B62-56C5-468C-9649-CC13A8B5E50E}" type="parTrans" cxnId="{4F19BDFA-B356-4ABD-8A8C-F732C4DD262E}">
      <dgm:prSet/>
      <dgm:spPr/>
      <dgm:t>
        <a:bodyPr/>
        <a:lstStyle/>
        <a:p>
          <a:endParaRPr lang="en-US"/>
        </a:p>
      </dgm:t>
    </dgm:pt>
    <dgm:pt modelId="{DD05D20C-0E06-4C10-B71A-B1CAC2459A3E}" type="sibTrans" cxnId="{4F19BDFA-B356-4ABD-8A8C-F732C4DD262E}">
      <dgm:prSet/>
      <dgm:spPr/>
      <dgm:t>
        <a:bodyPr/>
        <a:lstStyle/>
        <a:p>
          <a:endParaRPr lang="en-US"/>
        </a:p>
      </dgm:t>
    </dgm:pt>
    <dgm:pt modelId="{51E050B7-0B98-4243-9890-55166C11E30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(kurz Java)</a:t>
          </a:r>
        </a:p>
      </dgm:t>
    </dgm:pt>
    <dgm:pt modelId="{29A55E8D-05B2-43FF-AE45-328BA98ACC4E}" type="parTrans" cxnId="{C37C9BB9-ADD5-47A5-AF62-A744E9EB4FF7}">
      <dgm:prSet/>
      <dgm:spPr/>
    </dgm:pt>
    <dgm:pt modelId="{120F9942-8613-49BE-9675-1D252260EEA8}" type="sibTrans" cxnId="{C37C9BB9-ADD5-47A5-AF62-A744E9EB4FF7}">
      <dgm:prSet/>
      <dgm:spPr/>
    </dgm:pt>
    <dgm:pt modelId="{97A6916A-962C-4987-BE64-F3504DA27BED}" type="pres">
      <dgm:prSet presAssocID="{42CF2F61-FDC1-4DF7-B028-715C6106008D}" presName="linear" presStyleCnt="0">
        <dgm:presLayoutVars>
          <dgm:animLvl val="lvl"/>
          <dgm:resizeHandles val="exact"/>
        </dgm:presLayoutVars>
      </dgm:prSet>
      <dgm:spPr/>
    </dgm:pt>
    <dgm:pt modelId="{3A311299-04F3-4503-8C9A-5FAD387DDDF1}" type="pres">
      <dgm:prSet presAssocID="{EB306266-FDC4-4EE9-969D-5E932569F93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22169FA-D67A-43F9-B8F8-2DB6CB27E03B}" type="pres">
      <dgm:prSet presAssocID="{DA377E56-36D2-4E85-9DFB-3767231194B2}" presName="spacer" presStyleCnt="0"/>
      <dgm:spPr/>
    </dgm:pt>
    <dgm:pt modelId="{1D93E329-0647-4A82-9443-60DAB4397BD2}" type="pres">
      <dgm:prSet presAssocID="{DF283296-839E-4654-A265-C54A2411A34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C39017A-7AD5-426B-9C04-368BA137F2AA}" type="pres">
      <dgm:prSet presAssocID="{786F4885-10DD-4B93-B3DB-87CC13EDF4F1}" presName="spacer" presStyleCnt="0"/>
      <dgm:spPr/>
    </dgm:pt>
    <dgm:pt modelId="{D26C54EC-3AFC-4DE7-8FF6-2CA1875E8AF4}" type="pres">
      <dgm:prSet presAssocID="{E3A7EEA7-3122-47DB-BE36-D55584EE6A1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F5095D4-F0D6-46C6-A355-3691BF84BDAB}" type="pres">
      <dgm:prSet presAssocID="{E818D924-790D-48B9-B5B2-2EF18530A9FF}" presName="spacer" presStyleCnt="0"/>
      <dgm:spPr/>
    </dgm:pt>
    <dgm:pt modelId="{58978CFE-FCF9-44C9-91E2-6D77D1AF342E}" type="pres">
      <dgm:prSet presAssocID="{291708B4-6A44-4B79-AD68-632BB01BBDD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5939E9E-B905-423F-B8A4-79E836F9A9E1}" type="pres">
      <dgm:prSet presAssocID="{07328BDF-2468-4503-AAD1-82FDA146EC10}" presName="spacer" presStyleCnt="0"/>
      <dgm:spPr/>
    </dgm:pt>
    <dgm:pt modelId="{58CA18D5-07BB-43EF-9D8A-4A6DAA9AE45B}" type="pres">
      <dgm:prSet presAssocID="{AF56B35E-3B67-4FA0-ADFF-1DDB5B4B84F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0D757A7-5579-4AB2-8190-DD76062CCCFB}" type="pres">
      <dgm:prSet presAssocID="{E1F1BE7B-0AB8-4FED-9971-1D73C1F476A3}" presName="spacer" presStyleCnt="0"/>
      <dgm:spPr/>
    </dgm:pt>
    <dgm:pt modelId="{ADD87A14-B331-4422-A399-5621E4B6049F}" type="pres">
      <dgm:prSet presAssocID="{4DE19324-A364-48F4-8BD9-CB70529472A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545EE8D-C441-4D47-ACB9-AC564B928482}" type="pres">
      <dgm:prSet presAssocID="{DD05D20C-0E06-4C10-B71A-B1CAC2459A3E}" presName="spacer" presStyleCnt="0"/>
      <dgm:spPr/>
    </dgm:pt>
    <dgm:pt modelId="{96A9C575-B6D5-48C7-9888-5641FA8208AD}" type="pres">
      <dgm:prSet presAssocID="{51E050B7-0B98-4243-9890-55166C11E30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0246001-801B-4289-9AE2-0137F0244CEC}" type="presOf" srcId="{EB306266-FDC4-4EE9-969D-5E932569F933}" destId="{3A311299-04F3-4503-8C9A-5FAD387DDDF1}" srcOrd="0" destOrd="0" presId="urn:microsoft.com/office/officeart/2005/8/layout/vList2"/>
    <dgm:cxn modelId="{A7358804-4443-4F74-8C01-7853102241A5}" srcId="{42CF2F61-FDC1-4DF7-B028-715C6106008D}" destId="{E3A7EEA7-3122-47DB-BE36-D55584EE6A1C}" srcOrd="2" destOrd="0" parTransId="{942011C8-3527-49EE-84EC-8A42B290E763}" sibTransId="{E818D924-790D-48B9-B5B2-2EF18530A9FF}"/>
    <dgm:cxn modelId="{83C9EB3F-9578-456F-96BC-2C2C5BE8FABA}" type="presOf" srcId="{4DE19324-A364-48F4-8BD9-CB70529472A0}" destId="{ADD87A14-B331-4422-A399-5621E4B6049F}" srcOrd="0" destOrd="0" presId="urn:microsoft.com/office/officeart/2005/8/layout/vList2"/>
    <dgm:cxn modelId="{95FE3940-98FE-49EA-B1AA-0822F2D78C09}" type="presOf" srcId="{51E050B7-0B98-4243-9890-55166C11E309}" destId="{96A9C575-B6D5-48C7-9888-5641FA8208AD}" srcOrd="0" destOrd="0" presId="urn:microsoft.com/office/officeart/2005/8/layout/vList2"/>
    <dgm:cxn modelId="{A357C84B-8918-474A-912C-33EFD5D35FF3}" type="presOf" srcId="{E3A7EEA7-3122-47DB-BE36-D55584EE6A1C}" destId="{D26C54EC-3AFC-4DE7-8FF6-2CA1875E8AF4}" srcOrd="0" destOrd="0" presId="urn:microsoft.com/office/officeart/2005/8/layout/vList2"/>
    <dgm:cxn modelId="{9B265578-48C5-47E7-8C47-9D44091565F6}" srcId="{42CF2F61-FDC1-4DF7-B028-715C6106008D}" destId="{DF283296-839E-4654-A265-C54A2411A34D}" srcOrd="1" destOrd="0" parTransId="{58C2060F-5F44-4B10-AC95-08D335C69EB1}" sibTransId="{786F4885-10DD-4B93-B3DB-87CC13EDF4F1}"/>
    <dgm:cxn modelId="{67FA9D86-4CEE-45EB-BC46-E1E6F5C9A940}" srcId="{42CF2F61-FDC1-4DF7-B028-715C6106008D}" destId="{EB306266-FDC4-4EE9-969D-5E932569F933}" srcOrd="0" destOrd="0" parTransId="{E43866F5-1BA3-4D38-AA7E-44D9B9BE821A}" sibTransId="{DA377E56-36D2-4E85-9DFB-3767231194B2}"/>
    <dgm:cxn modelId="{F02F359E-E79C-4CE7-803D-E89032574768}" type="presOf" srcId="{AF56B35E-3B67-4FA0-ADFF-1DDB5B4B84F1}" destId="{58CA18D5-07BB-43EF-9D8A-4A6DAA9AE45B}" srcOrd="0" destOrd="0" presId="urn:microsoft.com/office/officeart/2005/8/layout/vList2"/>
    <dgm:cxn modelId="{9C9612A5-6C62-4E6D-82F4-AC4B1CB48C42}" srcId="{42CF2F61-FDC1-4DF7-B028-715C6106008D}" destId="{291708B4-6A44-4B79-AD68-632BB01BBDD0}" srcOrd="3" destOrd="0" parTransId="{FF004F65-C8E4-4E4D-ABAE-E11EA476BF03}" sibTransId="{07328BDF-2468-4503-AAD1-82FDA146EC10}"/>
    <dgm:cxn modelId="{E0DE1DA8-A01D-44B3-9BA2-D762D08FB85E}" type="presOf" srcId="{291708B4-6A44-4B79-AD68-632BB01BBDD0}" destId="{58978CFE-FCF9-44C9-91E2-6D77D1AF342E}" srcOrd="0" destOrd="0" presId="urn:microsoft.com/office/officeart/2005/8/layout/vList2"/>
    <dgm:cxn modelId="{1FC1FBB2-542B-4696-8053-DDE98AD46530}" type="presOf" srcId="{42CF2F61-FDC1-4DF7-B028-715C6106008D}" destId="{97A6916A-962C-4987-BE64-F3504DA27BED}" srcOrd="0" destOrd="0" presId="urn:microsoft.com/office/officeart/2005/8/layout/vList2"/>
    <dgm:cxn modelId="{C37C9BB9-ADD5-47A5-AF62-A744E9EB4FF7}" srcId="{42CF2F61-FDC1-4DF7-B028-715C6106008D}" destId="{51E050B7-0B98-4243-9890-55166C11E309}" srcOrd="6" destOrd="0" parTransId="{29A55E8D-05B2-43FF-AE45-328BA98ACC4E}" sibTransId="{120F9942-8613-49BE-9675-1D252260EEA8}"/>
    <dgm:cxn modelId="{2551B9DF-8B15-40F8-AC62-85B107091050}" srcId="{42CF2F61-FDC1-4DF7-B028-715C6106008D}" destId="{AF56B35E-3B67-4FA0-ADFF-1DDB5B4B84F1}" srcOrd="4" destOrd="0" parTransId="{4EFD3FA6-7ADE-40C0-BFB4-FDA23032D348}" sibTransId="{E1F1BE7B-0AB8-4FED-9971-1D73C1F476A3}"/>
    <dgm:cxn modelId="{70E9DEF2-63E1-42BA-97A2-2846EDBE22AC}" type="presOf" srcId="{DF283296-839E-4654-A265-C54A2411A34D}" destId="{1D93E329-0647-4A82-9443-60DAB4397BD2}" srcOrd="0" destOrd="0" presId="urn:microsoft.com/office/officeart/2005/8/layout/vList2"/>
    <dgm:cxn modelId="{4F19BDFA-B356-4ABD-8A8C-F732C4DD262E}" srcId="{42CF2F61-FDC1-4DF7-B028-715C6106008D}" destId="{4DE19324-A364-48F4-8BD9-CB70529472A0}" srcOrd="5" destOrd="0" parTransId="{4BE49B62-56C5-468C-9649-CC13A8B5E50E}" sibTransId="{DD05D20C-0E06-4C10-B71A-B1CAC2459A3E}"/>
    <dgm:cxn modelId="{72D71113-A737-41C7-AD46-DABF3849A21C}" type="presParOf" srcId="{97A6916A-962C-4987-BE64-F3504DA27BED}" destId="{3A311299-04F3-4503-8C9A-5FAD387DDDF1}" srcOrd="0" destOrd="0" presId="urn:microsoft.com/office/officeart/2005/8/layout/vList2"/>
    <dgm:cxn modelId="{5072B1BD-C173-4498-9462-2FF01DFBD4B0}" type="presParOf" srcId="{97A6916A-962C-4987-BE64-F3504DA27BED}" destId="{122169FA-D67A-43F9-B8F8-2DB6CB27E03B}" srcOrd="1" destOrd="0" presId="urn:microsoft.com/office/officeart/2005/8/layout/vList2"/>
    <dgm:cxn modelId="{D080A321-071E-408F-90A5-E54757F1D322}" type="presParOf" srcId="{97A6916A-962C-4987-BE64-F3504DA27BED}" destId="{1D93E329-0647-4A82-9443-60DAB4397BD2}" srcOrd="2" destOrd="0" presId="urn:microsoft.com/office/officeart/2005/8/layout/vList2"/>
    <dgm:cxn modelId="{FFFBE893-B63E-471B-9EA1-373113FE4669}" type="presParOf" srcId="{97A6916A-962C-4987-BE64-F3504DA27BED}" destId="{3C39017A-7AD5-426B-9C04-368BA137F2AA}" srcOrd="3" destOrd="0" presId="urn:microsoft.com/office/officeart/2005/8/layout/vList2"/>
    <dgm:cxn modelId="{FC4DD224-0E58-4C93-AAFB-043AE9EE80C5}" type="presParOf" srcId="{97A6916A-962C-4987-BE64-F3504DA27BED}" destId="{D26C54EC-3AFC-4DE7-8FF6-2CA1875E8AF4}" srcOrd="4" destOrd="0" presId="urn:microsoft.com/office/officeart/2005/8/layout/vList2"/>
    <dgm:cxn modelId="{89937396-A6CC-4A39-9B74-2ACCAAD4A43C}" type="presParOf" srcId="{97A6916A-962C-4987-BE64-F3504DA27BED}" destId="{9F5095D4-F0D6-46C6-A355-3691BF84BDAB}" srcOrd="5" destOrd="0" presId="urn:microsoft.com/office/officeart/2005/8/layout/vList2"/>
    <dgm:cxn modelId="{0774B511-4C4B-4C6D-B118-874DAF47F234}" type="presParOf" srcId="{97A6916A-962C-4987-BE64-F3504DA27BED}" destId="{58978CFE-FCF9-44C9-91E2-6D77D1AF342E}" srcOrd="6" destOrd="0" presId="urn:microsoft.com/office/officeart/2005/8/layout/vList2"/>
    <dgm:cxn modelId="{1889197E-1EC2-4055-B545-ACE0D0C5B05E}" type="presParOf" srcId="{97A6916A-962C-4987-BE64-F3504DA27BED}" destId="{55939E9E-B905-423F-B8A4-79E836F9A9E1}" srcOrd="7" destOrd="0" presId="urn:microsoft.com/office/officeart/2005/8/layout/vList2"/>
    <dgm:cxn modelId="{CF3D533A-94F8-4DD5-AEC4-F7267881EFDD}" type="presParOf" srcId="{97A6916A-962C-4987-BE64-F3504DA27BED}" destId="{58CA18D5-07BB-43EF-9D8A-4A6DAA9AE45B}" srcOrd="8" destOrd="0" presId="urn:microsoft.com/office/officeart/2005/8/layout/vList2"/>
    <dgm:cxn modelId="{4B128238-EB24-49CB-B5F7-6C5ED6EEF905}" type="presParOf" srcId="{97A6916A-962C-4987-BE64-F3504DA27BED}" destId="{20D757A7-5579-4AB2-8190-DD76062CCCFB}" srcOrd="9" destOrd="0" presId="urn:microsoft.com/office/officeart/2005/8/layout/vList2"/>
    <dgm:cxn modelId="{2C9F51F6-57FC-47F5-BAE0-2F4993378644}" type="presParOf" srcId="{97A6916A-962C-4987-BE64-F3504DA27BED}" destId="{ADD87A14-B331-4422-A399-5621E4B6049F}" srcOrd="10" destOrd="0" presId="urn:microsoft.com/office/officeart/2005/8/layout/vList2"/>
    <dgm:cxn modelId="{3963C612-34D3-4515-B512-015CEB8D9F54}" type="presParOf" srcId="{97A6916A-962C-4987-BE64-F3504DA27BED}" destId="{9545EE8D-C441-4D47-ACB9-AC564B928482}" srcOrd="11" destOrd="0" presId="urn:microsoft.com/office/officeart/2005/8/layout/vList2"/>
    <dgm:cxn modelId="{22282385-F3C5-45C3-AB25-B89072E5B583}" type="presParOf" srcId="{97A6916A-962C-4987-BE64-F3504DA27BED}" destId="{96A9C575-B6D5-48C7-9888-5641FA8208A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11299-04F3-4503-8C9A-5FAD387DDDF1}">
      <dsp:nvSpPr>
        <dsp:cNvPr id="0" name=""/>
        <dsp:cNvSpPr/>
      </dsp:nvSpPr>
      <dsp:spPr>
        <a:xfrm>
          <a:off x="0" y="67342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Johannes Kolata</a:t>
          </a:r>
        </a:p>
      </dsp:txBody>
      <dsp:txXfrm>
        <a:off x="24588" y="91930"/>
        <a:ext cx="10009223" cy="454509"/>
      </dsp:txXfrm>
    </dsp:sp>
    <dsp:sp modelId="{1D93E329-0647-4A82-9443-60DAB4397BD2}">
      <dsp:nvSpPr>
        <dsp:cNvPr id="0" name=""/>
        <dsp:cNvSpPr/>
      </dsp:nvSpPr>
      <dsp:spPr>
        <a:xfrm>
          <a:off x="0" y="631507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@Wr4thon</a:t>
          </a:r>
        </a:p>
      </dsp:txBody>
      <dsp:txXfrm>
        <a:off x="24588" y="656095"/>
        <a:ext cx="10009223" cy="454509"/>
      </dsp:txXfrm>
    </dsp:sp>
    <dsp:sp modelId="{D26C54EC-3AFC-4DE7-8FF6-2CA1875E8AF4}">
      <dsp:nvSpPr>
        <dsp:cNvPr id="0" name=""/>
        <dsp:cNvSpPr/>
      </dsp:nvSpPr>
      <dsp:spPr>
        <a:xfrm>
          <a:off x="0" y="1195672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Fino (seit 2018)</a:t>
          </a:r>
        </a:p>
      </dsp:txBody>
      <dsp:txXfrm>
        <a:off x="24588" y="1220260"/>
        <a:ext cx="10009223" cy="454509"/>
      </dsp:txXfrm>
    </dsp:sp>
    <dsp:sp modelId="{58978CFE-FCF9-44C9-91E2-6D77D1AF342E}">
      <dsp:nvSpPr>
        <dsp:cNvPr id="0" name=""/>
        <dsp:cNvSpPr/>
      </dsp:nvSpPr>
      <dsp:spPr>
        <a:xfrm>
          <a:off x="0" y="1759837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Backend</a:t>
          </a:r>
        </a:p>
      </dsp:txBody>
      <dsp:txXfrm>
        <a:off x="24588" y="1784425"/>
        <a:ext cx="10009223" cy="454509"/>
      </dsp:txXfrm>
    </dsp:sp>
    <dsp:sp modelId="{58CA18D5-07BB-43EF-9D8A-4A6DAA9AE45B}">
      <dsp:nvSpPr>
        <dsp:cNvPr id="0" name=""/>
        <dsp:cNvSpPr/>
      </dsp:nvSpPr>
      <dsp:spPr>
        <a:xfrm>
          <a:off x="0" y="2324002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</a:t>
          </a:r>
        </a:p>
      </dsp:txBody>
      <dsp:txXfrm>
        <a:off x="24588" y="2348590"/>
        <a:ext cx="10009223" cy="454509"/>
      </dsp:txXfrm>
    </dsp:sp>
    <dsp:sp modelId="{ADD87A14-B331-4422-A399-5621E4B6049F}">
      <dsp:nvSpPr>
        <dsp:cNvPr id="0" name=""/>
        <dsp:cNvSpPr/>
      </dsp:nvSpPr>
      <dsp:spPr>
        <a:xfrm>
          <a:off x="0" y="2888167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 Light" panose="020F0302020204030204"/>
            </a:rPr>
            <a:t>Vorher C</a:t>
          </a:r>
          <a:r>
            <a:rPr lang="en-US" sz="2100" kern="1200"/>
            <a:t>#</a:t>
          </a:r>
        </a:p>
      </dsp:txBody>
      <dsp:txXfrm>
        <a:off x="24588" y="2912755"/>
        <a:ext cx="10009223" cy="454509"/>
      </dsp:txXfrm>
    </dsp:sp>
    <dsp:sp modelId="{96A9C575-B6D5-48C7-9888-5641FA8208AD}">
      <dsp:nvSpPr>
        <dsp:cNvPr id="0" name=""/>
        <dsp:cNvSpPr/>
      </dsp:nvSpPr>
      <dsp:spPr>
        <a:xfrm>
          <a:off x="0" y="3452332"/>
          <a:ext cx="10058399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 Light" panose="020F0302020204030204"/>
            </a:rPr>
            <a:t>(kurz Java)</a:t>
          </a:r>
        </a:p>
      </dsp:txBody>
      <dsp:txXfrm>
        <a:off x="24588" y="3476920"/>
        <a:ext cx="10009223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3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3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5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8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8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2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4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0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2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6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2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cs typeface="Calibri Light"/>
              </a:rPr>
              <a:t>Eine Einleitung in Arduino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61E8-09C8-4617-BBB2-EE1C1502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Gliederung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C4C6-7D63-4811-A2DE-83E53CD3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>
                <a:cs typeface="Calibri" panose="020F0502020204030204"/>
              </a:rPr>
              <a:t>Über mich</a:t>
            </a:r>
            <a:endParaRPr lang="en-US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>
                <a:cs typeface="Calibri" panose="020F0502020204030204"/>
              </a:rPr>
              <a:t>Über die Präsentation</a:t>
            </a:r>
            <a:endParaRPr lang="en-US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>
                <a:cs typeface="Calibri" panose="020F0502020204030204"/>
              </a:rPr>
              <a:t>Was ist Arduino?</a:t>
            </a:r>
            <a:endParaRPr lang="en-US" dirty="0">
              <a:cs typeface="Calibri" panose="020F0502020204030204"/>
            </a:endParaRPr>
          </a:p>
          <a:p>
            <a:pPr marL="383540" lvl="1">
              <a:buAutoNum type="arabicPeriod"/>
            </a:pPr>
            <a:r>
              <a:rPr lang="en-US">
                <a:cs typeface="Calibri" panose="020F0502020204030204"/>
              </a:rPr>
              <a:t>Was sind Microcontroller?</a:t>
            </a:r>
            <a:endParaRPr lang="en-US" dirty="0">
              <a:cs typeface="Calibri" panose="020F0502020204030204"/>
            </a:endParaRPr>
          </a:p>
          <a:p>
            <a:pPr marL="383540" lvl="1">
              <a:buAutoNum type="arabicPeriod"/>
            </a:pPr>
            <a:r>
              <a:rPr lang="en-US">
                <a:cs typeface="Calibri" panose="020F0502020204030204"/>
              </a:rPr>
              <a:t>Was ist Arduino?</a:t>
            </a:r>
            <a:endParaRPr lang="en-US" dirty="0">
              <a:cs typeface="Calibri" panose="020F0502020204030204"/>
            </a:endParaRPr>
          </a:p>
          <a:p>
            <a:pPr marL="383540" lvl="1">
              <a:buAutoNum type="arabicPeriod"/>
            </a:pPr>
            <a:r>
              <a:rPr lang="en-US">
                <a:cs typeface="Calibri" panose="020F0502020204030204"/>
              </a:rPr>
              <a:t>Warum ist das cool?</a:t>
            </a:r>
            <a:endParaRPr lang="en-US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>
                <a:cs typeface="Calibri" panose="020F0502020204030204"/>
              </a:rPr>
              <a:t>Was kann man damit machen?</a:t>
            </a:r>
            <a:endParaRPr lang="en-US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>
                <a:cs typeface="Calibri" panose="020F0502020204030204"/>
              </a:rPr>
              <a:t>Code und Beispiele</a:t>
            </a:r>
            <a:endParaRPr lang="en-US"/>
          </a:p>
          <a:p>
            <a:pPr marL="457200" indent="-457200">
              <a:buAutoNum type="arabicPeriod"/>
            </a:pPr>
            <a:r>
              <a:rPr lang="en-US">
                <a:cs typeface="Calibri" panose="020F0502020204030204"/>
              </a:rPr>
              <a:t>Zusammenfassung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5610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2F3B-F8FD-4823-8D92-2C0E0516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>
                <a:cs typeface="Calibri Light"/>
              </a:rPr>
              <a:t>Über mich</a:t>
            </a:r>
            <a:endParaRPr lang="en-US" dirty="0">
              <a:cs typeface="Calibri Light"/>
            </a:endParaRP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D7327F46-34D7-466B-A1F3-8D5B97ADC968}"/>
              </a:ext>
            </a:extLst>
          </p:cNvPr>
          <p:cNvGraphicFramePr/>
          <p:nvPr/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033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8A8F-56D7-4991-AFE4-D053374B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Über die Präsentation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6EF0-7898-4303-B9A1-868276CEF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Grundverständniss über Microcontroller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Überblick über die Arduino Plattform</a:t>
            </a:r>
          </a:p>
          <a:p>
            <a:r>
              <a:rPr lang="en-US">
                <a:cs typeface="Calibri"/>
              </a:rPr>
              <a:t>Open </a:t>
            </a:r>
            <a:r>
              <a:rPr lang="en-US">
                <a:ea typeface="+mn-lt"/>
                <a:cs typeface="+mn-lt"/>
              </a:rPr>
              <a:t>Source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Open </a:t>
            </a:r>
            <a:r>
              <a:rPr lang="en-US">
                <a:ea typeface="+mn-lt"/>
                <a:cs typeface="+mn-lt"/>
              </a:rPr>
              <a:t>Hardware (Open Source Hardware)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Spaß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292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E106-36B1-4B8E-9879-904C1583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Was ist Arduino?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5AA7-96D1-4067-BAD5-052D6CA77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 indent="-342900">
              <a:buAutoNum type="arabicPeriod"/>
            </a:pPr>
            <a:r>
              <a:rPr lang="en-US">
                <a:ea typeface="+mn-lt"/>
                <a:cs typeface="+mn-lt"/>
              </a:rPr>
              <a:t>Was sind Microcontroller</a:t>
            </a:r>
          </a:p>
          <a:p>
            <a:pPr marL="383540" lvl="1" indent="-342900">
              <a:buAutoNum type="arabicPeriod"/>
            </a:pPr>
            <a:r>
              <a:rPr lang="en-US">
                <a:ea typeface="+mn-lt"/>
                <a:cs typeface="+mn-lt"/>
              </a:rPr>
              <a:t>Was ist Arduino</a:t>
            </a:r>
          </a:p>
          <a:p>
            <a:pPr marL="383540" lvl="1" indent="-342900">
              <a:buAutoNum type="arabicPeriod"/>
            </a:pPr>
            <a:r>
              <a:rPr lang="en-US">
                <a:ea typeface="+mn-lt"/>
                <a:cs typeface="+mn-lt"/>
              </a:rPr>
              <a:t>Warum ist das cool?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B5740-75CB-4059-8789-7F78016E9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2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FD60-AD9B-46AD-AB2F-B39B9FDE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Was sind Microcontroller?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B9A1-9E9A-446C-9169-516DCC75A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Aliase: µController, µC, MCU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19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EAA8-7157-4348-AC0C-A36EF23B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Was kann man </a:t>
            </a:r>
            <a:r>
              <a:rPr lang="en-US">
                <a:cs typeface="Calibri Light"/>
              </a:rPr>
              <a:t>damit machen?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97305-14B6-418F-82DB-F86257706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9187E-6520-4068-A7BE-DF8BE1093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522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Eine Einleitung in Arduino</vt:lpstr>
      <vt:lpstr>Gliederung</vt:lpstr>
      <vt:lpstr>Über mich</vt:lpstr>
      <vt:lpstr>Über die Präsentation</vt:lpstr>
      <vt:lpstr>Was ist Arduino?</vt:lpstr>
      <vt:lpstr>Was sind Microcontroller?</vt:lpstr>
      <vt:lpstr>Was kann man damit machen?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129</cp:revision>
  <dcterms:created xsi:type="dcterms:W3CDTF">2013-07-15T20:26:40Z</dcterms:created>
  <dcterms:modified xsi:type="dcterms:W3CDTF">2019-09-30T20:50:52Z</dcterms:modified>
</cp:coreProperties>
</file>