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3" r:id="rId2"/>
    <p:sldId id="301" r:id="rId3"/>
    <p:sldId id="327" r:id="rId4"/>
    <p:sldId id="322" r:id="rId5"/>
    <p:sldId id="317" r:id="rId6"/>
    <p:sldId id="321" r:id="rId7"/>
    <p:sldId id="295" r:id="rId8"/>
    <p:sldId id="320" r:id="rId9"/>
    <p:sldId id="319" r:id="rId10"/>
    <p:sldId id="315" r:id="rId11"/>
    <p:sldId id="316" r:id="rId12"/>
    <p:sldId id="318" r:id="rId13"/>
    <p:sldId id="329" r:id="rId14"/>
    <p:sldId id="323" r:id="rId15"/>
    <p:sldId id="324" r:id="rId16"/>
    <p:sldId id="325" r:id="rId17"/>
    <p:sldId id="326" r:id="rId18"/>
    <p:sldId id="331" r:id="rId19"/>
    <p:sldId id="312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24" autoAdjust="0"/>
  </p:normalViewPr>
  <p:slideViewPr>
    <p:cSldViewPr>
      <p:cViewPr>
        <p:scale>
          <a:sx n="70" d="100"/>
          <a:sy n="70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5D29-987E-4541-BACD-CADDD3BF632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694B-E81F-48FA-BEBE-552C2D45C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botframework.com/bots/new" TargetMode="External"/><Relationship Id="rId2" Type="http://schemas.openxmlformats.org/officeDocument/2006/relationships/hyperlink" Target="https://docs.microsoft.com/en-us/bot-framework/overview-introduction-bot-frame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ignprincipia.com/microsoft-bot-framework-on-asp-net-core/" TargetMode="External"/><Relationship Id="rId4" Type="http://schemas.openxmlformats.org/officeDocument/2006/relationships/hyperlink" Target="https://github.com/Microsoft/BotBuilder/issues/57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BotFramework-Emulat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bot-framework/dotnet/bot-builder-dotnet-connect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ru-ru/services/bot-service/" TargetMode="External"/><Relationship Id="rId3" Type="http://schemas.openxmlformats.org/officeDocument/2006/relationships/hyperlink" Target="https://github.com/TelegramBots/telegram.bot.examples" TargetMode="External"/><Relationship Id="rId7" Type="http://schemas.openxmlformats.org/officeDocument/2006/relationships/hyperlink" Target="https://www.youtube.com/playlist?list=PLgF-CyaX1p3FE55OTRNH-kOb16zqeBZCo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bmstu.wiki/Microsoft_Bot_Framework" TargetMode="External"/><Relationship Id="rId5" Type="http://schemas.openxmlformats.org/officeDocument/2006/relationships/hyperlink" Target="https://habrahabr.ru/sandbox/103396/" TargetMode="External"/><Relationship Id="rId4" Type="http://schemas.openxmlformats.org/officeDocument/2006/relationships/hyperlink" Target="http://aftamat4ik.ru/pishem-bota-telegram-na-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ahabr.ru/post/338970/" TargetMode="External"/><Relationship Id="rId3" Type="http://schemas.openxmlformats.org/officeDocument/2006/relationships/hyperlink" Target="https://vc.ru/14939-bot-facebook" TargetMode="External"/><Relationship Id="rId7" Type="http://schemas.openxmlformats.org/officeDocument/2006/relationships/hyperlink" Target="https://vk.com/dev/bots_doc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k.com/dev/bots" TargetMode="External"/><Relationship Id="rId5" Type="http://schemas.openxmlformats.org/officeDocument/2006/relationships/hyperlink" Target="https://tutorials.botsfloor.com/facebook-chatbot-in-asp-net-2f9379a238b0" TargetMode="External"/><Relationship Id="rId10" Type="http://schemas.openxmlformats.org/officeDocument/2006/relationships/hyperlink" Target="https://www.youtube.com/watch?v=Ikt3e4j2cEc" TargetMode="External"/><Relationship Id="rId4" Type="http://schemas.openxmlformats.org/officeDocument/2006/relationships/hyperlink" Target="https://developers.facebook.com/docs/messenger-platform/getting-started/quick-start" TargetMode="External"/><Relationship Id="rId9" Type="http://schemas.openxmlformats.org/officeDocument/2006/relationships/hyperlink" Target="https://habrahabr.ru/company/cleantalk/blog/30287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gramBots/telegram.bot" TargetMode="External"/><Relationship Id="rId2" Type="http://schemas.openxmlformats.org/officeDocument/2006/relationships/hyperlink" Target="https://core.telegram.org/bo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</a:t>
            </a:r>
            <a:br>
              <a:rPr lang="ru-RU" dirty="0" smtClean="0"/>
            </a:br>
            <a:r>
              <a:rPr lang="ru-RU" dirty="0" smtClean="0"/>
              <a:t>способы их </a:t>
            </a:r>
            <a:r>
              <a:rPr lang="ru-RU" dirty="0" smtClean="0"/>
              <a:t>создания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</a:t>
            </a:r>
            <a:r>
              <a:rPr lang="en-US" dirty="0" smtClean="0"/>
              <a:t> </a:t>
            </a:r>
            <a:r>
              <a:rPr lang="en-US" dirty="0" err="1" smtClean="0"/>
              <a:t>webhook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[Route("</a:t>
            </a:r>
            <a:r>
              <a:rPr lang="en-US" dirty="0" err="1" smtClean="0"/>
              <a:t>bot</a:t>
            </a:r>
            <a:r>
              <a:rPr lang="en-US" dirty="0" smtClean="0"/>
              <a:t>")]</a:t>
            </a:r>
            <a:endParaRPr lang="ru-RU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BotController</a:t>
            </a:r>
            <a:r>
              <a:rPr lang="en-US" dirty="0" smtClean="0"/>
              <a:t> : Controller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     </a:t>
            </a:r>
            <a:r>
              <a:rPr lang="en-US" dirty="0" smtClean="0"/>
              <a:t>// POST </a:t>
            </a:r>
            <a:r>
              <a:rPr lang="en-US" dirty="0" err="1" smtClean="0"/>
              <a:t>bot</a:t>
            </a:r>
            <a:r>
              <a:rPr lang="en-US" dirty="0" smtClean="0"/>
              <a:t>/update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 public </a:t>
            </a:r>
            <a:r>
              <a:rPr lang="en-US" dirty="0" err="1" smtClean="0"/>
              <a:t>async</a:t>
            </a:r>
            <a:r>
              <a:rPr lang="en-US" dirty="0" smtClean="0"/>
              <a:t> void Post([</a:t>
            </a:r>
            <a:r>
              <a:rPr lang="en-US" dirty="0" err="1" smtClean="0"/>
              <a:t>FromBody</a:t>
            </a:r>
            <a:r>
              <a:rPr lang="en-US" dirty="0" smtClean="0"/>
              <a:t>]Update </a:t>
            </a:r>
            <a:r>
              <a:rPr lang="en-US" dirty="0" err="1" smtClean="0"/>
              <a:t>update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if (update == null) return;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message = </a:t>
            </a:r>
            <a:r>
              <a:rPr lang="en-US" dirty="0" err="1" smtClean="0"/>
              <a:t>update.Message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if (message?.Type == </a:t>
            </a:r>
            <a:r>
              <a:rPr lang="en-US" dirty="0" err="1" smtClean="0"/>
              <a:t>MessageType.TextMessage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	await </a:t>
            </a:r>
            <a:r>
              <a:rPr lang="en-US" dirty="0" err="1" smtClean="0"/>
              <a:t>BotService.Instance</a:t>
            </a:r>
            <a:endParaRPr lang="en-US" dirty="0" smtClean="0"/>
          </a:p>
          <a:p>
            <a:pPr lvl="2"/>
            <a:r>
              <a:rPr lang="en-US" dirty="0" smtClean="0"/>
              <a:t>	.</a:t>
            </a:r>
            <a:r>
              <a:rPr lang="en-US" dirty="0" err="1" smtClean="0"/>
              <a:t>SendTextMessageAsync</a:t>
            </a:r>
            <a:r>
              <a:rPr lang="en-US" dirty="0" smtClean="0"/>
              <a:t>(</a:t>
            </a:r>
            <a:r>
              <a:rPr lang="en-US" dirty="0" err="1" smtClean="0"/>
              <a:t>message.Chat.Id</a:t>
            </a:r>
            <a:r>
              <a:rPr lang="en-US" dirty="0" smtClean="0"/>
              <a:t>, </a:t>
            </a:r>
            <a:r>
              <a:rPr lang="en-US" dirty="0" err="1" smtClean="0"/>
              <a:t>message.Text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проверки бота</a:t>
            </a:r>
            <a:br>
              <a:rPr lang="ru-RU" dirty="0" smtClean="0"/>
            </a:br>
            <a:r>
              <a:rPr lang="en-US" dirty="0" smtClean="0"/>
              <a:t>Ngrok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Ngrok (</a:t>
            </a:r>
            <a:r>
              <a:rPr lang="en-US" u="sng" dirty="0" smtClean="0">
                <a:hlinkClick r:id="rId2"/>
              </a:rPr>
              <a:t>https://ngrok.com/</a:t>
            </a:r>
            <a:r>
              <a:rPr lang="ru-RU" dirty="0" smtClean="0"/>
              <a:t>) , генерируется </a:t>
            </a:r>
            <a:r>
              <a:rPr lang="en-US" dirty="0" smtClean="0"/>
              <a:t>https-</a:t>
            </a:r>
            <a:r>
              <a:rPr lang="ru-RU" dirty="0" smtClean="0"/>
              <a:t>адрес, который будет проксировать запросы на ваш сервис, запущенный на локальной машине.</a:t>
            </a:r>
          </a:p>
          <a:p>
            <a:endParaRPr lang="ru-RU" dirty="0" smtClean="0"/>
          </a:p>
          <a:p>
            <a:r>
              <a:rPr lang="ru-RU" dirty="0" smtClean="0"/>
              <a:t>Чтобы воспользоваться сервисом, нужно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зарегистрироваться на сайте и получить персональный токен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установить </a:t>
            </a:r>
            <a:r>
              <a:rPr lang="en-US" dirty="0" smtClean="0"/>
              <a:t>ngrok.exe </a:t>
            </a:r>
            <a:r>
              <a:rPr lang="ru-RU" dirty="0" smtClean="0"/>
              <a:t>и в командной строке ввести </a:t>
            </a:r>
            <a:r>
              <a:rPr lang="en-US" b="1" dirty="0" err="1" smtClean="0"/>
              <a:t>ngrok</a:t>
            </a:r>
            <a:r>
              <a:rPr lang="en-US" b="1" dirty="0" smtClean="0"/>
              <a:t> </a:t>
            </a:r>
            <a:r>
              <a:rPr lang="en-US" b="1" dirty="0" err="1" smtClean="0"/>
              <a:t>authtoken</a:t>
            </a:r>
            <a:r>
              <a:rPr lang="ru-RU" b="1" dirty="0" smtClean="0"/>
              <a:t> </a:t>
            </a:r>
            <a:r>
              <a:rPr lang="ru-RU" b="1" dirty="0" err="1" smtClean="0"/>
              <a:t>ваштокен</a:t>
            </a:r>
            <a:endParaRPr lang="ru-RU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после запуска сервиса, выполнить команду </a:t>
            </a:r>
            <a:r>
              <a:rPr lang="en-US" b="1" dirty="0" smtClean="0"/>
              <a:t>start </a:t>
            </a:r>
            <a:r>
              <a:rPr lang="en-US" b="1" dirty="0" err="1" smtClean="0"/>
              <a:t>ngrok</a:t>
            </a:r>
            <a:r>
              <a:rPr lang="en-US" b="1" dirty="0" smtClean="0"/>
              <a:t> on port </a:t>
            </a:r>
            <a:r>
              <a:rPr lang="ru-RU" b="1" dirty="0" err="1" smtClean="0"/>
              <a:t>портсервиса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ru-RU" dirty="0" smtClean="0"/>
              <a:t>Также если есть плагин к студии, то </a:t>
            </a:r>
            <a:r>
              <a:rPr lang="en-US" dirty="0" smtClean="0"/>
              <a:t>Ngrok </a:t>
            </a:r>
            <a:r>
              <a:rPr lang="ru-RU" dirty="0" smtClean="0"/>
              <a:t>можно запустить из меню</a:t>
            </a:r>
          </a:p>
          <a:p>
            <a:r>
              <a:rPr lang="en-US" dirty="0" smtClean="0"/>
              <a:t>Tools -&gt; Start Ngrok tunnel</a:t>
            </a:r>
            <a:endParaRPr lang="ru-RU" dirty="0" smtClean="0"/>
          </a:p>
          <a:p>
            <a:r>
              <a:rPr lang="ru-RU" dirty="0" smtClean="0"/>
              <a:t>Студия должна быть при этом запущена в режиме администратора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800600"/>
            <a:ext cx="5743575" cy="18669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проверки бота</a:t>
            </a:r>
            <a:br>
              <a:rPr lang="ru-RU" dirty="0" smtClean="0"/>
            </a:br>
            <a:r>
              <a:rPr lang="en-US" dirty="0" smtClean="0"/>
              <a:t>Ngrok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1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Https-</a:t>
            </a:r>
            <a:r>
              <a:rPr lang="ru-RU" dirty="0" smtClean="0"/>
              <a:t>адрес, который вернёт </a:t>
            </a:r>
            <a:r>
              <a:rPr lang="en-US" dirty="0" smtClean="0"/>
              <a:t>Ngrok </a:t>
            </a:r>
            <a:r>
              <a:rPr lang="ru-RU" dirty="0" smtClean="0"/>
              <a:t>динамический, его каждый раз повторно необходимо указывать </a:t>
            </a:r>
            <a:r>
              <a:rPr lang="en-US" dirty="0" smtClean="0"/>
              <a:t>Telegram</a:t>
            </a:r>
            <a:r>
              <a:rPr lang="ru-RU" dirty="0" smtClean="0"/>
              <a:t>. Статический адрес – стоит денег (лучше оформить подписку в </a:t>
            </a:r>
            <a:r>
              <a:rPr lang="en-US" dirty="0" smtClean="0"/>
              <a:t>Azure)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 </a:t>
            </a:r>
            <a:r>
              <a:rPr lang="en-US" dirty="0" smtClean="0"/>
              <a:t>Ngrok </a:t>
            </a:r>
            <a:r>
              <a:rPr lang="ru-RU" dirty="0" smtClean="0"/>
              <a:t>есть админка, доступная по адресу </a:t>
            </a:r>
            <a:r>
              <a:rPr lang="en-US" dirty="0" smtClean="0"/>
              <a:t>http://127.0.0.1:4040</a:t>
            </a:r>
            <a:endParaRPr lang="ru-RU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353425" cy="200624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</a:t>
            </a:r>
            <a:r>
              <a:rPr lang="en-US" dirty="0" smtClean="0"/>
              <a:t>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Документация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docs.microsoft.com/en-us/bot-framework/overview-introduction-bot-framework</a:t>
            </a:r>
            <a:endParaRPr lang="en-US" dirty="0" smtClean="0"/>
          </a:p>
          <a:p>
            <a:r>
              <a:rPr lang="ru-RU" dirty="0" smtClean="0"/>
              <a:t>Регистрация ботов</a:t>
            </a:r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dev.botframework.com/bots/new</a:t>
            </a:r>
            <a:endParaRPr lang="ru-RU" sz="3200" dirty="0" smtClean="0"/>
          </a:p>
          <a:p>
            <a:pPr algn="ctr"/>
            <a:r>
              <a:rPr lang="ru-RU" sz="3200" dirty="0" smtClean="0"/>
              <a:t>Каналы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3581400"/>
            <a:ext cx="8077200" cy="923330"/>
          </a:xfrm>
          <a:prstGeom prst="rect">
            <a:avLst/>
          </a:prstGeom>
        </p:spPr>
        <p:txBody>
          <a:bodyPr wrap="square" numCol="5">
            <a:spAutoFit/>
          </a:bodyPr>
          <a:lstStyle/>
          <a:p>
            <a:pPr algn="ctr"/>
            <a:r>
              <a:rPr lang="en-US" dirty="0" smtClean="0"/>
              <a:t>Bing</a:t>
            </a:r>
            <a:endParaRPr lang="en-US" dirty="0" smtClean="0"/>
          </a:p>
          <a:p>
            <a:pPr algn="ctr"/>
            <a:r>
              <a:rPr lang="en-US" dirty="0" err="1" smtClean="0"/>
              <a:t>Cortana</a:t>
            </a:r>
            <a:endParaRPr lang="en-US" dirty="0" smtClean="0"/>
          </a:p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b="1" dirty="0" smtClean="0"/>
              <a:t>Facebook</a:t>
            </a:r>
          </a:p>
          <a:p>
            <a:pPr algn="ctr"/>
            <a:r>
              <a:rPr lang="en-US" dirty="0" err="1" smtClean="0"/>
              <a:t>GroupMe</a:t>
            </a:r>
            <a:endParaRPr lang="en-US" dirty="0" smtClean="0"/>
          </a:p>
          <a:p>
            <a:pPr algn="ctr"/>
            <a:r>
              <a:rPr lang="en-US" dirty="0" err="1" smtClean="0"/>
              <a:t>Kik</a:t>
            </a:r>
            <a:endParaRPr lang="en-US" dirty="0" smtClean="0"/>
          </a:p>
          <a:p>
            <a:pPr algn="ctr"/>
            <a:r>
              <a:rPr lang="en-US" b="1" dirty="0" smtClean="0"/>
              <a:t>Skype</a:t>
            </a:r>
          </a:p>
          <a:p>
            <a:pPr algn="ctr"/>
            <a:r>
              <a:rPr lang="en-US" dirty="0" smtClean="0"/>
              <a:t>Skype for Business</a:t>
            </a:r>
          </a:p>
          <a:p>
            <a:pPr algn="ctr"/>
            <a:r>
              <a:rPr lang="en-US" b="1" dirty="0" smtClean="0"/>
              <a:t>Slack</a:t>
            </a:r>
          </a:p>
          <a:p>
            <a:pPr algn="ctr"/>
            <a:r>
              <a:rPr lang="en-US" dirty="0" smtClean="0"/>
              <a:t>SMS</a:t>
            </a:r>
          </a:p>
          <a:p>
            <a:pPr algn="ctr"/>
            <a:r>
              <a:rPr lang="en-US" b="1" dirty="0" smtClean="0"/>
              <a:t>Microsoft Teams</a:t>
            </a:r>
          </a:p>
          <a:p>
            <a:pPr algn="ctr"/>
            <a:r>
              <a:rPr lang="en-US" b="1" dirty="0" smtClean="0"/>
              <a:t>Telegram</a:t>
            </a:r>
          </a:p>
          <a:p>
            <a:pPr algn="ctr"/>
            <a:r>
              <a:rPr lang="en-US" dirty="0" err="1" smtClean="0"/>
              <a:t>WeChat</a:t>
            </a:r>
            <a:endParaRPr lang="en-US" dirty="0" smtClean="0"/>
          </a:p>
          <a:p>
            <a:pPr algn="ctr"/>
            <a:r>
              <a:rPr lang="en-US" dirty="0" err="1" smtClean="0"/>
              <a:t>WebChat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" y="4648200"/>
            <a:ext cx="8077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Недостатки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Нет поддержки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github.com/Microsoft/BotBuilder/issues/572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https://designprincipia.com/microsoft-bot-framework-on-asp-net-core</a:t>
            </a:r>
            <a:r>
              <a:rPr lang="en-US" dirty="0" smtClean="0">
                <a:hlinkClick r:id="rId5"/>
              </a:rPr>
              <a:t>/</a:t>
            </a:r>
            <a:endParaRPr lang="en-US" sz="3200" dirty="0" smtClean="0"/>
          </a:p>
          <a:p>
            <a:endParaRPr lang="ru-RU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Сервис размещается на серверах </a:t>
            </a:r>
            <a:r>
              <a:rPr lang="en-US" dirty="0" smtClean="0"/>
              <a:t>Microsoft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</a:t>
            </a:r>
            <a:r>
              <a:rPr lang="en-US" dirty="0" smtClean="0"/>
              <a:t>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SDK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562680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1600201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Bot </a:t>
            </a:r>
            <a:r>
              <a:rPr lang="ru-RU" dirty="0" err="1" smtClean="0"/>
              <a:t>Builder</a:t>
            </a:r>
            <a:r>
              <a:rPr lang="ru-RU" dirty="0" smtClean="0"/>
              <a:t> SDK </a:t>
            </a:r>
            <a:r>
              <a:rPr lang="ru-RU" dirty="0" smtClean="0"/>
              <a:t>доступен </a:t>
            </a:r>
            <a:r>
              <a:rPr lang="ru-RU" dirty="0" smtClean="0"/>
              <a:t>для C# и для </a:t>
            </a:r>
            <a:r>
              <a:rPr lang="ru-RU" dirty="0" err="1" smtClean="0"/>
              <a:t>Node.js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.NET</a:t>
            </a:r>
            <a:r>
              <a:rPr lang="ru-RU" dirty="0" smtClean="0"/>
              <a:t> ставится через </a:t>
            </a:r>
            <a:r>
              <a:rPr lang="en-US" dirty="0" err="1" smtClean="0"/>
              <a:t>nuget</a:t>
            </a:r>
            <a:r>
              <a:rPr lang="ru-RU" dirty="0" smtClean="0"/>
              <a:t>-пакет </a:t>
            </a:r>
            <a:r>
              <a:rPr lang="en-US" dirty="0" err="1" smtClean="0"/>
              <a:t>Microsoft.Bot.Builder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</a:t>
            </a:r>
            <a:r>
              <a:rPr lang="ru-RU" dirty="0" smtClean="0"/>
              <a:t> </a:t>
            </a:r>
            <a:r>
              <a:rPr lang="en-US" dirty="0" smtClean="0"/>
              <a:t>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Emulator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556521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82" y="2209799"/>
            <a:ext cx="2950065" cy="239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1600201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://github.com/Microsoft/BotFramework-Emulator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br>
              <a:rPr lang="en-US" dirty="0" smtClean="0"/>
            </a:br>
            <a:r>
              <a:rPr lang="ru-RU" dirty="0" smtClean="0"/>
              <a:t>Код контроллера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</a:t>
            </a:r>
            <a:r>
              <a:rPr lang="en-US" dirty="0" smtClean="0"/>
              <a:t>[Route("</a:t>
            </a:r>
            <a:r>
              <a:rPr lang="en-US" dirty="0" err="1" smtClean="0"/>
              <a:t>api</a:t>
            </a:r>
            <a:r>
              <a:rPr lang="en-US" dirty="0" smtClean="0"/>
              <a:t>/[controller]")]</a:t>
            </a:r>
          </a:p>
          <a:p>
            <a:r>
              <a:rPr lang="en-US" dirty="0" smtClean="0"/>
              <a:t>    [</a:t>
            </a:r>
            <a:r>
              <a:rPr lang="en-US" dirty="0" err="1" smtClean="0"/>
              <a:t>BotAuthentication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public class </a:t>
            </a:r>
            <a:r>
              <a:rPr lang="en-US" dirty="0" err="1" smtClean="0"/>
              <a:t>MessagesController</a:t>
            </a:r>
            <a:r>
              <a:rPr lang="en-US" dirty="0" smtClean="0"/>
              <a:t> : Controller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async</a:t>
            </a:r>
            <a:r>
              <a:rPr lang="en-US" dirty="0" smtClean="0"/>
              <a:t> Task&lt;</a:t>
            </a:r>
            <a:r>
              <a:rPr lang="en-US" dirty="0" err="1" smtClean="0"/>
              <a:t>HttpResponseMessage</a:t>
            </a:r>
            <a:r>
              <a:rPr lang="en-US" dirty="0" smtClean="0"/>
              <a:t>&gt; Post([</a:t>
            </a:r>
            <a:r>
              <a:rPr lang="en-US" dirty="0" err="1" smtClean="0"/>
              <a:t>FromBody</a:t>
            </a:r>
            <a:r>
              <a:rPr lang="en-US" dirty="0" smtClean="0"/>
              <a:t>]Activity </a:t>
            </a:r>
            <a:r>
              <a:rPr lang="en-US" dirty="0" err="1" smtClean="0"/>
              <a:t>activity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if (activity?.Type == </a:t>
            </a:r>
            <a:r>
              <a:rPr lang="en-US" dirty="0" err="1" smtClean="0"/>
              <a:t>ActivityTypes.Message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await </a:t>
            </a:r>
            <a:r>
              <a:rPr lang="en-US" dirty="0" err="1" smtClean="0"/>
              <a:t>Conversation.SendAsync</a:t>
            </a:r>
            <a:r>
              <a:rPr lang="en-US" dirty="0" smtClean="0"/>
              <a:t>(activity, () =&gt; new </a:t>
            </a:r>
            <a:r>
              <a:rPr lang="en-US" dirty="0" err="1" smtClean="0"/>
              <a:t>Dialogs.RootDialog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}</a:t>
            </a:r>
          </a:p>
          <a:p>
            <a:endParaRPr lang="en-US" dirty="0" smtClean="0"/>
          </a:p>
          <a:p>
            <a:r>
              <a:rPr lang="en-US" dirty="0" smtClean="0"/>
              <a:t>            return new </a:t>
            </a:r>
            <a:r>
              <a:rPr lang="en-US" dirty="0" err="1" smtClean="0"/>
              <a:t>HttpResponseMessage</a:t>
            </a:r>
            <a:r>
              <a:rPr lang="en-US" dirty="0" smtClean="0"/>
              <a:t>(</a:t>
            </a:r>
            <a:r>
              <a:rPr lang="en-US" dirty="0" err="1" smtClean="0"/>
              <a:t>HttpStatusCode.OK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     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br>
              <a:rPr lang="en-US" dirty="0" smtClean="0"/>
            </a:br>
            <a:r>
              <a:rPr lang="ru-RU" dirty="0" smtClean="0"/>
              <a:t>Обработка сообщений</a:t>
            </a:r>
            <a:r>
              <a:rPr lang="en-US" dirty="0" smtClean="0"/>
              <a:t> (Dialog)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Serializable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RootDialog</a:t>
            </a:r>
            <a:r>
              <a:rPr lang="en-US" dirty="0" smtClean="0"/>
              <a:t> : </a:t>
            </a:r>
            <a:r>
              <a:rPr lang="en-US" dirty="0" err="1" smtClean="0"/>
              <a:t>IDialog</a:t>
            </a:r>
            <a:r>
              <a:rPr lang="en-US" dirty="0" smtClean="0"/>
              <a:t>&lt;object&gt;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Task </a:t>
            </a:r>
            <a:r>
              <a:rPr lang="en-US" dirty="0" err="1" smtClean="0"/>
              <a:t>StartAsync</a:t>
            </a:r>
            <a:r>
              <a:rPr lang="en-US" dirty="0" smtClean="0"/>
              <a:t>(</a:t>
            </a:r>
            <a:r>
              <a:rPr lang="en-US" dirty="0" err="1" smtClean="0"/>
              <a:t>IDialogContext</a:t>
            </a:r>
            <a:r>
              <a:rPr lang="en-US" dirty="0" smtClean="0"/>
              <a:t> context)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context.Wait</a:t>
            </a:r>
            <a:r>
              <a:rPr lang="en-US" dirty="0" smtClean="0"/>
              <a:t>(</a:t>
            </a:r>
            <a:r>
              <a:rPr lang="en-US" dirty="0" err="1" smtClean="0"/>
              <a:t>MessageReceivedAsync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return </a:t>
            </a:r>
            <a:r>
              <a:rPr lang="en-US" dirty="0" err="1" smtClean="0"/>
              <a:t>Task.CompletedTask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private </a:t>
            </a:r>
            <a:r>
              <a:rPr lang="en-US" dirty="0" err="1" smtClean="0"/>
              <a:t>async</a:t>
            </a:r>
            <a:r>
              <a:rPr lang="en-US" dirty="0" smtClean="0"/>
              <a:t> Task </a:t>
            </a:r>
            <a:r>
              <a:rPr lang="en-US" dirty="0" err="1" smtClean="0"/>
              <a:t>MessageReceivedAsync</a:t>
            </a:r>
            <a:r>
              <a:rPr lang="en-US" dirty="0" smtClean="0"/>
              <a:t>(</a:t>
            </a:r>
            <a:r>
              <a:rPr lang="en-US" dirty="0" err="1" smtClean="0"/>
              <a:t>IDialogContext</a:t>
            </a:r>
            <a:r>
              <a:rPr lang="en-US" dirty="0" smtClean="0"/>
              <a:t> context, </a:t>
            </a:r>
            <a:r>
              <a:rPr lang="en-US" dirty="0" err="1" smtClean="0"/>
              <a:t>IAwaitable</a:t>
            </a:r>
            <a:r>
              <a:rPr lang="en-US" dirty="0" smtClean="0"/>
              <a:t>&lt;object&gt; result)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activity = await result as Activity;</a:t>
            </a:r>
          </a:p>
          <a:p>
            <a:r>
              <a:rPr lang="en-US" dirty="0" smtClean="0"/>
              <a:t>		await </a:t>
            </a:r>
            <a:r>
              <a:rPr lang="en-US" dirty="0" err="1" smtClean="0"/>
              <a:t>context.PostAsync</a:t>
            </a:r>
            <a:r>
              <a:rPr lang="en-US" dirty="0" smtClean="0"/>
              <a:t>(</a:t>
            </a:r>
            <a:r>
              <a:rPr lang="en-US" dirty="0" err="1" smtClean="0"/>
              <a:t>activity.Text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context.Wait</a:t>
            </a:r>
            <a:r>
              <a:rPr lang="en-US" dirty="0" smtClean="0"/>
              <a:t>(</a:t>
            </a:r>
            <a:r>
              <a:rPr lang="en-US" dirty="0" err="1" smtClean="0"/>
              <a:t>MessageReceivedAsync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 Framework</a:t>
            </a:r>
            <a:br>
              <a:rPr lang="en-US" dirty="0" smtClean="0"/>
            </a:br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Connector </a:t>
            </a:r>
            <a:r>
              <a:rPr lang="ru-RU" dirty="0" smtClean="0"/>
              <a:t>– </a:t>
            </a:r>
            <a:r>
              <a:rPr lang="en-US" dirty="0" smtClean="0"/>
              <a:t>API</a:t>
            </a:r>
            <a:r>
              <a:rPr lang="ru-RU" dirty="0" smtClean="0"/>
              <a:t>  обеспечивающее связь между разными каналами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docs.microsoft.com/en-us/bot-framework/dotnet/bot-builder-dotnet-connector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[Route("</a:t>
            </a:r>
            <a:r>
              <a:rPr lang="en-US" dirty="0" err="1" smtClean="0"/>
              <a:t>api</a:t>
            </a:r>
            <a:r>
              <a:rPr lang="en-US" dirty="0" smtClean="0"/>
              <a:t>/[controller]")]</a:t>
            </a:r>
          </a:p>
          <a:p>
            <a:r>
              <a:rPr lang="en-US" dirty="0" smtClean="0"/>
              <a:t>    [</a:t>
            </a:r>
            <a:r>
              <a:rPr lang="en-US" dirty="0" err="1" smtClean="0"/>
              <a:t>BotAuthentication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public class </a:t>
            </a:r>
            <a:r>
              <a:rPr lang="en-US" dirty="0" err="1" smtClean="0"/>
              <a:t>MessagesController</a:t>
            </a:r>
            <a:r>
              <a:rPr lang="en-US" dirty="0" smtClean="0"/>
              <a:t> : Controller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async</a:t>
            </a:r>
            <a:r>
              <a:rPr lang="en-US" dirty="0" smtClean="0"/>
              <a:t> Task&lt;</a:t>
            </a:r>
            <a:r>
              <a:rPr lang="en-US" dirty="0" err="1" smtClean="0"/>
              <a:t>HttpResponseMessage</a:t>
            </a:r>
            <a:r>
              <a:rPr lang="en-US" dirty="0" smtClean="0"/>
              <a:t>&gt; Post([</a:t>
            </a:r>
            <a:r>
              <a:rPr lang="en-US" dirty="0" err="1" smtClean="0"/>
              <a:t>FromBody</a:t>
            </a:r>
            <a:r>
              <a:rPr lang="en-US" dirty="0" smtClean="0"/>
              <a:t>]Activity </a:t>
            </a:r>
            <a:r>
              <a:rPr lang="en-US" dirty="0" err="1" smtClean="0"/>
              <a:t>activity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connector = new </a:t>
            </a:r>
            <a:r>
              <a:rPr lang="en-US" dirty="0" err="1" smtClean="0"/>
              <a:t>ConnectorClient</a:t>
            </a:r>
            <a:r>
              <a:rPr lang="en-US" dirty="0" smtClean="0"/>
              <a:t>(new Uri(</a:t>
            </a:r>
            <a:r>
              <a:rPr lang="en-US" dirty="0" err="1" smtClean="0"/>
              <a:t>activity.ServiceUrl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reply = </a:t>
            </a:r>
            <a:r>
              <a:rPr lang="en-US" dirty="0" err="1" smtClean="0"/>
              <a:t>activity.CreateReply</a:t>
            </a:r>
            <a:r>
              <a:rPr lang="en-US" dirty="0" smtClean="0"/>
              <a:t>(</a:t>
            </a:r>
            <a:r>
              <a:rPr lang="en-US" dirty="0" err="1" smtClean="0"/>
              <a:t>activity.Text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await </a:t>
            </a:r>
            <a:r>
              <a:rPr lang="en-US" dirty="0" err="1" smtClean="0"/>
              <a:t>connector.Conversations.ReplyToActivityAsync</a:t>
            </a:r>
            <a:r>
              <a:rPr lang="en-US" dirty="0" smtClean="0"/>
              <a:t>(reply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        return new </a:t>
            </a:r>
            <a:r>
              <a:rPr lang="en-US" dirty="0" err="1" smtClean="0"/>
              <a:t>HttpResponseMessage</a:t>
            </a:r>
            <a:r>
              <a:rPr lang="en-US" dirty="0" smtClean="0"/>
              <a:t>(</a:t>
            </a:r>
            <a:r>
              <a:rPr lang="en-US" dirty="0" err="1" smtClean="0"/>
              <a:t>HttpStatusCode.OK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     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Примеры использования </a:t>
            </a:r>
            <a:r>
              <a:rPr lang="en-US" dirty="0" smtClean="0"/>
              <a:t>API telegram.bot</a:t>
            </a:r>
          </a:p>
          <a:p>
            <a:r>
              <a:rPr lang="en-US" dirty="0" smtClean="0">
                <a:hlinkClick r:id="rId3"/>
              </a:rPr>
              <a:t>https://github.com/TelegramBots/telegram.bot.examples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Пишем бота </a:t>
            </a:r>
            <a:r>
              <a:rPr lang="en-US" dirty="0" smtClean="0"/>
              <a:t>T</a:t>
            </a:r>
            <a:r>
              <a:rPr lang="ru-RU" dirty="0" err="1" smtClean="0"/>
              <a:t>elegram</a:t>
            </a:r>
            <a:r>
              <a:rPr lang="ru-RU" dirty="0" smtClean="0"/>
              <a:t> на C#</a:t>
            </a:r>
          </a:p>
          <a:p>
            <a:r>
              <a:rPr lang="en-US" u="sng" dirty="0" smtClean="0">
                <a:hlinkClick r:id="rId4"/>
              </a:rPr>
              <a:t>http://aftamat4ik.ru/pishem-bota-telegram-na-c</a:t>
            </a:r>
            <a:r>
              <a:rPr lang="en-US" u="sng" dirty="0" smtClean="0">
                <a:hlinkClick r:id="rId4"/>
              </a:rPr>
              <a:t>/</a:t>
            </a:r>
            <a:endParaRPr lang="ru-RU" u="sng" dirty="0" smtClean="0"/>
          </a:p>
          <a:p>
            <a:endParaRPr lang="en-US" u="sng" dirty="0" smtClean="0"/>
          </a:p>
          <a:p>
            <a:r>
              <a:rPr lang="ru-RU" dirty="0" smtClean="0"/>
              <a:t>Как легко написать бота для Telegram на C#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https://habrahabr.ru/sandbox/103396/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Bot </a:t>
            </a:r>
            <a:r>
              <a:rPr lang="en-US" dirty="0" smtClean="0"/>
              <a:t>Framework (</a:t>
            </a:r>
            <a:r>
              <a:rPr lang="ru-RU" dirty="0" smtClean="0"/>
              <a:t>статья введение)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http://ru.bmstu.wiki/Microsoft_Bot_Framework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Цикл видео по </a:t>
            </a:r>
            <a:r>
              <a:rPr lang="en-US" dirty="0" smtClean="0"/>
              <a:t>Microsoft Bot Framework</a:t>
            </a:r>
          </a:p>
          <a:p>
            <a:r>
              <a:rPr lang="en-US" dirty="0" smtClean="0">
                <a:hlinkClick r:id="rId7"/>
              </a:rPr>
              <a:t>https://www.youtube.com/playlist?list=PLgF-CyaX1p3FE55OTRNH-kOb16zqeBZCo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Azure Bot Service (</a:t>
            </a:r>
            <a:r>
              <a:rPr lang="ru-RU" dirty="0" smtClean="0"/>
              <a:t>описание и цены на </a:t>
            </a:r>
            <a:r>
              <a:rPr lang="ru-RU" dirty="0" err="1" smtClean="0"/>
              <a:t>хостинг</a:t>
            </a:r>
            <a:r>
              <a:rPr lang="ru-RU" dirty="0" smtClean="0"/>
              <a:t> ботов)</a:t>
            </a:r>
          </a:p>
          <a:p>
            <a:r>
              <a:rPr lang="en-US" dirty="0" smtClean="0">
                <a:hlinkClick r:id="rId8"/>
              </a:rPr>
              <a:t>https://azure.microsoft.com/ru-ru/services/bot-service/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Разновидности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Информационные боты</a:t>
            </a:r>
          </a:p>
          <a:p>
            <a:endParaRPr lang="ru-RU" dirty="0" smtClean="0"/>
          </a:p>
          <a:p>
            <a:r>
              <a:rPr lang="ru-RU" dirty="0" smtClean="0"/>
              <a:t>Боты обрабатывающие строго формализованные команды</a:t>
            </a:r>
          </a:p>
          <a:p>
            <a:endParaRPr lang="ru-RU" dirty="0" smtClean="0"/>
          </a:p>
          <a:p>
            <a:r>
              <a:rPr lang="ru-RU" dirty="0" smtClean="0"/>
              <a:t>Боты для автоматизации рабочих процессов</a:t>
            </a:r>
          </a:p>
          <a:p>
            <a:r>
              <a:rPr lang="ru-RU" dirty="0" smtClean="0"/>
              <a:t>(например, генерация задачи в </a:t>
            </a:r>
            <a:r>
              <a:rPr lang="en-US" dirty="0" smtClean="0"/>
              <a:t>TFS </a:t>
            </a:r>
            <a:r>
              <a:rPr lang="ru-RU" dirty="0" smtClean="0"/>
              <a:t>на основе письма об ошибке)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Поддерживающие естественный язык общения с клиентом</a:t>
            </a:r>
            <a:r>
              <a:rPr lang="en-US" dirty="0" smtClean="0"/>
              <a:t>/</a:t>
            </a:r>
            <a:r>
              <a:rPr lang="ru-RU" dirty="0" smtClean="0"/>
              <a:t>пользователем</a:t>
            </a:r>
          </a:p>
          <a:p>
            <a:r>
              <a:rPr lang="ru-RU" dirty="0" smtClean="0"/>
              <a:t>(Нейронные сети и другие технологии)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Создание приложения для </a:t>
            </a:r>
            <a:r>
              <a:rPr lang="en-US" dirty="0" smtClean="0"/>
              <a:t>Facebook </a:t>
            </a:r>
            <a:r>
              <a:rPr lang="en-US" dirty="0" smtClean="0"/>
              <a:t>messenger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developers.facebook.com/docs/messenger-platform/getting-started/quick-start</a:t>
            </a:r>
            <a:endParaRPr lang="ru-RU" dirty="0" smtClean="0"/>
          </a:p>
          <a:p>
            <a:r>
              <a:rPr lang="en-US" dirty="0" smtClean="0"/>
              <a:t>Facebook Chatbot in </a:t>
            </a:r>
            <a:r>
              <a:rPr lang="en-US" dirty="0" smtClean="0"/>
              <a:t>ASP.NET</a:t>
            </a:r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tutorials.botsfloor.com/facebook-chatbot-in-asp-net-2f9379a238b0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Создание бота в контакте</a:t>
            </a:r>
            <a:r>
              <a:rPr lang="en-US" dirty="0" smtClean="0"/>
              <a:t> </a:t>
            </a:r>
            <a:r>
              <a:rPr lang="ru-RU" dirty="0" smtClean="0"/>
              <a:t>(для сообществ)</a:t>
            </a:r>
          </a:p>
          <a:p>
            <a:r>
              <a:rPr lang="en-US" dirty="0" smtClean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vk.com/dev/bots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vk.com/dev/bots_docs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Сводная страница информации по ботам в </a:t>
            </a:r>
            <a:r>
              <a:rPr lang="en-US" dirty="0" err="1" smtClean="0"/>
              <a:t>Viber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https://habrahabr.ru/post/338970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Сводная информация о разработке ботов </a:t>
            </a:r>
            <a:r>
              <a:rPr lang="ru-RU" dirty="0" smtClean="0"/>
              <a:t>для Telegram и </a:t>
            </a:r>
            <a:r>
              <a:rPr lang="ru-RU" dirty="0" err="1" smtClean="0"/>
              <a:t>Slack</a:t>
            </a:r>
            <a:r>
              <a:rPr lang="ru-RU" dirty="0" smtClean="0"/>
              <a:t> на </a:t>
            </a:r>
            <a:r>
              <a:rPr lang="en-US" dirty="0" smtClean="0"/>
              <a:t>PHP</a:t>
            </a:r>
          </a:p>
          <a:p>
            <a:r>
              <a:rPr lang="en-US" u="sng" dirty="0" smtClean="0">
                <a:hlinkClick r:id="rId9"/>
              </a:rPr>
              <a:t>https://habrahabr.ru/company/cleantalk/blog/302870/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ChatOps</a:t>
            </a:r>
            <a:r>
              <a:rPr lang="ru-RU" dirty="0" smtClean="0"/>
              <a:t>: управление инфраструктурой из </a:t>
            </a:r>
            <a:r>
              <a:rPr lang="ru-RU" dirty="0" err="1" smtClean="0"/>
              <a:t>мессенджера</a:t>
            </a:r>
            <a:endParaRPr lang="ru-RU" dirty="0" smtClean="0"/>
          </a:p>
          <a:p>
            <a:r>
              <a:rPr lang="en-US" dirty="0" smtClean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www.youtube.com/watch?v=Ikt3e4j2cEc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Web-</a:t>
            </a:r>
            <a:r>
              <a:rPr lang="ru-RU" dirty="0" smtClean="0"/>
              <a:t>приложение </a:t>
            </a:r>
            <a:r>
              <a:rPr lang="en-US" dirty="0" smtClean="0"/>
              <a:t>VS </a:t>
            </a:r>
            <a:r>
              <a:rPr lang="ru-RU" dirty="0" smtClean="0"/>
              <a:t>бот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3886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Web-</a:t>
            </a:r>
            <a:r>
              <a:rPr lang="ru-RU" sz="2800" dirty="0" smtClean="0"/>
              <a:t>приложение</a:t>
            </a:r>
          </a:p>
          <a:p>
            <a:pPr algn="ctr"/>
            <a:endParaRPr lang="ru-RU" dirty="0" smtClean="0"/>
          </a:p>
          <a:p>
            <a:r>
              <a:rPr lang="ru-RU" dirty="0" smtClean="0"/>
              <a:t>Требуется </a:t>
            </a:r>
            <a:r>
              <a:rPr lang="ru-RU" dirty="0" smtClean="0"/>
              <a:t>затраты на разработку интерфейса, способного работать на разных браузерах и ОС. От разработчиков требуется высокая квалификация в части </a:t>
            </a:r>
            <a:r>
              <a:rPr lang="en-US" dirty="0" smtClean="0"/>
              <a:t>frontend</a:t>
            </a:r>
            <a:r>
              <a:rPr lang="ru-RU" dirty="0" smtClean="0"/>
              <a:t>- технологий.</a:t>
            </a:r>
          </a:p>
          <a:p>
            <a:endParaRPr lang="ru-RU" dirty="0" smtClean="0"/>
          </a:p>
          <a:p>
            <a:r>
              <a:rPr lang="ru-RU" dirty="0" smtClean="0"/>
              <a:t>Полный контроль внешнего вида приложения</a:t>
            </a:r>
            <a:r>
              <a:rPr lang="en-US" dirty="0" smtClean="0"/>
              <a:t>. </a:t>
            </a:r>
            <a:r>
              <a:rPr lang="ru-RU" dirty="0" smtClean="0"/>
              <a:t>Нестандартные кейсы</a:t>
            </a:r>
          </a:p>
          <a:p>
            <a:endParaRPr lang="ru-RU" dirty="0" smtClean="0"/>
          </a:p>
          <a:p>
            <a:r>
              <a:rPr lang="ru-RU" dirty="0" smtClean="0"/>
              <a:t>Полный контроль </a:t>
            </a:r>
            <a:r>
              <a:rPr lang="en-US" dirty="0" smtClean="0"/>
              <a:t>API</a:t>
            </a:r>
            <a:endParaRPr lang="ru-RU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00600" y="2514600"/>
            <a:ext cx="3886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Бот</a:t>
            </a:r>
          </a:p>
          <a:p>
            <a:pPr algn="ctr"/>
            <a:endParaRPr lang="en-US" dirty="0" smtClean="0"/>
          </a:p>
          <a:p>
            <a:r>
              <a:rPr lang="ru-RU" dirty="0" smtClean="0"/>
              <a:t>Достаточно придумать названия команд. Всю визуальную часть и поддержку разных ОС </a:t>
            </a:r>
            <a:r>
              <a:rPr lang="ru-RU" dirty="0" smtClean="0"/>
              <a:t>и браузеров берёт на себя мессенджер.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Нет контроля внешнего интерфейса бота.</a:t>
            </a:r>
          </a:p>
          <a:p>
            <a:endParaRPr lang="ru-RU" dirty="0" smtClean="0"/>
          </a:p>
          <a:p>
            <a:r>
              <a:rPr lang="en-US" dirty="0" smtClean="0"/>
              <a:t>API</a:t>
            </a:r>
            <a:r>
              <a:rPr lang="ru-RU" dirty="0" smtClean="0"/>
              <a:t> может поменяться</a:t>
            </a:r>
            <a:endParaRPr lang="ru-RU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обоих случаях </a:t>
            </a:r>
            <a:r>
              <a:rPr lang="ru-RU" dirty="0" smtClean="0"/>
              <a:t>необходим </a:t>
            </a:r>
            <a:r>
              <a:rPr lang="en-US" dirty="0" smtClean="0"/>
              <a:t>middle</a:t>
            </a:r>
            <a:r>
              <a:rPr lang="ru-RU" dirty="0" smtClean="0"/>
              <a:t>-слой обработки запросов и сервер для его хоста.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Главный </a:t>
            </a:r>
            <a:r>
              <a:rPr lang="ru-RU" dirty="0" smtClean="0"/>
              <a:t>источник информации по созданию ботов</a:t>
            </a:r>
          </a:p>
          <a:p>
            <a:r>
              <a:rPr lang="en-US" dirty="0" smtClean="0">
                <a:hlinkClick r:id="rId2"/>
              </a:rPr>
              <a:t>https://core.telegram.org/bots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Бот </a:t>
            </a:r>
            <a:r>
              <a:rPr lang="ru-RU" dirty="0" smtClean="0"/>
              <a:t>состоит из двух частей</a:t>
            </a:r>
            <a:r>
              <a:rPr lang="en-US" dirty="0" smtClean="0"/>
              <a:t>:</a:t>
            </a:r>
            <a:r>
              <a:rPr lang="ru-RU" dirty="0" smtClean="0"/>
              <a:t> интерфейса в </a:t>
            </a:r>
            <a:r>
              <a:rPr lang="en-US" dirty="0" smtClean="0"/>
              <a:t>Telegram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сервиса, обрабатывающий запросы. </a:t>
            </a:r>
          </a:p>
          <a:p>
            <a:endParaRPr lang="ru-RU" dirty="0" smtClean="0"/>
          </a:p>
          <a:p>
            <a:r>
              <a:rPr lang="ru-RU" dirty="0" smtClean="0"/>
              <a:t>Интерфейс в </a:t>
            </a:r>
            <a:r>
              <a:rPr lang="en-US" dirty="0" smtClean="0"/>
              <a:t>Telegram </a:t>
            </a:r>
            <a:r>
              <a:rPr lang="ru-RU" dirty="0" smtClean="0"/>
              <a:t>создаётся с помощью специального бота </a:t>
            </a:r>
            <a:r>
              <a:rPr lang="en-US" dirty="0" err="1" smtClean="0"/>
              <a:t>BotFather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sz="3200" dirty="0" smtClean="0"/>
              <a:t>Способы создания сервиса</a:t>
            </a:r>
            <a:endParaRPr lang="ru-RU" sz="3200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Самописное</a:t>
            </a:r>
            <a:r>
              <a:rPr lang="ru-RU" dirty="0" smtClean="0"/>
              <a:t> </a:t>
            </a:r>
            <a:r>
              <a:rPr lang="en-US" dirty="0" smtClean="0"/>
              <a:t>SDK</a:t>
            </a:r>
            <a:endParaRPr lang="en-US" dirty="0" smtClean="0"/>
          </a:p>
          <a:p>
            <a:r>
              <a:rPr lang="ru-RU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Telegram.Bot</a:t>
            </a:r>
            <a:r>
              <a:rPr lang="en-US" dirty="0" smtClean="0"/>
              <a:t> </a:t>
            </a:r>
            <a:r>
              <a:rPr lang="ru-RU" dirty="0" smtClean="0"/>
              <a:t> готовое </a:t>
            </a:r>
            <a:r>
              <a:rPr lang="en-US" dirty="0" smtClean="0"/>
              <a:t>SDK </a:t>
            </a:r>
            <a:r>
              <a:rPr lang="ru-RU" dirty="0" smtClean="0"/>
              <a:t>на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nuget</a:t>
            </a:r>
            <a:r>
              <a:rPr lang="en-US" dirty="0" smtClean="0"/>
              <a:t>-</a:t>
            </a:r>
            <a:r>
              <a:rPr lang="ru-RU" dirty="0" smtClean="0"/>
              <a:t>пакет </a:t>
            </a:r>
            <a:r>
              <a:rPr lang="en-US" dirty="0" err="1" smtClean="0"/>
              <a:t>Telegram.Bot</a:t>
            </a:r>
            <a:r>
              <a:rPr lang="ru-RU" dirty="0" smtClean="0"/>
              <a:t>)</a:t>
            </a:r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github.com/TelegramBots/telegram.bot</a:t>
            </a:r>
            <a:endParaRPr lang="ru-RU" dirty="0" smtClean="0"/>
          </a:p>
          <a:p>
            <a:r>
              <a:rPr lang="ru-RU" dirty="0" smtClean="0"/>
              <a:t>3.</a:t>
            </a:r>
          </a:p>
          <a:p>
            <a:r>
              <a:rPr lang="en-US" dirty="0" smtClean="0"/>
              <a:t>Bot Builder SDK for .NET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nuget</a:t>
            </a:r>
            <a:r>
              <a:rPr lang="ru-RU" dirty="0" smtClean="0"/>
              <a:t>-пакет </a:t>
            </a:r>
            <a:r>
              <a:rPr lang="en-US" dirty="0" err="1" smtClean="0"/>
              <a:t>Microsoft.Bot.Builder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BotFather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newbot</a:t>
            </a:r>
            <a:r>
              <a:rPr lang="en-US" dirty="0" smtClean="0"/>
              <a:t> </a:t>
            </a:r>
            <a:r>
              <a:rPr lang="ru-RU" dirty="0" smtClean="0"/>
              <a:t>запуск создания бота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setcommands</a:t>
            </a:r>
            <a:r>
              <a:rPr lang="en-US" dirty="0" smtClean="0"/>
              <a:t> </a:t>
            </a:r>
            <a:r>
              <a:rPr lang="ru-RU" dirty="0" smtClean="0"/>
              <a:t>изменение списка доступных команд бота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0"/>
            <a:ext cx="5486400" cy="427281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getUpdates</a:t>
            </a:r>
            <a:endParaRPr lang="ru-RU" sz="2800" dirty="0" smtClean="0"/>
          </a:p>
          <a:p>
            <a:pPr algn="ctr"/>
            <a:endParaRPr lang="ru-RU" dirty="0" smtClean="0"/>
          </a:p>
          <a:p>
            <a:r>
              <a:rPr lang="ru-RU" dirty="0" smtClean="0"/>
              <a:t>При этом способе ваше приложение каждые 100мс (или реже) соединяется с сервером Telegram и опрашивает наличие изменений.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Минус  подхода в том, что создается большая нагрузка на сервера Telegram.</a:t>
            </a:r>
          </a:p>
          <a:p>
            <a:endParaRPr lang="ru-RU" dirty="0" smtClean="0"/>
          </a:p>
          <a:p>
            <a:r>
              <a:rPr lang="ru-RU" dirty="0" smtClean="0"/>
              <a:t>Плюс в том, что он проще в реализации и тестировании, не нужно заморачиваться с </a:t>
            </a:r>
            <a:r>
              <a:rPr lang="en-US" dirty="0" smtClean="0"/>
              <a:t>SSL</a:t>
            </a:r>
            <a:r>
              <a:rPr lang="ru-RU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15240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Webhook</a:t>
            </a:r>
            <a:endParaRPr lang="ru-RU" sz="2800" dirty="0" smtClean="0"/>
          </a:p>
          <a:p>
            <a:pPr algn="ctr"/>
            <a:endParaRPr lang="en-US" dirty="0" smtClean="0"/>
          </a:p>
          <a:p>
            <a:r>
              <a:rPr lang="ru-RU" dirty="0" smtClean="0"/>
              <a:t>В этом случае Telegram отправляет все изменения на указанный сервис, запущенный на определённом порту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Минус в том, что для тестирования необходим </a:t>
            </a:r>
            <a:r>
              <a:rPr lang="en-US" dirty="0" smtClean="0"/>
              <a:t>SSL</a:t>
            </a:r>
            <a:r>
              <a:rPr lang="ru-RU" dirty="0" smtClean="0"/>
              <a:t>-сертификат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Плюс в том, что бот, не нагружает </a:t>
            </a:r>
            <a:r>
              <a:rPr lang="en-US" dirty="0" smtClean="0"/>
              <a:t>Telegram</a:t>
            </a:r>
            <a:r>
              <a:rPr lang="ru-RU" dirty="0" smtClean="0"/>
              <a:t>, обрабатывая только реально произошедшие изменения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getUpdates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Program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private static </a:t>
            </a:r>
            <a:r>
              <a:rPr lang="en-US" dirty="0" err="1" smtClean="0"/>
              <a:t>TelegramBotClient</a:t>
            </a:r>
            <a:r>
              <a:rPr lang="en-US" dirty="0" smtClean="0"/>
              <a:t> client;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	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{</a:t>
            </a:r>
          </a:p>
          <a:p>
            <a:r>
              <a:rPr lang="ru-RU" dirty="0" smtClean="0"/>
              <a:t>	</a:t>
            </a:r>
            <a:r>
              <a:rPr lang="en-US" dirty="0" smtClean="0"/>
              <a:t>	const string token = “324323425:fad323A";</a:t>
            </a:r>
          </a:p>
          <a:p>
            <a:r>
              <a:rPr lang="en-US" dirty="0" smtClean="0"/>
              <a:t>		client = new </a:t>
            </a:r>
            <a:r>
              <a:rPr lang="en-US" dirty="0" err="1" smtClean="0"/>
              <a:t>TelegramBotClient</a:t>
            </a:r>
            <a:r>
              <a:rPr lang="en-US" dirty="0" smtClean="0"/>
              <a:t>(token);</a:t>
            </a:r>
            <a:r>
              <a:rPr lang="ru-RU" dirty="0" smtClean="0"/>
              <a:t>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client.OnMessage</a:t>
            </a:r>
            <a:r>
              <a:rPr lang="en-US" dirty="0" smtClean="0"/>
              <a:t> += </a:t>
            </a:r>
            <a:r>
              <a:rPr lang="en-US" dirty="0" err="1" smtClean="0"/>
              <a:t>BotOnMessageReceived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client.OnMessageEdited</a:t>
            </a:r>
            <a:r>
              <a:rPr lang="en-US" dirty="0" smtClean="0"/>
              <a:t> += </a:t>
            </a:r>
            <a:r>
              <a:rPr lang="en-US" dirty="0" err="1" smtClean="0"/>
              <a:t>BotOnMessageReceived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client.StartReceiving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		</a:t>
            </a:r>
            <a:r>
              <a:rPr lang="en-US" b="1" dirty="0" err="1" smtClean="0"/>
              <a:t>client.StopReceiving</a:t>
            </a:r>
            <a:r>
              <a:rPr lang="en-US" b="1" dirty="0" smtClean="0"/>
              <a:t>();</a:t>
            </a:r>
            <a:endParaRPr lang="ru-RU" b="1" dirty="0" smtClean="0"/>
          </a:p>
          <a:p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getUpdates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private </a:t>
            </a:r>
            <a:r>
              <a:rPr lang="en-US" dirty="0" err="1" smtClean="0"/>
              <a:t>async</a:t>
            </a:r>
            <a:r>
              <a:rPr lang="en-US" dirty="0" smtClean="0"/>
              <a:t> void </a:t>
            </a:r>
            <a:r>
              <a:rPr lang="en-US" dirty="0" err="1" smtClean="0"/>
              <a:t>BotOnMessageReceived</a:t>
            </a:r>
            <a:r>
              <a:rPr lang="en-US" dirty="0" smtClean="0"/>
              <a:t>(object sender, </a:t>
            </a:r>
            <a:r>
              <a:rPr lang="en-US" dirty="0" err="1" smtClean="0"/>
              <a:t>MessageEventArgs</a:t>
            </a:r>
            <a:r>
              <a:rPr lang="en-US" dirty="0" smtClean="0"/>
              <a:t> </a:t>
            </a:r>
            <a:r>
              <a:rPr lang="en-US" dirty="0" err="1" smtClean="0"/>
              <a:t>messageEventArgs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message = </a:t>
            </a:r>
            <a:r>
              <a:rPr lang="en-US" dirty="0" err="1" smtClean="0"/>
              <a:t>messageEventArgs.Message</a:t>
            </a:r>
            <a:r>
              <a:rPr lang="en-US" dirty="0" smtClean="0"/>
              <a:t>;         </a:t>
            </a:r>
          </a:p>
          <a:p>
            <a:r>
              <a:rPr lang="en-US" dirty="0" smtClean="0"/>
              <a:t>         if (message?.Type == </a:t>
            </a:r>
            <a:r>
              <a:rPr lang="en-US" dirty="0" err="1" smtClean="0"/>
              <a:t>MessageType.TextMessage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{</a:t>
            </a:r>
          </a:p>
          <a:p>
            <a:pPr lvl="1"/>
            <a:r>
              <a:rPr lang="en-US" dirty="0" smtClean="0"/>
              <a:t>	await </a:t>
            </a:r>
            <a:r>
              <a:rPr lang="en-US" dirty="0" err="1" smtClean="0"/>
              <a:t>client.SendTextMessageAsync</a:t>
            </a:r>
            <a:r>
              <a:rPr lang="en-US" dirty="0" smtClean="0"/>
              <a:t>(</a:t>
            </a:r>
            <a:r>
              <a:rPr lang="en-US" dirty="0" err="1" smtClean="0"/>
              <a:t>message.Chat.Id</a:t>
            </a:r>
            <a:r>
              <a:rPr lang="en-US" dirty="0" smtClean="0"/>
              <a:t>, </a:t>
            </a:r>
            <a:r>
              <a:rPr lang="en-US" dirty="0" err="1" smtClean="0"/>
              <a:t>message.Text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webhook</a:t>
            </a:r>
            <a:r>
              <a:rPr lang="ru-RU" dirty="0" smtClean="0"/>
              <a:t> 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sealed class </a:t>
            </a:r>
            <a:r>
              <a:rPr lang="en-US" dirty="0" err="1" smtClean="0"/>
              <a:t>BotService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dirty="0" smtClean="0"/>
              <a:t>private static </a:t>
            </a:r>
            <a:r>
              <a:rPr lang="en-US" dirty="0" err="1" smtClean="0"/>
              <a:t>readonly</a:t>
            </a:r>
            <a:r>
              <a:rPr lang="en-US" dirty="0" smtClean="0"/>
              <a:t> Lazy&lt;</a:t>
            </a:r>
            <a:r>
              <a:rPr lang="en-US" dirty="0" err="1" smtClean="0"/>
              <a:t>BotService</a:t>
            </a:r>
            <a:r>
              <a:rPr lang="en-US" dirty="0" smtClean="0"/>
              <a:t>&gt; </a:t>
            </a:r>
            <a:r>
              <a:rPr lang="en-US" dirty="0" err="1" smtClean="0"/>
              <a:t>instanceHolder</a:t>
            </a:r>
            <a:r>
              <a:rPr lang="en-US" dirty="0" smtClean="0"/>
              <a:t> =</a:t>
            </a:r>
          </a:p>
          <a:p>
            <a:r>
              <a:rPr lang="ru-RU" dirty="0" smtClean="0"/>
              <a:t>	</a:t>
            </a:r>
            <a:r>
              <a:rPr lang="en-US" dirty="0" smtClean="0"/>
              <a:t>new Lazy&lt;</a:t>
            </a:r>
            <a:r>
              <a:rPr lang="en-US" dirty="0" err="1" smtClean="0"/>
              <a:t>BotService</a:t>
            </a:r>
            <a:r>
              <a:rPr lang="en-US" dirty="0" smtClean="0"/>
              <a:t>&gt;(() =&gt; new </a:t>
            </a:r>
            <a:r>
              <a:rPr lang="en-US" dirty="0" err="1" smtClean="0"/>
              <a:t>BotService</a:t>
            </a:r>
            <a:r>
              <a:rPr lang="en-US" dirty="0" smtClean="0"/>
              <a:t>());</a:t>
            </a:r>
          </a:p>
          <a:p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TelegramBotClient</a:t>
            </a:r>
            <a:r>
              <a:rPr lang="en-US" dirty="0" smtClean="0"/>
              <a:t> client;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BotService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const string token = “</a:t>
            </a:r>
            <a:r>
              <a:rPr lang="en-US" dirty="0" smtClean="0"/>
              <a:t>32423425:fadf343fRA</a:t>
            </a:r>
            <a:r>
              <a:rPr lang="en-US" dirty="0" smtClean="0"/>
              <a:t>";</a:t>
            </a:r>
          </a:p>
          <a:p>
            <a:r>
              <a:rPr lang="ru-RU" dirty="0" smtClean="0"/>
              <a:t>	</a:t>
            </a:r>
            <a:r>
              <a:rPr lang="en-US" dirty="0" smtClean="0"/>
              <a:t>	client = new </a:t>
            </a:r>
            <a:r>
              <a:rPr lang="en-US" dirty="0" err="1" smtClean="0"/>
              <a:t>TelegramBotClient</a:t>
            </a:r>
            <a:r>
              <a:rPr lang="en-US" dirty="0" smtClean="0"/>
              <a:t>(token);</a:t>
            </a:r>
            <a:r>
              <a:rPr lang="ru-RU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b="1" dirty="0" err="1" smtClean="0"/>
              <a:t>client.SetWebhookAsync</a:t>
            </a:r>
            <a:r>
              <a:rPr lang="en-US" b="1" dirty="0" smtClean="0"/>
              <a:t>("</a:t>
            </a:r>
            <a:r>
              <a:rPr lang="ru-RU" b="1" dirty="0" err="1" smtClean="0"/>
              <a:t>Сервер_сервиса</a:t>
            </a:r>
            <a:r>
              <a:rPr lang="ru-RU" b="1" dirty="0" smtClean="0"/>
              <a:t>")</a:t>
            </a:r>
            <a:r>
              <a:rPr lang="en-US" b="1" dirty="0" smtClean="0"/>
              <a:t>.Wait();</a:t>
            </a:r>
            <a:endParaRPr lang="ru-RU" b="1" dirty="0" smtClean="0"/>
          </a:p>
          <a:p>
            <a:r>
              <a:rPr lang="ru-RU" dirty="0" smtClean="0"/>
              <a:t>	}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public static </a:t>
            </a:r>
            <a:r>
              <a:rPr lang="en-US" dirty="0" err="1" smtClean="0"/>
              <a:t>BotService</a:t>
            </a:r>
            <a:r>
              <a:rPr lang="en-US" dirty="0" smtClean="0"/>
              <a:t> Instance { get { return </a:t>
            </a:r>
            <a:r>
              <a:rPr lang="en-US" dirty="0" err="1" smtClean="0"/>
              <a:t>instanceHolder.Value</a:t>
            </a:r>
            <a:r>
              <a:rPr lang="en-US" dirty="0" smtClean="0"/>
              <a:t>; } }</a:t>
            </a:r>
          </a:p>
          <a:p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public void Disconnect()  { </a:t>
            </a:r>
            <a:r>
              <a:rPr lang="en-US" dirty="0" err="1" smtClean="0"/>
              <a:t>client.SetWebhookAsync</a:t>
            </a:r>
            <a:r>
              <a:rPr lang="en-US" dirty="0" smtClean="0"/>
              <a:t>().Wait(); }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29298</TotalTime>
  <Words>798</Words>
  <Application>Microsoft Office PowerPoint</Application>
  <PresentationFormat>On-screen Show (4:3)</PresentationFormat>
  <Paragraphs>258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БОТЫ и способы их создания  </vt:lpstr>
      <vt:lpstr>Боты Разновидности</vt:lpstr>
      <vt:lpstr>Боты Web-приложение VS бот</vt:lpstr>
      <vt:lpstr>Бот для Telegram Способы реализации сервиса</vt:lpstr>
      <vt:lpstr>Бот для Telegram BotFather</vt:lpstr>
      <vt:lpstr>Бот для Telegram Способы реализации сервиса</vt:lpstr>
      <vt:lpstr>Бот для Telegram  Код getUpdates сервиса</vt:lpstr>
      <vt:lpstr>Бот для Telegram  Код getUpdates сервиса</vt:lpstr>
      <vt:lpstr>Бот для Telegram  Код webhook сервиса</vt:lpstr>
      <vt:lpstr>Бот для Telegram  Код webhook сервиса</vt:lpstr>
      <vt:lpstr>Инструменты проверки бота Ngrok</vt:lpstr>
      <vt:lpstr>Инструменты проверки бота Ngrok</vt:lpstr>
      <vt:lpstr>Bot Framework Введение</vt:lpstr>
      <vt:lpstr>Bot Framework SDK</vt:lpstr>
      <vt:lpstr>Bot Framework Emulator</vt:lpstr>
      <vt:lpstr>Bot Framework Код контроллера и Activity</vt:lpstr>
      <vt:lpstr>Bot Framework Обработка сообщений (Dialog)</vt:lpstr>
      <vt:lpstr>Bot Framework Connector</vt:lpstr>
      <vt:lpstr>Ссылки</vt:lpstr>
      <vt:lpstr>Ссылки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— это безопасный распределенный реестр</dc:title>
  <dc:creator>Maxim Walter</dc:creator>
  <cp:lastModifiedBy>Maxim Walter</cp:lastModifiedBy>
  <cp:revision>944</cp:revision>
  <dcterms:created xsi:type="dcterms:W3CDTF">2006-08-16T00:00:00Z</dcterms:created>
  <dcterms:modified xsi:type="dcterms:W3CDTF">2017-10-29T17:36:50Z</dcterms:modified>
</cp:coreProperties>
</file>