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313" r:id="rId2"/>
    <p:sldId id="327" r:id="rId3"/>
    <p:sldId id="301" r:id="rId4"/>
    <p:sldId id="317" r:id="rId5"/>
    <p:sldId id="322" r:id="rId6"/>
    <p:sldId id="321" r:id="rId7"/>
    <p:sldId id="295" r:id="rId8"/>
    <p:sldId id="320" r:id="rId9"/>
    <p:sldId id="319" r:id="rId10"/>
    <p:sldId id="315" r:id="rId11"/>
    <p:sldId id="316" r:id="rId12"/>
    <p:sldId id="318" r:id="rId13"/>
    <p:sldId id="323" r:id="rId14"/>
    <p:sldId id="324" r:id="rId15"/>
    <p:sldId id="325" r:id="rId16"/>
    <p:sldId id="326" r:id="rId17"/>
    <p:sldId id="31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339" autoAdjust="0"/>
    <p:restoredTop sz="94624" autoAdjust="0"/>
  </p:normalViewPr>
  <p:slideViewPr>
    <p:cSldViewPr>
      <p:cViewPr>
        <p:scale>
          <a:sx n="70" d="100"/>
          <a:sy n="70" d="100"/>
        </p:scale>
        <p:origin x="-1362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885D29-987E-4541-BACD-CADDD3BF6329}" type="datetimeFigureOut">
              <a:rPr lang="en-US" smtClean="0"/>
              <a:pPr/>
              <a:t>10/28/2017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C1694B-E81F-48FA-BEBE-552C2D45CD3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ngrok.com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botframework.com/bots/new" TargetMode="External"/><Relationship Id="rId2" Type="http://schemas.openxmlformats.org/officeDocument/2006/relationships/hyperlink" Target="https://github.com/Microsoft/BotFramework-Emulator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aftamat4ik.ru/pishem-bota-telegram-na-c/" TargetMode="External"/><Relationship Id="rId7" Type="http://schemas.openxmlformats.org/officeDocument/2006/relationships/hyperlink" Target="https://azure.microsoft.com/ru-ru/services/bot-service/" TargetMode="External"/><Relationship Id="rId2" Type="http://schemas.openxmlformats.org/officeDocument/2006/relationships/hyperlink" Target="https://github.com/TelegramBots/telegram.bot.example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playlist?list=PLgF-CyaX1p3FE55OTRNH-kOb16zqeBZCo" TargetMode="External"/><Relationship Id="rId5" Type="http://schemas.openxmlformats.org/officeDocument/2006/relationships/hyperlink" Target="http://ru.bmstu.wiki/Microsoft_Bot_Framework" TargetMode="External"/><Relationship Id="rId4" Type="http://schemas.openxmlformats.org/officeDocument/2006/relationships/hyperlink" Target="https://habrahabr.ru/sandbox/103396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core.telegram.org/bot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elegramBots/telegram.bot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202362"/>
          </a:xfrm>
        </p:spPr>
        <p:txBody>
          <a:bodyPr>
            <a:normAutofit/>
          </a:bodyPr>
          <a:lstStyle/>
          <a:p>
            <a:r>
              <a:rPr lang="ru-RU" dirty="0" smtClean="0"/>
              <a:t>БОТЫ</a:t>
            </a:r>
            <a:br>
              <a:rPr lang="ru-RU" dirty="0" smtClean="0"/>
            </a:br>
            <a:r>
              <a:rPr lang="ru-RU" dirty="0" smtClean="0"/>
              <a:t>для </a:t>
            </a:r>
            <a:r>
              <a:rPr lang="en-US" dirty="0" smtClean="0"/>
              <a:t>Telegram</a:t>
            </a:r>
            <a:br>
              <a:rPr lang="en-US" dirty="0" smtClean="0"/>
            </a:br>
            <a:r>
              <a:rPr lang="ru-RU" dirty="0" smtClean="0"/>
              <a:t>для </a:t>
            </a:r>
            <a:r>
              <a:rPr lang="en-US" dirty="0" err="1" smtClean="0"/>
              <a:t>Facebook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и</a:t>
            </a:r>
            <a:br>
              <a:rPr lang="ru-RU" dirty="0" smtClean="0"/>
            </a:br>
            <a:r>
              <a:rPr lang="ru-RU" dirty="0" smtClean="0"/>
              <a:t>способы их создания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Бот для </a:t>
            </a:r>
            <a:r>
              <a:rPr lang="en-US" dirty="0" smtClean="0"/>
              <a:t>Telegram</a:t>
            </a:r>
            <a:r>
              <a:rPr lang="ru-RU" dirty="0" smtClean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Код</a:t>
            </a:r>
            <a:r>
              <a:rPr lang="en-US" dirty="0" smtClean="0"/>
              <a:t> </a:t>
            </a:r>
            <a:r>
              <a:rPr lang="en-US" dirty="0" err="1" smtClean="0"/>
              <a:t>webhook</a:t>
            </a:r>
            <a:r>
              <a:rPr lang="en-US" dirty="0" smtClean="0"/>
              <a:t> </a:t>
            </a:r>
            <a:r>
              <a:rPr lang="ru-RU" dirty="0" smtClean="0"/>
              <a:t>сервиса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5800" y="1447800"/>
            <a:ext cx="77724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[Route("</a:t>
            </a:r>
            <a:r>
              <a:rPr lang="en-US" dirty="0" err="1" smtClean="0"/>
              <a:t>bot</a:t>
            </a:r>
            <a:r>
              <a:rPr lang="en-US" dirty="0" smtClean="0"/>
              <a:t>")]</a:t>
            </a:r>
            <a:endParaRPr lang="ru-RU" dirty="0" smtClean="0"/>
          </a:p>
          <a:p>
            <a:r>
              <a:rPr lang="en-US" dirty="0" smtClean="0"/>
              <a:t>public class </a:t>
            </a:r>
            <a:r>
              <a:rPr lang="en-US" dirty="0" err="1" smtClean="0"/>
              <a:t>BotController</a:t>
            </a:r>
            <a:r>
              <a:rPr lang="en-US" dirty="0" smtClean="0"/>
              <a:t> : Controller</a:t>
            </a:r>
            <a:endParaRPr lang="ru-RU" dirty="0" smtClean="0"/>
          </a:p>
          <a:p>
            <a:r>
              <a:rPr lang="en-US" dirty="0" smtClean="0"/>
              <a:t>{</a:t>
            </a:r>
            <a:endParaRPr lang="ru-RU" dirty="0" smtClean="0"/>
          </a:p>
          <a:p>
            <a:r>
              <a:rPr lang="ru-RU" dirty="0" smtClean="0"/>
              <a:t>         </a:t>
            </a:r>
            <a:r>
              <a:rPr lang="en-US" dirty="0" smtClean="0"/>
              <a:t>// POST </a:t>
            </a:r>
            <a:r>
              <a:rPr lang="en-US" dirty="0" err="1" smtClean="0"/>
              <a:t>bot</a:t>
            </a:r>
            <a:r>
              <a:rPr lang="en-US" dirty="0" smtClean="0"/>
              <a:t>/update</a:t>
            </a:r>
          </a:p>
          <a:p>
            <a:pPr lvl="1"/>
            <a:r>
              <a:rPr lang="en-US" dirty="0" smtClean="0"/>
              <a:t>[</a:t>
            </a:r>
            <a:r>
              <a:rPr lang="en-US" dirty="0" err="1" smtClean="0"/>
              <a:t>HttpPost</a:t>
            </a:r>
            <a:r>
              <a:rPr lang="en-US" dirty="0" smtClean="0"/>
              <a:t>]</a:t>
            </a:r>
          </a:p>
          <a:p>
            <a:pPr lvl="1"/>
            <a:r>
              <a:rPr lang="en-US" dirty="0" smtClean="0"/>
              <a:t> public </a:t>
            </a:r>
            <a:r>
              <a:rPr lang="en-US" dirty="0" err="1" smtClean="0"/>
              <a:t>async</a:t>
            </a:r>
            <a:r>
              <a:rPr lang="en-US" dirty="0" smtClean="0"/>
              <a:t> void Post([</a:t>
            </a:r>
            <a:r>
              <a:rPr lang="en-US" dirty="0" err="1" smtClean="0"/>
              <a:t>FromBody</a:t>
            </a:r>
            <a:r>
              <a:rPr lang="en-US" dirty="0" smtClean="0"/>
              <a:t>]Update </a:t>
            </a:r>
            <a:r>
              <a:rPr lang="en-US" dirty="0" err="1" smtClean="0"/>
              <a:t>update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{</a:t>
            </a:r>
          </a:p>
          <a:p>
            <a:pPr lvl="2"/>
            <a:r>
              <a:rPr lang="en-US" dirty="0" smtClean="0"/>
              <a:t>if (update == null) return;</a:t>
            </a:r>
          </a:p>
          <a:p>
            <a:pPr lvl="2"/>
            <a:r>
              <a:rPr lang="en-US" dirty="0" err="1" smtClean="0"/>
              <a:t>var</a:t>
            </a:r>
            <a:r>
              <a:rPr lang="en-US" dirty="0" smtClean="0"/>
              <a:t> message = </a:t>
            </a:r>
            <a:r>
              <a:rPr lang="en-US" dirty="0" err="1" smtClean="0"/>
              <a:t>update.Message</a:t>
            </a:r>
            <a:r>
              <a:rPr lang="en-US" dirty="0" smtClean="0"/>
              <a:t>;</a:t>
            </a:r>
          </a:p>
          <a:p>
            <a:pPr lvl="2"/>
            <a:r>
              <a:rPr lang="en-US" dirty="0" smtClean="0"/>
              <a:t>if (message?.Type == </a:t>
            </a:r>
            <a:r>
              <a:rPr lang="en-US" dirty="0" err="1" smtClean="0"/>
              <a:t>MessageType.TextMessage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{</a:t>
            </a:r>
          </a:p>
          <a:p>
            <a:pPr lvl="2"/>
            <a:r>
              <a:rPr lang="en-US" dirty="0" smtClean="0"/>
              <a:t>	await </a:t>
            </a:r>
            <a:r>
              <a:rPr lang="en-US" dirty="0" err="1" smtClean="0"/>
              <a:t>BotService.Instance</a:t>
            </a:r>
            <a:endParaRPr lang="en-US" dirty="0" smtClean="0"/>
          </a:p>
          <a:p>
            <a:pPr lvl="2"/>
            <a:r>
              <a:rPr lang="en-US" dirty="0" smtClean="0"/>
              <a:t>	.</a:t>
            </a:r>
            <a:r>
              <a:rPr lang="en-US" dirty="0" err="1" smtClean="0"/>
              <a:t>SendTextMessageAsync</a:t>
            </a:r>
            <a:r>
              <a:rPr lang="en-US" dirty="0" smtClean="0"/>
              <a:t>(</a:t>
            </a:r>
            <a:r>
              <a:rPr lang="en-US" dirty="0" err="1" smtClean="0"/>
              <a:t>message.Chat.Id</a:t>
            </a:r>
            <a:r>
              <a:rPr lang="en-US" dirty="0" smtClean="0"/>
              <a:t>, </a:t>
            </a:r>
            <a:r>
              <a:rPr lang="en-US" dirty="0" err="1" smtClean="0"/>
              <a:t>message.Text</a:t>
            </a:r>
            <a:r>
              <a:rPr lang="en-US" dirty="0" smtClean="0"/>
              <a:t>);</a:t>
            </a:r>
          </a:p>
          <a:p>
            <a:pPr lvl="2"/>
            <a:r>
              <a:rPr lang="en-US" dirty="0" smtClean="0"/>
              <a:t>}</a:t>
            </a:r>
          </a:p>
          <a:p>
            <a:pPr lvl="1"/>
            <a:r>
              <a:rPr lang="en-US" dirty="0" smtClean="0"/>
              <a:t>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Инструменты проверки бота</a:t>
            </a:r>
            <a:br>
              <a:rPr lang="ru-RU" dirty="0" smtClean="0"/>
            </a:br>
            <a:r>
              <a:rPr lang="en-US" dirty="0" smtClean="0"/>
              <a:t>Ngrok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1600200"/>
            <a:ext cx="80772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Ngrok (</a:t>
            </a:r>
            <a:r>
              <a:rPr lang="en-US" u="sng" dirty="0" smtClean="0">
                <a:hlinkClick r:id="rId2"/>
              </a:rPr>
              <a:t>https://ngrok.com/</a:t>
            </a:r>
            <a:r>
              <a:rPr lang="ru-RU" dirty="0" smtClean="0"/>
              <a:t>) , генерируется </a:t>
            </a:r>
            <a:r>
              <a:rPr lang="en-US" dirty="0" smtClean="0"/>
              <a:t>https-</a:t>
            </a:r>
            <a:r>
              <a:rPr lang="ru-RU" dirty="0" smtClean="0"/>
              <a:t>адрес, который будет проксировать запросы на ваш сервис, запущенный на локальной машине.</a:t>
            </a:r>
          </a:p>
          <a:p>
            <a:endParaRPr lang="ru-RU" dirty="0" smtClean="0"/>
          </a:p>
          <a:p>
            <a:r>
              <a:rPr lang="ru-RU" dirty="0" smtClean="0"/>
              <a:t>Чтобы воспользоваться сервисом, нужно</a:t>
            </a:r>
          </a:p>
          <a:p>
            <a:pPr>
              <a:buFont typeface="Arial" pitchFamily="34" charset="0"/>
              <a:buChar char="•"/>
            </a:pPr>
            <a:r>
              <a:rPr lang="ru-RU" dirty="0" smtClean="0"/>
              <a:t>зарегистрироваться на сайте и получить персональный токен</a:t>
            </a:r>
          </a:p>
          <a:p>
            <a:pPr>
              <a:buFont typeface="Arial" pitchFamily="34" charset="0"/>
              <a:buChar char="•"/>
            </a:pPr>
            <a:r>
              <a:rPr lang="ru-RU" dirty="0" smtClean="0"/>
              <a:t>установить </a:t>
            </a:r>
            <a:r>
              <a:rPr lang="en-US" dirty="0" smtClean="0"/>
              <a:t>ngrok.exe </a:t>
            </a:r>
            <a:r>
              <a:rPr lang="ru-RU" dirty="0" smtClean="0"/>
              <a:t>и в командной строке ввести </a:t>
            </a:r>
            <a:r>
              <a:rPr lang="en-US" b="1" dirty="0" err="1" smtClean="0"/>
              <a:t>ngrok</a:t>
            </a:r>
            <a:r>
              <a:rPr lang="en-US" b="1" dirty="0" smtClean="0"/>
              <a:t> </a:t>
            </a:r>
            <a:r>
              <a:rPr lang="en-US" b="1" dirty="0" err="1" smtClean="0"/>
              <a:t>authtoken</a:t>
            </a:r>
            <a:r>
              <a:rPr lang="ru-RU" b="1" dirty="0" smtClean="0"/>
              <a:t> </a:t>
            </a:r>
            <a:r>
              <a:rPr lang="ru-RU" b="1" dirty="0" err="1" smtClean="0"/>
              <a:t>ваштокен</a:t>
            </a:r>
            <a:endParaRPr lang="ru-RU" b="1" dirty="0" smtClean="0"/>
          </a:p>
          <a:p>
            <a:pPr>
              <a:buFont typeface="Arial" pitchFamily="34" charset="0"/>
              <a:buChar char="•"/>
            </a:pPr>
            <a:r>
              <a:rPr lang="ru-RU" dirty="0" smtClean="0"/>
              <a:t>после запуска сервиса, выполнить команду </a:t>
            </a:r>
            <a:r>
              <a:rPr lang="en-US" b="1" dirty="0" smtClean="0"/>
              <a:t>start </a:t>
            </a:r>
            <a:r>
              <a:rPr lang="en-US" b="1" dirty="0" err="1" smtClean="0"/>
              <a:t>ngrok</a:t>
            </a:r>
            <a:r>
              <a:rPr lang="en-US" b="1" dirty="0" smtClean="0"/>
              <a:t> on port </a:t>
            </a:r>
            <a:r>
              <a:rPr lang="ru-RU" b="1" dirty="0" err="1" smtClean="0"/>
              <a:t>портсервиса</a:t>
            </a:r>
            <a:endParaRPr lang="en-US" b="1" dirty="0" smtClean="0"/>
          </a:p>
          <a:p>
            <a:pPr>
              <a:buFont typeface="Arial" pitchFamily="34" charset="0"/>
              <a:buChar char="•"/>
            </a:pPr>
            <a:endParaRPr lang="en-US" b="1" dirty="0" smtClean="0"/>
          </a:p>
          <a:p>
            <a:r>
              <a:rPr lang="ru-RU" dirty="0" smtClean="0"/>
              <a:t>Также если есть плагин к студии, то </a:t>
            </a:r>
            <a:r>
              <a:rPr lang="en-US" dirty="0" smtClean="0"/>
              <a:t>Ngrok </a:t>
            </a:r>
            <a:r>
              <a:rPr lang="ru-RU" dirty="0" smtClean="0"/>
              <a:t>можно запустить из меню</a:t>
            </a:r>
          </a:p>
          <a:p>
            <a:r>
              <a:rPr lang="en-US" dirty="0" smtClean="0"/>
              <a:t>Tools -&gt; Start Ngrok tunnel</a:t>
            </a:r>
            <a:endParaRPr lang="ru-RU" dirty="0" smtClean="0"/>
          </a:p>
          <a:p>
            <a:r>
              <a:rPr lang="ru-RU" dirty="0" smtClean="0"/>
              <a:t>Студия должна быть при этом запущена в режиме администратора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76400" y="4800600"/>
            <a:ext cx="5743575" cy="1866900"/>
          </a:xfrm>
          <a:prstGeom prst="rect">
            <a:avLst/>
          </a:prstGeom>
          <a:noFill/>
          <a:ln w="1">
            <a:noFill/>
            <a:miter lim="800000"/>
            <a:headEnd/>
            <a:tailEnd type="none" w="med" len="med"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Инструменты проверки бота</a:t>
            </a:r>
            <a:br>
              <a:rPr lang="ru-RU" dirty="0" smtClean="0"/>
            </a:br>
            <a:r>
              <a:rPr lang="en-US" dirty="0" smtClean="0"/>
              <a:t>Ngrok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1600201"/>
            <a:ext cx="80772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Https-</a:t>
            </a:r>
            <a:r>
              <a:rPr lang="ru-RU" dirty="0" smtClean="0"/>
              <a:t>адрес, который вернёт </a:t>
            </a:r>
            <a:r>
              <a:rPr lang="en-US" dirty="0" smtClean="0"/>
              <a:t>Ngrok </a:t>
            </a:r>
            <a:r>
              <a:rPr lang="ru-RU" dirty="0" smtClean="0"/>
              <a:t>динамический, его каждый раз повторно необходимо указывать </a:t>
            </a:r>
            <a:r>
              <a:rPr lang="en-US" dirty="0" smtClean="0"/>
              <a:t>Telegram</a:t>
            </a:r>
            <a:r>
              <a:rPr lang="ru-RU" dirty="0" smtClean="0"/>
              <a:t>. Статический адрес – стоит денег (лучше оформить подписку в </a:t>
            </a:r>
            <a:r>
              <a:rPr lang="en-US" dirty="0" smtClean="0"/>
              <a:t>Azure)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У </a:t>
            </a:r>
            <a:r>
              <a:rPr lang="en-US" dirty="0" smtClean="0"/>
              <a:t>Ngrok </a:t>
            </a:r>
            <a:r>
              <a:rPr lang="ru-RU" dirty="0" smtClean="0"/>
              <a:t>есть админка, доступная по адресу </a:t>
            </a:r>
            <a:r>
              <a:rPr lang="en-US" dirty="0" smtClean="0"/>
              <a:t>http://127.0.0.1:4040</a:t>
            </a:r>
            <a:endParaRPr lang="ru-RU" dirty="0" smtClean="0"/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3276600"/>
            <a:ext cx="8353425" cy="2006242"/>
          </a:xfrm>
          <a:prstGeom prst="rect">
            <a:avLst/>
          </a:prstGeom>
          <a:noFill/>
          <a:ln w="1">
            <a:noFill/>
            <a:miter lim="800000"/>
            <a:headEnd/>
            <a:tailEnd type="none" w="med" len="med"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Bot</a:t>
            </a:r>
            <a:r>
              <a:rPr lang="en-US" dirty="0" smtClean="0"/>
              <a:t> Framework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57200" y="1600200"/>
            <a:ext cx="31242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1.</a:t>
            </a:r>
          </a:p>
          <a:p>
            <a:r>
              <a:rPr lang="en-US" dirty="0" err="1" smtClean="0"/>
              <a:t>Bot</a:t>
            </a:r>
            <a:r>
              <a:rPr lang="en-US" dirty="0" smtClean="0"/>
              <a:t> Builder SDK for .NET</a:t>
            </a:r>
          </a:p>
          <a:p>
            <a:r>
              <a:rPr lang="en-US" dirty="0" smtClean="0"/>
              <a:t>(</a:t>
            </a:r>
            <a:r>
              <a:rPr lang="en-US" dirty="0" err="1" smtClean="0"/>
              <a:t>nuget</a:t>
            </a:r>
            <a:r>
              <a:rPr lang="ru-RU" dirty="0" smtClean="0"/>
              <a:t>-пакет </a:t>
            </a:r>
            <a:r>
              <a:rPr lang="en-US" dirty="0" err="1" smtClean="0"/>
              <a:t>Microsoft.Bot.Builder</a:t>
            </a:r>
            <a:r>
              <a:rPr lang="ru-RU" dirty="0" smtClean="0"/>
              <a:t>)</a:t>
            </a:r>
          </a:p>
          <a:p>
            <a:endParaRPr lang="ru-RU" dirty="0" smtClean="0"/>
          </a:p>
          <a:p>
            <a:endParaRPr lang="ru-RU" dirty="0" smtClean="0"/>
          </a:p>
          <a:p>
            <a:endParaRPr lang="en-US" dirty="0" smtClean="0"/>
          </a:p>
          <a:p>
            <a:r>
              <a:rPr lang="ru-RU" dirty="0" smtClean="0"/>
              <a:t>2.</a:t>
            </a:r>
          </a:p>
          <a:p>
            <a:r>
              <a:rPr lang="en-US" dirty="0" err="1" smtClean="0"/>
              <a:t>BotFramework</a:t>
            </a:r>
            <a:r>
              <a:rPr lang="en-US" dirty="0" smtClean="0"/>
              <a:t>-Emulator</a:t>
            </a:r>
            <a:endParaRPr lang="ru-RU" dirty="0" smtClean="0"/>
          </a:p>
          <a:p>
            <a:r>
              <a:rPr lang="en-US" dirty="0" smtClean="0">
                <a:hlinkClick r:id="rId2"/>
              </a:rPr>
              <a:t>https://github.com/Microsoft/BotFramework-Emulator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3.</a:t>
            </a:r>
          </a:p>
          <a:p>
            <a:r>
              <a:rPr lang="ru-RU" dirty="0" smtClean="0"/>
              <a:t>Регистрация ботов</a:t>
            </a:r>
          </a:p>
          <a:p>
            <a:r>
              <a:rPr lang="en-US" dirty="0" smtClean="0">
                <a:hlinkClick r:id="rId3"/>
              </a:rPr>
              <a:t>https://dev.botframework.com/bots/new</a:t>
            </a:r>
            <a:endParaRPr lang="ru-RU" dirty="0" smtClean="0"/>
          </a:p>
          <a:p>
            <a:endParaRPr 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657600" y="1524000"/>
            <a:ext cx="523875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657600" y="3810000"/>
            <a:ext cx="3495675" cy="283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BotFramework</a:t>
            </a:r>
            <a:r>
              <a:rPr lang="en-US" dirty="0" smtClean="0"/>
              <a:t>-Emulator</a:t>
            </a:r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1524000"/>
            <a:ext cx="6248661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Bot</a:t>
            </a:r>
            <a:r>
              <a:rPr lang="en-US" dirty="0" smtClean="0"/>
              <a:t> Framework</a:t>
            </a:r>
            <a:br>
              <a:rPr lang="en-US" dirty="0" smtClean="0"/>
            </a:br>
            <a:r>
              <a:rPr lang="ru-RU" smtClean="0"/>
              <a:t>Код контроллера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5800" y="1447800"/>
            <a:ext cx="77724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    </a:t>
            </a:r>
            <a:r>
              <a:rPr lang="en-US" dirty="0" smtClean="0"/>
              <a:t>[</a:t>
            </a:r>
            <a:r>
              <a:rPr lang="en-US" dirty="0" smtClean="0"/>
              <a:t>Route("</a:t>
            </a:r>
            <a:r>
              <a:rPr lang="en-US" dirty="0" err="1" smtClean="0"/>
              <a:t>api</a:t>
            </a:r>
            <a:r>
              <a:rPr lang="en-US" dirty="0" smtClean="0"/>
              <a:t>/[controller]")]</a:t>
            </a:r>
          </a:p>
          <a:p>
            <a:r>
              <a:rPr lang="en-US" dirty="0" smtClean="0"/>
              <a:t>    [</a:t>
            </a:r>
            <a:r>
              <a:rPr lang="en-US" dirty="0" err="1" smtClean="0"/>
              <a:t>BotAuthentication</a:t>
            </a:r>
            <a:r>
              <a:rPr lang="en-US" dirty="0" smtClean="0"/>
              <a:t>]</a:t>
            </a:r>
          </a:p>
          <a:p>
            <a:r>
              <a:rPr lang="en-US" dirty="0" smtClean="0"/>
              <a:t>    public class </a:t>
            </a:r>
            <a:r>
              <a:rPr lang="en-US" dirty="0" err="1" smtClean="0"/>
              <a:t>MessagesController</a:t>
            </a:r>
            <a:r>
              <a:rPr lang="en-US" dirty="0" smtClean="0"/>
              <a:t> : Controller</a:t>
            </a:r>
          </a:p>
          <a:p>
            <a:r>
              <a:rPr lang="en-US" dirty="0" smtClean="0"/>
              <a:t>    </a:t>
            </a:r>
            <a:r>
              <a:rPr lang="en-US" dirty="0" smtClean="0"/>
              <a:t>{</a:t>
            </a:r>
          </a:p>
          <a:p>
            <a:r>
              <a:rPr lang="en-US" dirty="0" smtClean="0"/>
              <a:t>        [</a:t>
            </a:r>
            <a:r>
              <a:rPr lang="en-US" dirty="0" err="1" smtClean="0"/>
              <a:t>HttpPost</a:t>
            </a:r>
            <a:r>
              <a:rPr lang="en-US" dirty="0" smtClean="0"/>
              <a:t>]</a:t>
            </a:r>
          </a:p>
          <a:p>
            <a:r>
              <a:rPr lang="en-US" dirty="0" smtClean="0"/>
              <a:t>        </a:t>
            </a:r>
            <a:r>
              <a:rPr lang="en-US" dirty="0" smtClean="0"/>
              <a:t>public </a:t>
            </a:r>
            <a:r>
              <a:rPr lang="en-US" dirty="0" err="1" smtClean="0"/>
              <a:t>async</a:t>
            </a:r>
            <a:r>
              <a:rPr lang="en-US" dirty="0" smtClean="0"/>
              <a:t> Task&lt;</a:t>
            </a:r>
            <a:r>
              <a:rPr lang="en-US" dirty="0" err="1" smtClean="0"/>
              <a:t>HttpResponseMessage</a:t>
            </a:r>
            <a:r>
              <a:rPr lang="en-US" dirty="0" smtClean="0"/>
              <a:t>&gt; Post([</a:t>
            </a:r>
            <a:r>
              <a:rPr lang="en-US" dirty="0" err="1" smtClean="0"/>
              <a:t>FromBody</a:t>
            </a:r>
            <a:r>
              <a:rPr lang="en-US" dirty="0" smtClean="0"/>
              <a:t>]Activity </a:t>
            </a:r>
            <a:r>
              <a:rPr lang="en-US" dirty="0" err="1" smtClean="0"/>
              <a:t>activity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     {</a:t>
            </a:r>
          </a:p>
          <a:p>
            <a:r>
              <a:rPr lang="en-US" dirty="0" smtClean="0"/>
              <a:t>            if (activity?.Type == </a:t>
            </a:r>
            <a:r>
              <a:rPr lang="en-US" dirty="0" err="1" smtClean="0"/>
              <a:t>ActivityTypes.Message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         {</a:t>
            </a:r>
          </a:p>
          <a:p>
            <a:r>
              <a:rPr lang="en-US" dirty="0" smtClean="0"/>
              <a:t>                await </a:t>
            </a:r>
            <a:r>
              <a:rPr lang="en-US" dirty="0" err="1" smtClean="0"/>
              <a:t>Conversation.SendAsync</a:t>
            </a:r>
            <a:r>
              <a:rPr lang="en-US" dirty="0" smtClean="0"/>
              <a:t>(activity, () =&gt; new </a:t>
            </a:r>
            <a:r>
              <a:rPr lang="en-US" dirty="0" err="1" smtClean="0"/>
              <a:t>Dialogs.RootDialog</a:t>
            </a:r>
            <a:r>
              <a:rPr lang="en-US" dirty="0" smtClean="0"/>
              <a:t>());</a:t>
            </a:r>
          </a:p>
          <a:p>
            <a:r>
              <a:rPr lang="en-US" dirty="0" smtClean="0"/>
              <a:t>            }</a:t>
            </a:r>
          </a:p>
          <a:p>
            <a:endParaRPr lang="en-US" dirty="0" smtClean="0"/>
          </a:p>
          <a:p>
            <a:r>
              <a:rPr lang="en-US" dirty="0" smtClean="0"/>
              <a:t>            return new </a:t>
            </a:r>
            <a:r>
              <a:rPr lang="en-US" dirty="0" err="1" smtClean="0"/>
              <a:t>HttpResponseMessage</a:t>
            </a:r>
            <a:r>
              <a:rPr lang="en-US" dirty="0" smtClean="0"/>
              <a:t>(</a:t>
            </a:r>
            <a:r>
              <a:rPr lang="en-US" dirty="0" err="1" smtClean="0"/>
              <a:t>HttpStatusCode.OK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      }        </a:t>
            </a:r>
          </a:p>
          <a:p>
            <a:r>
              <a:rPr lang="en-US" dirty="0" smtClean="0"/>
              <a:t>    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Bot</a:t>
            </a:r>
            <a:r>
              <a:rPr lang="en-US" dirty="0" smtClean="0"/>
              <a:t> Framework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Обработка сообщений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5800" y="1447800"/>
            <a:ext cx="77724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[</a:t>
            </a:r>
            <a:r>
              <a:rPr lang="en-US" dirty="0" err="1" smtClean="0"/>
              <a:t>Serializable</a:t>
            </a:r>
            <a:r>
              <a:rPr lang="en-US" dirty="0" smtClean="0"/>
              <a:t>]</a:t>
            </a:r>
          </a:p>
          <a:p>
            <a:r>
              <a:rPr lang="en-US" dirty="0" smtClean="0"/>
              <a:t>public </a:t>
            </a:r>
            <a:r>
              <a:rPr lang="en-US" dirty="0" smtClean="0"/>
              <a:t>class </a:t>
            </a:r>
            <a:r>
              <a:rPr lang="en-US" dirty="0" err="1" smtClean="0"/>
              <a:t>RootDialog</a:t>
            </a:r>
            <a:r>
              <a:rPr lang="en-US" dirty="0" smtClean="0"/>
              <a:t> : </a:t>
            </a:r>
            <a:r>
              <a:rPr lang="en-US" dirty="0" err="1" smtClean="0"/>
              <a:t>IDialog</a:t>
            </a:r>
            <a:r>
              <a:rPr lang="en-US" dirty="0" smtClean="0"/>
              <a:t>&lt;object&gt;</a:t>
            </a:r>
          </a:p>
          <a:p>
            <a:r>
              <a:rPr lang="en-US" dirty="0" smtClean="0"/>
              <a:t>{</a:t>
            </a:r>
            <a:endParaRPr lang="en-US" dirty="0" smtClean="0"/>
          </a:p>
          <a:p>
            <a:r>
              <a:rPr lang="en-US" dirty="0" smtClean="0"/>
              <a:t>	public </a:t>
            </a:r>
            <a:r>
              <a:rPr lang="en-US" dirty="0" smtClean="0"/>
              <a:t>Task </a:t>
            </a:r>
            <a:r>
              <a:rPr lang="en-US" dirty="0" err="1" smtClean="0"/>
              <a:t>StartAsync</a:t>
            </a:r>
            <a:r>
              <a:rPr lang="en-US" dirty="0" smtClean="0"/>
              <a:t>(</a:t>
            </a:r>
            <a:r>
              <a:rPr lang="en-US" dirty="0" err="1" smtClean="0"/>
              <a:t>IDialogContext</a:t>
            </a:r>
            <a:r>
              <a:rPr lang="en-US" dirty="0" smtClean="0"/>
              <a:t> context)</a:t>
            </a:r>
          </a:p>
          <a:p>
            <a:r>
              <a:rPr lang="en-US" dirty="0" smtClean="0"/>
              <a:t>	{</a:t>
            </a:r>
            <a:endParaRPr lang="en-US" dirty="0" smtClean="0"/>
          </a:p>
          <a:p>
            <a:r>
              <a:rPr lang="en-US" dirty="0" smtClean="0"/>
              <a:t>		</a:t>
            </a:r>
            <a:r>
              <a:rPr lang="en-US" dirty="0" err="1" smtClean="0"/>
              <a:t>context.Wait</a:t>
            </a:r>
            <a:r>
              <a:rPr lang="en-US" dirty="0" smtClean="0"/>
              <a:t>(</a:t>
            </a:r>
            <a:r>
              <a:rPr lang="en-US" dirty="0" err="1" smtClean="0"/>
              <a:t>MessageReceivedAsync</a:t>
            </a:r>
            <a:r>
              <a:rPr lang="en-US" dirty="0" smtClean="0"/>
              <a:t>);</a:t>
            </a:r>
            <a:endParaRPr lang="en-US" dirty="0" smtClean="0"/>
          </a:p>
          <a:p>
            <a:r>
              <a:rPr lang="en-US" dirty="0" smtClean="0"/>
              <a:t>		return </a:t>
            </a:r>
            <a:r>
              <a:rPr lang="en-US" dirty="0" err="1" smtClean="0"/>
              <a:t>Task.CompletedTask</a:t>
            </a:r>
            <a:r>
              <a:rPr lang="en-US" dirty="0" smtClean="0"/>
              <a:t>;</a:t>
            </a:r>
          </a:p>
          <a:p>
            <a:r>
              <a:rPr lang="en-US" dirty="0" smtClean="0"/>
              <a:t>	}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	private </a:t>
            </a:r>
            <a:r>
              <a:rPr lang="en-US" dirty="0" err="1" smtClean="0"/>
              <a:t>async</a:t>
            </a:r>
            <a:r>
              <a:rPr lang="en-US" dirty="0" smtClean="0"/>
              <a:t> Task </a:t>
            </a:r>
            <a:r>
              <a:rPr lang="en-US" dirty="0" err="1" smtClean="0"/>
              <a:t>MessageReceivedAsync</a:t>
            </a:r>
            <a:r>
              <a:rPr lang="en-US" dirty="0" smtClean="0"/>
              <a:t>(</a:t>
            </a:r>
            <a:r>
              <a:rPr lang="en-US" dirty="0" err="1" smtClean="0"/>
              <a:t>IDialogContext</a:t>
            </a:r>
            <a:r>
              <a:rPr lang="en-US" dirty="0" smtClean="0"/>
              <a:t> context, </a:t>
            </a:r>
            <a:r>
              <a:rPr lang="en-US" dirty="0" err="1" smtClean="0"/>
              <a:t>IAwaitable</a:t>
            </a:r>
            <a:r>
              <a:rPr lang="en-US" dirty="0" smtClean="0"/>
              <a:t>&lt;object&gt; result)</a:t>
            </a:r>
          </a:p>
          <a:p>
            <a:r>
              <a:rPr lang="en-US" dirty="0" smtClean="0"/>
              <a:t>	{</a:t>
            </a:r>
            <a:endParaRPr lang="en-US" dirty="0" smtClean="0"/>
          </a:p>
          <a:p>
            <a:r>
              <a:rPr lang="en-US" dirty="0" smtClean="0"/>
              <a:t>		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smtClean="0"/>
              <a:t>activity = await result as Activity</a:t>
            </a:r>
            <a:r>
              <a:rPr lang="en-US" dirty="0" smtClean="0"/>
              <a:t>;</a:t>
            </a:r>
            <a:endParaRPr lang="en-US" dirty="0" smtClean="0"/>
          </a:p>
          <a:p>
            <a:r>
              <a:rPr lang="en-US" dirty="0" smtClean="0"/>
              <a:t>		await </a:t>
            </a:r>
            <a:r>
              <a:rPr lang="en-US" dirty="0" err="1" smtClean="0"/>
              <a:t>context.PostAsync</a:t>
            </a:r>
            <a:r>
              <a:rPr lang="en-US" dirty="0" smtClean="0"/>
              <a:t>(</a:t>
            </a:r>
            <a:r>
              <a:rPr lang="en-US" dirty="0" err="1" smtClean="0"/>
              <a:t>activity.Text</a:t>
            </a:r>
            <a:r>
              <a:rPr lang="en-US" dirty="0" smtClean="0"/>
              <a:t>);</a:t>
            </a:r>
            <a:endParaRPr lang="en-US" dirty="0" smtClean="0"/>
          </a:p>
          <a:p>
            <a:r>
              <a:rPr lang="en-US" dirty="0" smtClean="0"/>
              <a:t>		</a:t>
            </a:r>
            <a:r>
              <a:rPr lang="en-US" dirty="0" err="1" smtClean="0"/>
              <a:t>context.Wait</a:t>
            </a:r>
            <a:r>
              <a:rPr lang="en-US" dirty="0" smtClean="0"/>
              <a:t>(</a:t>
            </a:r>
            <a:r>
              <a:rPr lang="en-US" dirty="0" err="1" smtClean="0"/>
              <a:t>MessageReceivedAsync</a:t>
            </a:r>
            <a:r>
              <a:rPr lang="en-US" dirty="0" smtClean="0"/>
              <a:t>);</a:t>
            </a:r>
          </a:p>
          <a:p>
            <a:r>
              <a:rPr lang="en-US" dirty="0" smtClean="0"/>
              <a:t>	}</a:t>
            </a:r>
            <a:endParaRPr lang="en-US" dirty="0" smtClean="0"/>
          </a:p>
          <a:p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Ссылки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5800" y="1447800"/>
            <a:ext cx="77724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Примеры использования </a:t>
            </a:r>
            <a:r>
              <a:rPr lang="en-US" dirty="0" smtClean="0"/>
              <a:t>API telegram.bot</a:t>
            </a:r>
          </a:p>
          <a:p>
            <a:r>
              <a:rPr lang="en-US" dirty="0" smtClean="0">
                <a:hlinkClick r:id="rId2"/>
              </a:rPr>
              <a:t>https://github.com/TelegramBots/telegram.bot.examples</a:t>
            </a:r>
            <a:endParaRPr lang="en-US" dirty="0" smtClean="0"/>
          </a:p>
          <a:p>
            <a:endParaRPr lang="ru-RU" dirty="0" smtClean="0"/>
          </a:p>
          <a:p>
            <a:r>
              <a:rPr lang="ru-RU" dirty="0" smtClean="0"/>
              <a:t>Пишем бота </a:t>
            </a:r>
            <a:r>
              <a:rPr lang="en-US" dirty="0" smtClean="0"/>
              <a:t>T</a:t>
            </a:r>
            <a:r>
              <a:rPr lang="ru-RU" dirty="0" err="1" smtClean="0"/>
              <a:t>elegram</a:t>
            </a:r>
            <a:r>
              <a:rPr lang="ru-RU" dirty="0" smtClean="0"/>
              <a:t> на C#</a:t>
            </a:r>
          </a:p>
          <a:p>
            <a:r>
              <a:rPr lang="en-US" u="sng" dirty="0" smtClean="0">
                <a:hlinkClick r:id="rId3"/>
              </a:rPr>
              <a:t>http://aftamat4ik.ru/pishem-bota-telegram-na-c/</a:t>
            </a:r>
            <a:endParaRPr lang="en-US" u="sng" dirty="0" smtClean="0"/>
          </a:p>
          <a:p>
            <a:r>
              <a:rPr lang="ru-RU" dirty="0" smtClean="0"/>
              <a:t>Как легко написать бота для Telegram на C#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https://habrahabr.ru/sandbox/103396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Microsoft </a:t>
            </a:r>
            <a:r>
              <a:rPr lang="en-US" dirty="0" err="1" smtClean="0"/>
              <a:t>Bot</a:t>
            </a:r>
            <a:r>
              <a:rPr lang="en-US" dirty="0" smtClean="0"/>
              <a:t> Framework</a:t>
            </a:r>
          </a:p>
          <a:p>
            <a:r>
              <a:rPr lang="en-US" dirty="0" smtClean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ru.bmstu.wiki/Microsoft_Bot_Framework</a:t>
            </a:r>
            <a:endParaRPr lang="en-US" dirty="0" smtClean="0"/>
          </a:p>
          <a:p>
            <a:endParaRPr lang="en-US" dirty="0" smtClean="0"/>
          </a:p>
          <a:p>
            <a:r>
              <a:rPr lang="ru-RU" dirty="0" smtClean="0"/>
              <a:t>Цикл видео по </a:t>
            </a:r>
            <a:r>
              <a:rPr lang="en-US" dirty="0" smtClean="0"/>
              <a:t>Microsoft </a:t>
            </a:r>
            <a:r>
              <a:rPr lang="en-US" dirty="0" err="1" smtClean="0"/>
              <a:t>Bot</a:t>
            </a:r>
            <a:r>
              <a:rPr lang="en-US" dirty="0" smtClean="0"/>
              <a:t> Framework</a:t>
            </a:r>
          </a:p>
          <a:p>
            <a:r>
              <a:rPr lang="en-US" dirty="0" smtClean="0">
                <a:hlinkClick r:id="rId6"/>
              </a:rPr>
              <a:t>https://</a:t>
            </a:r>
            <a:r>
              <a:rPr lang="en-US" dirty="0" smtClean="0">
                <a:hlinkClick r:id="rId6"/>
              </a:rPr>
              <a:t>www.youtube.com/playlist?list=PLgF-CyaX1p3FE55OTRNH-kOb16zqeBZCo</a:t>
            </a:r>
            <a:endParaRPr lang="ru-RU" dirty="0" smtClean="0"/>
          </a:p>
          <a:p>
            <a:endParaRPr lang="ru-RU" dirty="0" smtClean="0"/>
          </a:p>
          <a:p>
            <a:r>
              <a:rPr lang="en-US" dirty="0" smtClean="0"/>
              <a:t>Azure </a:t>
            </a:r>
            <a:r>
              <a:rPr lang="en-US" dirty="0" err="1" smtClean="0"/>
              <a:t>Bot</a:t>
            </a:r>
            <a:r>
              <a:rPr lang="en-US" dirty="0" smtClean="0"/>
              <a:t> Service (</a:t>
            </a:r>
            <a:r>
              <a:rPr lang="ru-RU" dirty="0" smtClean="0"/>
              <a:t>описание и цены на </a:t>
            </a:r>
            <a:r>
              <a:rPr lang="ru-RU" dirty="0" err="1" smtClean="0"/>
              <a:t>хостинг</a:t>
            </a:r>
            <a:r>
              <a:rPr lang="ru-RU" dirty="0" smtClean="0"/>
              <a:t> ботов)</a:t>
            </a:r>
          </a:p>
          <a:p>
            <a:r>
              <a:rPr lang="en-US" dirty="0" smtClean="0">
                <a:hlinkClick r:id="rId7"/>
              </a:rPr>
              <a:t>https://azure.microsoft.com/ru-ru/services/bot-service</a:t>
            </a:r>
            <a:r>
              <a:rPr lang="en-US" dirty="0" smtClean="0">
                <a:hlinkClick r:id="rId7"/>
              </a:rPr>
              <a:t>/</a:t>
            </a:r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Боты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Способы реализации</a:t>
            </a:r>
            <a:r>
              <a:rPr lang="en-US" dirty="0" smtClean="0"/>
              <a:t> </a:t>
            </a:r>
            <a:r>
              <a:rPr lang="ru-RU" dirty="0" smtClean="0"/>
              <a:t>сервиса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33400" y="2514600"/>
            <a:ext cx="3886200" cy="4124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 smtClean="0"/>
              <a:t>Web-</a:t>
            </a:r>
            <a:r>
              <a:rPr lang="ru-RU" sz="2800" dirty="0" smtClean="0"/>
              <a:t>приложение</a:t>
            </a:r>
          </a:p>
          <a:p>
            <a:pPr algn="ctr"/>
            <a:endParaRPr lang="ru-RU" dirty="0" smtClean="0"/>
          </a:p>
          <a:p>
            <a:r>
              <a:rPr lang="ru-RU" dirty="0" smtClean="0"/>
              <a:t>При этом способе ваше приложение каждые 100мс (или реже) соединяется с сервером Telegram и опрашивает наличие изменений.</a:t>
            </a:r>
            <a:endParaRPr lang="ru-RU" dirty="0" smtClean="0"/>
          </a:p>
          <a:p>
            <a:r>
              <a:rPr lang="ru-RU" dirty="0" smtClean="0"/>
              <a:t> </a:t>
            </a:r>
          </a:p>
          <a:p>
            <a:r>
              <a:rPr lang="ru-RU" dirty="0" smtClean="0"/>
              <a:t>Минус  подхода в том, что создается большая нагрузка на сервера Telegram.</a:t>
            </a:r>
          </a:p>
          <a:p>
            <a:endParaRPr lang="ru-RU" dirty="0" smtClean="0"/>
          </a:p>
          <a:p>
            <a:r>
              <a:rPr lang="ru-RU" dirty="0" smtClean="0"/>
              <a:t>Плюс в том, что он проще в реализации и тестировании, не нужно заморачиваться с </a:t>
            </a:r>
            <a:r>
              <a:rPr lang="en-US" dirty="0" smtClean="0"/>
              <a:t>SSL</a:t>
            </a:r>
            <a:r>
              <a:rPr lang="ru-RU" dirty="0" smtClean="0"/>
              <a:t> </a:t>
            </a:r>
          </a:p>
        </p:txBody>
      </p:sp>
      <p:sp>
        <p:nvSpPr>
          <p:cNvPr id="8" name="Rectangle 7"/>
          <p:cNvSpPr/>
          <p:nvPr/>
        </p:nvSpPr>
        <p:spPr>
          <a:xfrm>
            <a:off x="4800600" y="2514600"/>
            <a:ext cx="3886200" cy="4124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 smtClean="0"/>
              <a:t>Бот</a:t>
            </a:r>
            <a:endParaRPr lang="ru-RU" sz="2800" dirty="0" smtClean="0"/>
          </a:p>
          <a:p>
            <a:pPr algn="ctr"/>
            <a:endParaRPr lang="en-US" dirty="0" smtClean="0"/>
          </a:p>
          <a:p>
            <a:r>
              <a:rPr lang="ru-RU" dirty="0" smtClean="0"/>
              <a:t>В этом случае Telegram отправляет все изменения на указанный сервис, запущенный на определённом порту</a:t>
            </a:r>
          </a:p>
          <a:p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Минус в том, что для тестирования необходим </a:t>
            </a:r>
            <a:r>
              <a:rPr lang="en-US" dirty="0" smtClean="0"/>
              <a:t>SSL</a:t>
            </a:r>
            <a:r>
              <a:rPr lang="ru-RU" dirty="0" smtClean="0"/>
              <a:t>-сертификат</a:t>
            </a:r>
          </a:p>
          <a:p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Плюс в том, что бот, не нагружает </a:t>
            </a:r>
            <a:r>
              <a:rPr lang="en-US" dirty="0" smtClean="0"/>
              <a:t>Telegram</a:t>
            </a:r>
            <a:r>
              <a:rPr lang="ru-RU" dirty="0" smtClean="0"/>
              <a:t>, обрабатывая только реально произошедшие изменения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1600200"/>
            <a:ext cx="8077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Бот состоит из двух частей</a:t>
            </a:r>
            <a:r>
              <a:rPr lang="en-US" dirty="0" smtClean="0"/>
              <a:t>:</a:t>
            </a:r>
            <a:r>
              <a:rPr lang="ru-RU" dirty="0" smtClean="0"/>
              <a:t> интерфейса в </a:t>
            </a:r>
            <a:r>
              <a:rPr lang="en-US" dirty="0" smtClean="0"/>
              <a:t>Telegram </a:t>
            </a:r>
            <a:r>
              <a:rPr lang="ru-RU" dirty="0" smtClean="0"/>
              <a:t>и</a:t>
            </a:r>
            <a:r>
              <a:rPr lang="en-US" dirty="0" smtClean="0"/>
              <a:t> </a:t>
            </a:r>
            <a:r>
              <a:rPr lang="ru-RU" dirty="0" smtClean="0"/>
              <a:t>сервиса, обрабатывающий запросы. </a:t>
            </a:r>
            <a:r>
              <a:rPr lang="ru-RU" smtClean="0"/>
              <a:t>ма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Бот для </a:t>
            </a:r>
            <a:r>
              <a:rPr lang="en-US" dirty="0" smtClean="0"/>
              <a:t>Telegram</a:t>
            </a:r>
            <a:br>
              <a:rPr lang="en-US" dirty="0" smtClean="0"/>
            </a:br>
            <a:r>
              <a:rPr lang="ru-RU" dirty="0" smtClean="0"/>
              <a:t>Способы реализации</a:t>
            </a:r>
            <a:r>
              <a:rPr lang="en-US" dirty="0" smtClean="0"/>
              <a:t> </a:t>
            </a:r>
            <a:r>
              <a:rPr lang="ru-RU" dirty="0" smtClean="0"/>
              <a:t>сервиса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57200" y="1600200"/>
            <a:ext cx="80772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Бот состоит из двух частей</a:t>
            </a:r>
            <a:r>
              <a:rPr lang="en-US" dirty="0" smtClean="0"/>
              <a:t>:</a:t>
            </a:r>
            <a:r>
              <a:rPr lang="ru-RU" dirty="0" smtClean="0"/>
              <a:t> интерфейса в </a:t>
            </a:r>
            <a:r>
              <a:rPr lang="en-US" dirty="0" smtClean="0"/>
              <a:t>Telegram </a:t>
            </a:r>
            <a:r>
              <a:rPr lang="ru-RU" dirty="0" smtClean="0"/>
              <a:t>и</a:t>
            </a:r>
            <a:r>
              <a:rPr lang="en-US" dirty="0" smtClean="0"/>
              <a:t> </a:t>
            </a:r>
            <a:r>
              <a:rPr lang="ru-RU" dirty="0" smtClean="0"/>
              <a:t>сервиса, обрабатывающий запросы. </a:t>
            </a:r>
          </a:p>
          <a:p>
            <a:endParaRPr lang="ru-RU" dirty="0" smtClean="0"/>
          </a:p>
          <a:p>
            <a:r>
              <a:rPr lang="ru-RU" dirty="0" smtClean="0"/>
              <a:t>Интерфейс в </a:t>
            </a:r>
            <a:r>
              <a:rPr lang="en-US" dirty="0" smtClean="0"/>
              <a:t>Telegram </a:t>
            </a:r>
            <a:r>
              <a:rPr lang="ru-RU" dirty="0" smtClean="0"/>
              <a:t>создаётся с помощью специального бота </a:t>
            </a:r>
            <a:r>
              <a:rPr lang="en-US" dirty="0" err="1" smtClean="0"/>
              <a:t>BotFather</a:t>
            </a:r>
            <a:r>
              <a:rPr lang="en-US" dirty="0" smtClean="0"/>
              <a:t>.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Главный источник информации по созданию ботов</a:t>
            </a:r>
          </a:p>
          <a:p>
            <a:r>
              <a:rPr lang="en-US" dirty="0" smtClean="0">
                <a:hlinkClick r:id="rId2"/>
              </a:rPr>
              <a:t>https://core.telegram.org/bots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Бот для </a:t>
            </a:r>
            <a:r>
              <a:rPr lang="en-US" dirty="0" smtClean="0"/>
              <a:t>Telegram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err="1" smtClean="0"/>
              <a:t>BotFather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1600200"/>
            <a:ext cx="8077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\</a:t>
            </a:r>
            <a:r>
              <a:rPr lang="en-US" dirty="0" err="1" smtClean="0"/>
              <a:t>newbot</a:t>
            </a:r>
            <a:r>
              <a:rPr lang="en-US" dirty="0" smtClean="0"/>
              <a:t> </a:t>
            </a:r>
            <a:r>
              <a:rPr lang="ru-RU" dirty="0" smtClean="0"/>
              <a:t>запуск создания бота</a:t>
            </a:r>
          </a:p>
          <a:p>
            <a:r>
              <a:rPr lang="en-US" dirty="0" smtClean="0"/>
              <a:t>\</a:t>
            </a:r>
            <a:r>
              <a:rPr lang="en-US" dirty="0" err="1" smtClean="0"/>
              <a:t>setcommands</a:t>
            </a:r>
            <a:r>
              <a:rPr lang="en-US" dirty="0" smtClean="0"/>
              <a:t> </a:t>
            </a:r>
            <a:r>
              <a:rPr lang="ru-RU" dirty="0" smtClean="0"/>
              <a:t>изменение списка доступных команд бота</a:t>
            </a:r>
            <a:endParaRPr lang="en-US" dirty="0" smtClean="0"/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2286000"/>
            <a:ext cx="5486400" cy="4272819"/>
          </a:xfrm>
          <a:prstGeom prst="rect">
            <a:avLst/>
          </a:prstGeom>
          <a:noFill/>
          <a:ln w="1">
            <a:noFill/>
            <a:miter lim="800000"/>
            <a:headEnd/>
            <a:tailEnd type="none" w="med" len="med"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Бот для </a:t>
            </a:r>
            <a:r>
              <a:rPr lang="en-US" dirty="0" smtClean="0"/>
              <a:t>Telegram</a:t>
            </a:r>
            <a:br>
              <a:rPr lang="en-US" dirty="0" smtClean="0"/>
            </a:br>
            <a:r>
              <a:rPr lang="ru-RU" dirty="0" smtClean="0"/>
              <a:t>Способы реализации</a:t>
            </a:r>
            <a:r>
              <a:rPr lang="en-US" dirty="0" smtClean="0"/>
              <a:t> </a:t>
            </a:r>
            <a:r>
              <a:rPr lang="ru-RU" dirty="0" smtClean="0"/>
              <a:t>сервиса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57200" y="1600200"/>
            <a:ext cx="80772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1.</a:t>
            </a:r>
            <a:r>
              <a:rPr lang="ru-RU" dirty="0" smtClean="0"/>
              <a:t> </a:t>
            </a:r>
            <a:endParaRPr lang="en-US" dirty="0" smtClean="0"/>
          </a:p>
          <a:p>
            <a:r>
              <a:rPr lang="ru-RU" dirty="0" err="1" smtClean="0"/>
              <a:t>Самописное</a:t>
            </a:r>
            <a:r>
              <a:rPr lang="ru-RU" dirty="0" smtClean="0"/>
              <a:t> </a:t>
            </a:r>
            <a:r>
              <a:rPr lang="en-US" dirty="0" smtClean="0"/>
              <a:t>API</a:t>
            </a:r>
          </a:p>
          <a:p>
            <a:endParaRPr lang="en-US" dirty="0" smtClean="0"/>
          </a:p>
          <a:p>
            <a:r>
              <a:rPr lang="ru-RU" dirty="0" smtClean="0"/>
              <a:t>2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Telegram.Bot</a:t>
            </a:r>
            <a:r>
              <a:rPr lang="en-US" dirty="0" smtClean="0"/>
              <a:t> </a:t>
            </a:r>
            <a:r>
              <a:rPr lang="ru-RU" dirty="0" smtClean="0"/>
              <a:t> готовое </a:t>
            </a:r>
            <a:r>
              <a:rPr lang="en-US" dirty="0" smtClean="0"/>
              <a:t>API</a:t>
            </a:r>
            <a:r>
              <a:rPr lang="ru-RU" dirty="0" smtClean="0"/>
              <a:t> на </a:t>
            </a:r>
            <a:r>
              <a:rPr lang="en-US" dirty="0" err="1" smtClean="0"/>
              <a:t>.Net</a:t>
            </a:r>
            <a:r>
              <a:rPr lang="en-US" dirty="0" smtClean="0"/>
              <a:t> </a:t>
            </a:r>
            <a:r>
              <a:rPr lang="ru-RU" dirty="0" smtClean="0"/>
              <a:t>(</a:t>
            </a:r>
            <a:r>
              <a:rPr lang="en-US" dirty="0" err="1" smtClean="0"/>
              <a:t>nuget</a:t>
            </a:r>
            <a:r>
              <a:rPr lang="en-US" dirty="0" smtClean="0"/>
              <a:t>-</a:t>
            </a:r>
            <a:r>
              <a:rPr lang="ru-RU" dirty="0" smtClean="0"/>
              <a:t>пакет </a:t>
            </a:r>
            <a:r>
              <a:rPr lang="en-US" dirty="0" err="1" smtClean="0"/>
              <a:t>Telegram.Bot</a:t>
            </a:r>
            <a:r>
              <a:rPr lang="ru-RU" dirty="0" smtClean="0"/>
              <a:t>)</a:t>
            </a:r>
          </a:p>
          <a:p>
            <a:r>
              <a:rPr lang="en-US" dirty="0" smtClean="0">
                <a:hlinkClick r:id="rId2"/>
              </a:rPr>
              <a:t>https://github.com/TelegramBots/telegram.bot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3.</a:t>
            </a:r>
          </a:p>
          <a:p>
            <a:r>
              <a:rPr lang="en-US" dirty="0" err="1" smtClean="0"/>
              <a:t>Bot</a:t>
            </a:r>
            <a:r>
              <a:rPr lang="en-US" dirty="0" smtClean="0"/>
              <a:t> Builder SDK for .NET</a:t>
            </a:r>
            <a:r>
              <a:rPr lang="ru-RU" dirty="0" smtClean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nuget</a:t>
            </a:r>
            <a:r>
              <a:rPr lang="ru-RU" dirty="0" smtClean="0"/>
              <a:t>-пакет </a:t>
            </a:r>
            <a:r>
              <a:rPr lang="en-US" dirty="0" err="1" smtClean="0"/>
              <a:t>Microsoft.Bot.Builder</a:t>
            </a:r>
            <a:r>
              <a:rPr lang="ru-RU" dirty="0" smtClean="0"/>
              <a:t>)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Бот для </a:t>
            </a:r>
            <a:r>
              <a:rPr lang="en-US" dirty="0" smtClean="0"/>
              <a:t>Telegram</a:t>
            </a:r>
            <a:br>
              <a:rPr lang="en-US" dirty="0" smtClean="0"/>
            </a:br>
            <a:r>
              <a:rPr lang="ru-RU" dirty="0" smtClean="0"/>
              <a:t>Способы реализации</a:t>
            </a:r>
            <a:r>
              <a:rPr lang="en-US" dirty="0" smtClean="0"/>
              <a:t> </a:t>
            </a:r>
            <a:r>
              <a:rPr lang="ru-RU" dirty="0" smtClean="0"/>
              <a:t>сервиса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33400" y="1524000"/>
            <a:ext cx="3886200" cy="4124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 err="1" smtClean="0"/>
              <a:t>getUpdates</a:t>
            </a:r>
            <a:endParaRPr lang="ru-RU" sz="2800" dirty="0" smtClean="0"/>
          </a:p>
          <a:p>
            <a:pPr algn="ctr"/>
            <a:endParaRPr lang="ru-RU" dirty="0" smtClean="0"/>
          </a:p>
          <a:p>
            <a:r>
              <a:rPr lang="ru-RU" dirty="0" smtClean="0"/>
              <a:t>При этом способе ваше приложение каждые 100мс (или реже) соединяется с сервером Telegram и опрашивает наличие изменений.</a:t>
            </a:r>
          </a:p>
          <a:p>
            <a:r>
              <a:rPr lang="ru-RU" dirty="0" smtClean="0"/>
              <a:t> </a:t>
            </a:r>
          </a:p>
          <a:p>
            <a:r>
              <a:rPr lang="ru-RU" dirty="0" smtClean="0"/>
              <a:t>Минус  подхода в том, что создается большая нагрузка на сервера Telegram.</a:t>
            </a:r>
          </a:p>
          <a:p>
            <a:endParaRPr lang="ru-RU" dirty="0" smtClean="0"/>
          </a:p>
          <a:p>
            <a:r>
              <a:rPr lang="ru-RU" dirty="0" smtClean="0"/>
              <a:t>Плюс в том, что он проще в реализации и тестировании, не нужно заморачиваться с </a:t>
            </a:r>
            <a:r>
              <a:rPr lang="en-US" dirty="0" smtClean="0"/>
              <a:t>SSL</a:t>
            </a:r>
            <a:r>
              <a:rPr lang="ru-RU" dirty="0" smtClean="0"/>
              <a:t> </a:t>
            </a:r>
          </a:p>
        </p:txBody>
      </p:sp>
      <p:sp>
        <p:nvSpPr>
          <p:cNvPr id="8" name="Rectangle 7"/>
          <p:cNvSpPr/>
          <p:nvPr/>
        </p:nvSpPr>
        <p:spPr>
          <a:xfrm>
            <a:off x="4800600" y="1524000"/>
            <a:ext cx="3886200" cy="4124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 err="1" smtClean="0"/>
              <a:t>Webhook</a:t>
            </a:r>
            <a:endParaRPr lang="ru-RU" sz="2800" dirty="0" smtClean="0"/>
          </a:p>
          <a:p>
            <a:pPr algn="ctr"/>
            <a:endParaRPr lang="en-US" dirty="0" smtClean="0"/>
          </a:p>
          <a:p>
            <a:r>
              <a:rPr lang="ru-RU" dirty="0" smtClean="0"/>
              <a:t>В этом случае Telegram отправляет все изменения на указанный сервис, запущенный на определённом порту</a:t>
            </a:r>
          </a:p>
          <a:p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Минус в том, что для тестирования необходим </a:t>
            </a:r>
            <a:r>
              <a:rPr lang="en-US" dirty="0" smtClean="0"/>
              <a:t>SSL</a:t>
            </a:r>
            <a:r>
              <a:rPr lang="ru-RU" dirty="0" smtClean="0"/>
              <a:t>-сертификат</a:t>
            </a:r>
          </a:p>
          <a:p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Плюс в том, что бот, не нагружает </a:t>
            </a:r>
            <a:r>
              <a:rPr lang="en-US" dirty="0" smtClean="0"/>
              <a:t>Telegram</a:t>
            </a:r>
            <a:r>
              <a:rPr lang="ru-RU" dirty="0" smtClean="0"/>
              <a:t>, обрабатывая только реально произошедшие изменения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Бот для </a:t>
            </a:r>
            <a:r>
              <a:rPr lang="en-US" dirty="0" smtClean="0"/>
              <a:t>Telegram</a:t>
            </a:r>
            <a:r>
              <a:rPr lang="ru-RU" dirty="0" smtClean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Код </a:t>
            </a:r>
            <a:r>
              <a:rPr lang="en-US" dirty="0" err="1" smtClean="0"/>
              <a:t>getUpdates</a:t>
            </a:r>
            <a:r>
              <a:rPr lang="en-US" dirty="0" smtClean="0"/>
              <a:t> </a:t>
            </a:r>
            <a:r>
              <a:rPr lang="ru-RU" dirty="0" smtClean="0"/>
              <a:t>сервиса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5800" y="1447800"/>
            <a:ext cx="77724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class Program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	private static </a:t>
            </a:r>
            <a:r>
              <a:rPr lang="en-US" dirty="0" err="1" smtClean="0"/>
              <a:t>TelegramBotClient</a:t>
            </a:r>
            <a:r>
              <a:rPr lang="en-US" dirty="0" smtClean="0"/>
              <a:t> client;</a:t>
            </a:r>
            <a:br>
              <a:rPr lang="en-US" dirty="0" smtClean="0"/>
            </a:br>
            <a:r>
              <a:rPr lang="en-US" dirty="0" smtClean="0"/>
              <a:t>	</a:t>
            </a:r>
          </a:p>
          <a:p>
            <a:r>
              <a:rPr lang="en-US" dirty="0" smtClean="0"/>
              <a:t>	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</a:t>
            </a:r>
          </a:p>
          <a:p>
            <a:r>
              <a:rPr lang="en-US" dirty="0" smtClean="0"/>
              <a:t>	{</a:t>
            </a:r>
          </a:p>
          <a:p>
            <a:r>
              <a:rPr lang="ru-RU" dirty="0" smtClean="0"/>
              <a:t>	</a:t>
            </a:r>
            <a:r>
              <a:rPr lang="en-US" dirty="0" smtClean="0"/>
              <a:t>	const string token = “324323425:fad323A";</a:t>
            </a:r>
          </a:p>
          <a:p>
            <a:r>
              <a:rPr lang="en-US" dirty="0" smtClean="0"/>
              <a:t>		client = new </a:t>
            </a:r>
            <a:r>
              <a:rPr lang="en-US" dirty="0" err="1" smtClean="0"/>
              <a:t>TelegramBotClient</a:t>
            </a:r>
            <a:r>
              <a:rPr lang="en-US" dirty="0" smtClean="0"/>
              <a:t>(token);</a:t>
            </a:r>
            <a:r>
              <a:rPr lang="ru-RU" dirty="0" smtClean="0"/>
              <a:t>	</a:t>
            </a:r>
            <a:endParaRPr lang="en-US" dirty="0" smtClean="0"/>
          </a:p>
          <a:p>
            <a:r>
              <a:rPr lang="en-US" dirty="0" smtClean="0"/>
              <a:t>		</a:t>
            </a:r>
            <a:r>
              <a:rPr lang="en-US" dirty="0" err="1" smtClean="0"/>
              <a:t>client.OnMessage</a:t>
            </a:r>
            <a:r>
              <a:rPr lang="en-US" dirty="0" smtClean="0"/>
              <a:t> += </a:t>
            </a:r>
            <a:r>
              <a:rPr lang="en-US" dirty="0" err="1" smtClean="0"/>
              <a:t>BotOnMessageReceived</a:t>
            </a:r>
            <a:r>
              <a:rPr lang="en-US" dirty="0" smtClean="0"/>
              <a:t>;</a:t>
            </a:r>
          </a:p>
          <a:p>
            <a:r>
              <a:rPr lang="en-US" dirty="0" smtClean="0"/>
              <a:t>		</a:t>
            </a:r>
            <a:r>
              <a:rPr lang="en-US" dirty="0" err="1" smtClean="0"/>
              <a:t>client.OnMessageEdited</a:t>
            </a:r>
            <a:r>
              <a:rPr lang="en-US" dirty="0" smtClean="0"/>
              <a:t> += </a:t>
            </a:r>
            <a:r>
              <a:rPr lang="en-US" dirty="0" err="1" smtClean="0"/>
              <a:t>BotOnMessageReceived</a:t>
            </a:r>
            <a:r>
              <a:rPr lang="en-US" dirty="0" smtClean="0"/>
              <a:t>;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ru-RU" dirty="0" smtClean="0"/>
              <a:t>	</a:t>
            </a:r>
            <a:r>
              <a:rPr lang="en-US" dirty="0" smtClean="0"/>
              <a:t>	</a:t>
            </a:r>
            <a:r>
              <a:rPr lang="en-US" b="1" dirty="0" err="1" smtClean="0"/>
              <a:t>client.StartReceiving</a:t>
            </a:r>
            <a:r>
              <a:rPr lang="en-US" b="1" dirty="0" smtClean="0"/>
              <a:t>();</a:t>
            </a:r>
          </a:p>
          <a:p>
            <a:r>
              <a:rPr lang="en-US" b="1" dirty="0" smtClean="0"/>
              <a:t>		</a:t>
            </a:r>
            <a:r>
              <a:rPr lang="en-US" dirty="0" err="1" smtClean="0"/>
              <a:t>Console.ReadLine</a:t>
            </a:r>
            <a:r>
              <a:rPr lang="en-US" dirty="0" smtClean="0"/>
              <a:t>();</a:t>
            </a:r>
          </a:p>
          <a:p>
            <a:r>
              <a:rPr lang="en-US" b="1" dirty="0" smtClean="0"/>
              <a:t>		</a:t>
            </a:r>
            <a:r>
              <a:rPr lang="en-US" b="1" dirty="0" err="1" smtClean="0"/>
              <a:t>client.StopReceiving</a:t>
            </a:r>
            <a:r>
              <a:rPr lang="en-US" b="1" dirty="0" smtClean="0"/>
              <a:t>();</a:t>
            </a:r>
            <a:endParaRPr lang="ru-RU" b="1" dirty="0" smtClean="0"/>
          </a:p>
          <a:p>
            <a:r>
              <a:rPr lang="en-US" dirty="0" smtClean="0"/>
              <a:t>	</a:t>
            </a:r>
            <a:r>
              <a:rPr lang="ru-RU" dirty="0" smtClean="0"/>
              <a:t>}</a:t>
            </a:r>
            <a:endParaRPr lang="en-US" dirty="0" smtClean="0"/>
          </a:p>
          <a:p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Бот для </a:t>
            </a:r>
            <a:r>
              <a:rPr lang="en-US" dirty="0" smtClean="0"/>
              <a:t>Telegram</a:t>
            </a:r>
            <a:r>
              <a:rPr lang="ru-RU" dirty="0" smtClean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Код </a:t>
            </a:r>
            <a:r>
              <a:rPr lang="en-US" dirty="0" err="1" smtClean="0"/>
              <a:t>getUpdates</a:t>
            </a:r>
            <a:r>
              <a:rPr lang="en-US" dirty="0" smtClean="0"/>
              <a:t> </a:t>
            </a:r>
            <a:r>
              <a:rPr lang="ru-RU" dirty="0" smtClean="0"/>
              <a:t>сервиса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5800" y="1447800"/>
            <a:ext cx="77724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private </a:t>
            </a:r>
            <a:r>
              <a:rPr lang="en-US" dirty="0" err="1" smtClean="0"/>
              <a:t>async</a:t>
            </a:r>
            <a:r>
              <a:rPr lang="en-US" dirty="0" smtClean="0"/>
              <a:t> void </a:t>
            </a:r>
            <a:r>
              <a:rPr lang="en-US" dirty="0" err="1" smtClean="0"/>
              <a:t>BotOnMessageReceived</a:t>
            </a:r>
            <a:r>
              <a:rPr lang="en-US" dirty="0" smtClean="0"/>
              <a:t>(object sender, </a:t>
            </a:r>
            <a:r>
              <a:rPr lang="en-US" dirty="0" err="1" smtClean="0"/>
              <a:t>MessageEventArgs</a:t>
            </a:r>
            <a:r>
              <a:rPr lang="en-US" dirty="0" smtClean="0"/>
              <a:t> </a:t>
            </a:r>
            <a:r>
              <a:rPr lang="en-US" dirty="0" err="1" smtClean="0"/>
              <a:t>messageEventArgs</a:t>
            </a:r>
            <a:r>
              <a:rPr lang="en-US" dirty="0" smtClean="0"/>
              <a:t>)</a:t>
            </a:r>
          </a:p>
          <a:p>
            <a:r>
              <a:rPr lang="en-US" dirty="0" smtClean="0"/>
              <a:t>{</a:t>
            </a:r>
          </a:p>
          <a:p>
            <a:pPr lvl="1"/>
            <a:r>
              <a:rPr lang="en-US" dirty="0" err="1" smtClean="0"/>
              <a:t>var</a:t>
            </a:r>
            <a:r>
              <a:rPr lang="en-US" dirty="0" smtClean="0"/>
              <a:t> message = </a:t>
            </a:r>
            <a:r>
              <a:rPr lang="en-US" dirty="0" err="1" smtClean="0"/>
              <a:t>messageEventArgs.Message</a:t>
            </a:r>
            <a:r>
              <a:rPr lang="en-US" dirty="0" smtClean="0"/>
              <a:t>;         </a:t>
            </a:r>
          </a:p>
          <a:p>
            <a:r>
              <a:rPr lang="en-US" dirty="0" smtClean="0"/>
              <a:t>         if (message?.Type == </a:t>
            </a:r>
            <a:r>
              <a:rPr lang="en-US" dirty="0" err="1" smtClean="0"/>
              <a:t>MessageType.TextMessage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      {</a:t>
            </a:r>
          </a:p>
          <a:p>
            <a:pPr lvl="1"/>
            <a:r>
              <a:rPr lang="en-US" dirty="0" smtClean="0"/>
              <a:t>	await </a:t>
            </a:r>
            <a:r>
              <a:rPr lang="en-US" dirty="0" err="1" smtClean="0"/>
              <a:t>client.SendTextMessageAsync</a:t>
            </a:r>
            <a:r>
              <a:rPr lang="en-US" dirty="0" smtClean="0"/>
              <a:t>(</a:t>
            </a:r>
            <a:r>
              <a:rPr lang="en-US" dirty="0" err="1" smtClean="0"/>
              <a:t>message.Chat.Id</a:t>
            </a:r>
            <a:r>
              <a:rPr lang="en-US" dirty="0" smtClean="0"/>
              <a:t>, </a:t>
            </a:r>
            <a:r>
              <a:rPr lang="en-US" dirty="0" err="1" smtClean="0"/>
              <a:t>message.Text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       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Бот для </a:t>
            </a:r>
            <a:r>
              <a:rPr lang="en-US" dirty="0" smtClean="0"/>
              <a:t>Telegram</a:t>
            </a:r>
            <a:r>
              <a:rPr lang="ru-RU" dirty="0" smtClean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Код </a:t>
            </a:r>
            <a:r>
              <a:rPr lang="en-US" dirty="0" err="1" smtClean="0"/>
              <a:t>webhook</a:t>
            </a:r>
            <a:r>
              <a:rPr lang="ru-RU" dirty="0" smtClean="0"/>
              <a:t> сервиса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5800" y="1447800"/>
            <a:ext cx="77724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public sealed class </a:t>
            </a:r>
            <a:r>
              <a:rPr lang="en-US" dirty="0" err="1" smtClean="0"/>
              <a:t>BotService</a:t>
            </a:r>
            <a:endParaRPr lang="en-US" dirty="0" smtClean="0"/>
          </a:p>
          <a:p>
            <a:r>
              <a:rPr lang="en-US" dirty="0" smtClean="0"/>
              <a:t>{</a:t>
            </a:r>
          </a:p>
          <a:p>
            <a:r>
              <a:rPr lang="ru-RU" dirty="0" smtClean="0"/>
              <a:t>	</a:t>
            </a:r>
            <a:r>
              <a:rPr lang="en-US" dirty="0" smtClean="0"/>
              <a:t>private static </a:t>
            </a:r>
            <a:r>
              <a:rPr lang="en-US" dirty="0" err="1" smtClean="0"/>
              <a:t>readonly</a:t>
            </a:r>
            <a:r>
              <a:rPr lang="en-US" dirty="0" smtClean="0"/>
              <a:t> Lazy&lt;</a:t>
            </a:r>
            <a:r>
              <a:rPr lang="en-US" dirty="0" err="1" smtClean="0"/>
              <a:t>BotService</a:t>
            </a:r>
            <a:r>
              <a:rPr lang="en-US" dirty="0" smtClean="0"/>
              <a:t>&gt; </a:t>
            </a:r>
            <a:r>
              <a:rPr lang="en-US" dirty="0" err="1" smtClean="0"/>
              <a:t>instanceHolder</a:t>
            </a:r>
            <a:r>
              <a:rPr lang="en-US" dirty="0" smtClean="0"/>
              <a:t> =</a:t>
            </a:r>
          </a:p>
          <a:p>
            <a:r>
              <a:rPr lang="ru-RU" dirty="0" smtClean="0"/>
              <a:t>	</a:t>
            </a:r>
            <a:r>
              <a:rPr lang="en-US" dirty="0" smtClean="0"/>
              <a:t>new Lazy&lt;</a:t>
            </a:r>
            <a:r>
              <a:rPr lang="en-US" dirty="0" err="1" smtClean="0"/>
              <a:t>BotService</a:t>
            </a:r>
            <a:r>
              <a:rPr lang="en-US" dirty="0" smtClean="0"/>
              <a:t>&gt;(() =&gt; new </a:t>
            </a:r>
            <a:r>
              <a:rPr lang="en-US" dirty="0" err="1" smtClean="0"/>
              <a:t>BotService</a:t>
            </a:r>
            <a:r>
              <a:rPr lang="en-US" dirty="0" smtClean="0"/>
              <a:t>());</a:t>
            </a:r>
          </a:p>
          <a:p>
            <a:r>
              <a:rPr lang="ru-RU" dirty="0" smtClean="0"/>
              <a:t>	</a:t>
            </a:r>
            <a:r>
              <a:rPr lang="en-US" dirty="0" smtClean="0"/>
              <a:t>private </a:t>
            </a:r>
            <a:r>
              <a:rPr lang="en-US" dirty="0" err="1" smtClean="0"/>
              <a:t>readonly</a:t>
            </a:r>
            <a:r>
              <a:rPr lang="en-US" dirty="0" smtClean="0"/>
              <a:t> </a:t>
            </a:r>
            <a:r>
              <a:rPr lang="en-US" dirty="0" err="1" smtClean="0"/>
              <a:t>TelegramBotClient</a:t>
            </a:r>
            <a:r>
              <a:rPr lang="en-US" dirty="0" smtClean="0"/>
              <a:t> client;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	</a:t>
            </a:r>
            <a:r>
              <a:rPr lang="en-US" dirty="0" smtClean="0"/>
              <a:t>private </a:t>
            </a:r>
            <a:r>
              <a:rPr lang="en-US" dirty="0" err="1" smtClean="0"/>
              <a:t>BotService</a:t>
            </a:r>
            <a:r>
              <a:rPr lang="en-US" dirty="0" smtClean="0"/>
              <a:t>()</a:t>
            </a:r>
          </a:p>
          <a:p>
            <a:r>
              <a:rPr lang="ru-RU" dirty="0" smtClean="0"/>
              <a:t>	</a:t>
            </a:r>
            <a:r>
              <a:rPr lang="en-US" dirty="0" smtClean="0"/>
              <a:t>{</a:t>
            </a:r>
          </a:p>
          <a:p>
            <a:r>
              <a:rPr lang="en-US" dirty="0" smtClean="0"/>
              <a:t>	</a:t>
            </a:r>
            <a:r>
              <a:rPr lang="ru-RU" dirty="0" smtClean="0"/>
              <a:t>	</a:t>
            </a:r>
            <a:r>
              <a:rPr lang="en-US" dirty="0" smtClean="0"/>
              <a:t>const string token = “32423425:fadf3434sdrfsdfsgdfgsdfRA";</a:t>
            </a:r>
          </a:p>
          <a:p>
            <a:r>
              <a:rPr lang="ru-RU" dirty="0" smtClean="0"/>
              <a:t>	</a:t>
            </a:r>
            <a:r>
              <a:rPr lang="en-US" dirty="0" smtClean="0"/>
              <a:t>	client = new </a:t>
            </a:r>
            <a:r>
              <a:rPr lang="en-US" dirty="0" err="1" smtClean="0"/>
              <a:t>TelegramBotClient</a:t>
            </a:r>
            <a:r>
              <a:rPr lang="en-US" dirty="0" smtClean="0"/>
              <a:t>(token);</a:t>
            </a:r>
            <a:r>
              <a:rPr lang="ru-RU" dirty="0" smtClean="0"/>
              <a:t>	</a:t>
            </a:r>
            <a:endParaRPr lang="en-US" dirty="0" smtClean="0"/>
          </a:p>
          <a:p>
            <a:r>
              <a:rPr lang="en-US" dirty="0" smtClean="0"/>
              <a:t>	</a:t>
            </a:r>
            <a:r>
              <a:rPr lang="ru-RU" dirty="0" smtClean="0"/>
              <a:t>	</a:t>
            </a:r>
            <a:r>
              <a:rPr lang="en-US" b="1" dirty="0" err="1" smtClean="0"/>
              <a:t>client.SetWebhookAsync</a:t>
            </a:r>
            <a:r>
              <a:rPr lang="en-US" b="1" dirty="0" smtClean="0"/>
              <a:t>("</a:t>
            </a:r>
            <a:r>
              <a:rPr lang="ru-RU" b="1" dirty="0" err="1" smtClean="0"/>
              <a:t>Сервер_сервиса</a:t>
            </a:r>
            <a:r>
              <a:rPr lang="ru-RU" b="1" dirty="0" smtClean="0"/>
              <a:t>")</a:t>
            </a:r>
            <a:r>
              <a:rPr lang="en-US" b="1" dirty="0" smtClean="0"/>
              <a:t>.Wait();</a:t>
            </a:r>
            <a:endParaRPr lang="ru-RU" b="1" dirty="0" smtClean="0"/>
          </a:p>
          <a:p>
            <a:r>
              <a:rPr lang="ru-RU" dirty="0" smtClean="0"/>
              <a:t>	}</a:t>
            </a:r>
          </a:p>
          <a:p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	</a:t>
            </a:r>
            <a:r>
              <a:rPr lang="en-US" dirty="0" smtClean="0"/>
              <a:t>public static </a:t>
            </a:r>
            <a:r>
              <a:rPr lang="en-US" dirty="0" err="1" smtClean="0"/>
              <a:t>BotService</a:t>
            </a:r>
            <a:r>
              <a:rPr lang="en-US" dirty="0" smtClean="0"/>
              <a:t> Instance { get { return </a:t>
            </a:r>
            <a:r>
              <a:rPr lang="en-US" dirty="0" err="1" smtClean="0"/>
              <a:t>instanceHolder.Value</a:t>
            </a:r>
            <a:r>
              <a:rPr lang="en-US" dirty="0" smtClean="0"/>
              <a:t>; } }</a:t>
            </a:r>
          </a:p>
          <a:p>
            <a:endParaRPr lang="en-US" dirty="0" smtClean="0"/>
          </a:p>
          <a:p>
            <a:r>
              <a:rPr lang="ru-RU" dirty="0" smtClean="0"/>
              <a:t>	</a:t>
            </a:r>
            <a:r>
              <a:rPr lang="en-US" dirty="0" smtClean="0"/>
              <a:t>public void Disconnect()  { </a:t>
            </a:r>
            <a:r>
              <a:rPr lang="en-US" dirty="0" err="1" smtClean="0"/>
              <a:t>client.SetWebhookAsync</a:t>
            </a:r>
            <a:r>
              <a:rPr lang="en-US" dirty="0" smtClean="0"/>
              <a:t>().Wait(); } 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28215</TotalTime>
  <Words>664</Words>
  <Application>Microsoft Office PowerPoint</Application>
  <PresentationFormat>On-screen Show (4:3)</PresentationFormat>
  <Paragraphs>195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БОТЫ для Telegram для Facebook и способы их создания</vt:lpstr>
      <vt:lpstr>Боты Способы реализации сервиса</vt:lpstr>
      <vt:lpstr>Бот для Telegram Способы реализации сервиса</vt:lpstr>
      <vt:lpstr>Бот для Telegram BotFather</vt:lpstr>
      <vt:lpstr>Бот для Telegram Способы реализации сервиса</vt:lpstr>
      <vt:lpstr>Бот для Telegram Способы реализации сервиса</vt:lpstr>
      <vt:lpstr>Бот для Telegram  Код getUpdates сервиса</vt:lpstr>
      <vt:lpstr>Бот для Telegram  Код getUpdates сервиса</vt:lpstr>
      <vt:lpstr>Бот для Telegram  Код webhook сервиса</vt:lpstr>
      <vt:lpstr>Бот для Telegram  Код webhook сервиса</vt:lpstr>
      <vt:lpstr>Инструменты проверки бота Ngrok</vt:lpstr>
      <vt:lpstr>Инструменты проверки бота Ngrok</vt:lpstr>
      <vt:lpstr>Bot Framework</vt:lpstr>
      <vt:lpstr>BotFramework-Emulator</vt:lpstr>
      <vt:lpstr>Bot Framework Код контроллера</vt:lpstr>
      <vt:lpstr>Bot Framework Обработка сообщений</vt:lpstr>
      <vt:lpstr>Ссылки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Blockchain — это безопасный распределенный реестр</dc:title>
  <dc:creator>Maxim Walter</dc:creator>
  <cp:lastModifiedBy>Maxim Walter</cp:lastModifiedBy>
  <cp:revision>881</cp:revision>
  <dcterms:created xsi:type="dcterms:W3CDTF">2006-08-16T00:00:00Z</dcterms:created>
  <dcterms:modified xsi:type="dcterms:W3CDTF">2017-10-28T10:43:43Z</dcterms:modified>
</cp:coreProperties>
</file>