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8274dfc2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8274dfc2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8274dfc2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8274dfc2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8274dfc2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8274dfc2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8274dfc2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8274dfc2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8274dfc2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8274dfc2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8274dfc2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8274dfc2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8274dfc2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8274dfc2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8274dfc2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8274dfc2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8274dfc2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8274dfc2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274dfc2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274dfc2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274dfc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274dfc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8274dfc2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8274dfc2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8274dfc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8274dfc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pOP0eXvgplU&amp;t=4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for a iconic scene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-Shreyash Bhagvat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no. - 52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325" y="575250"/>
            <a:ext cx="620077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275" y="2313800"/>
            <a:ext cx="62388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53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 section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credits section i used a footer tag to make a allocation of space in the page and then used a href tag to add the link of the video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38" y="979300"/>
            <a:ext cx="488632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00" y="2447650"/>
            <a:ext cx="8839200" cy="865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331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Thank you</a:t>
            </a:r>
            <a:endParaRPr sz="5700"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Shreyash Bhagvat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Roll no.- 52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Section- A1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scene recreated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made this website using images from a video(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https://www.youtube.com/watch?v=pOP0eXvgplU&amp;t=4s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if you scroll down through the website it feels like you are watching that very screen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section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navigation section i used a header tag and then inserted a nav tag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nav tag i connected the scene and about section with the help of href tag(by using classes)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the song i used a audio tag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5792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71775"/>
            <a:ext cx="8839201" cy="6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content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content was made using classes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divided the images and for each image i made a different class like this in the css section then i added it to main section by using section tag for each class(image)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500" y="2290763"/>
            <a:ext cx="17907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825" y="1382625"/>
            <a:ext cx="49815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4813"/>
            <a:ext cx="8839200" cy="4253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images were uploaded on imgur and added using background-image tag in the css section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about section page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about section’s background image i had to make some tweaks in my default image to make it look transparent (using a different class ofcourse)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the links i used a href tag and inserted the links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