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817eb296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817eb296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817eb296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817eb296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17eb296a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17eb296a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817eb296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817eb296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817eb296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817eb296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17eb296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17eb296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817eb296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817eb296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817eb296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817eb296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817eb296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817eb296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17eb296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817eb296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817eb29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817eb29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817eb296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817eb296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817eb29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817eb29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817eb296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817eb296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817eb296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817eb296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17eb296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17eb296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17eb296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817eb296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817eb296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817eb296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817eb296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817eb296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athfeud.netlify.app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03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Website for a start-up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Yash Lodhiya (A1)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Roll no.- 55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42291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website was created for my friend who owns a game server and wanted to market 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1829175"/>
            <a:ext cx="8839196" cy="137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pricing section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pricing section i used a default pricing tab from w3 schools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discord link i used a normal href tag which on clicking leads to the discord server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100" y="2417575"/>
            <a:ext cx="6172200" cy="27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625"/>
            <a:ext cx="8839202" cy="218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section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server status i made a table and listed the servers available.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When you click on join it opens steam and launches the game (CS:GO) and connects to the server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025" y="72525"/>
            <a:ext cx="5767525" cy="50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5475"/>
            <a:ext cx="8839199" cy="1317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 section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a normal footer tag and a black background for footer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of-course i had to include my name on credits :)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075" y="152400"/>
            <a:ext cx="627133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7575"/>
            <a:ext cx="8839199" cy="281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if you notice closely there is a empty space in the footer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 had limited creative access in the website and i didnt get paid so i left a bit of trademark(a quote from my all time fav. anime) there which you can only see if you select it like this: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9950"/>
            <a:ext cx="4311800" cy="29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325" y="2209950"/>
            <a:ext cx="44886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 is hosted by netlify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https://deathfeud.netlify.app/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link for website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1297500" y="393750"/>
            <a:ext cx="7038900" cy="22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you! 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CSS used in the html provided is provided by w3schools,google fonts and some bootstrap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25" y="2353238"/>
            <a:ext cx="84391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content of the webpage is divided into  main parts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navbar (header)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team section (the team of startup)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Pricing Section (prices for access of game server)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server section (for status of servers)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Contact us section (footer)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navbar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making the website user friendly i made the navbar so the users can navigate to there section by clicking the link. And for connecting the navbar to the html i used some classes like #about and #pricing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Note- for some reason the navbar is not visible in phones, i tried searching for it on stackexchange and websites like that if you have a solution please email me thank you!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450" y="434975"/>
            <a:ext cx="8086550" cy="44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949450"/>
            <a:ext cx="8839196" cy="28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 section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team section is nothing but the info about the employees who made the start-up possible. I used the code of w3 schools to make this section as you can see in the next slide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00" y="201300"/>
            <a:ext cx="4339350" cy="49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