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83A2-E5E9-4AE0-91E9-EF87DA52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6E94-A6ED-4CFE-A065-15478EF7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A9315-384E-4907-8AEE-10278C9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C095-9410-40D6-8754-88E62123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5766-5884-4751-BEE7-2C4A7F01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4C7-739C-46D0-9A77-4CDC1B43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46AF4-6ADA-407A-A017-79841BFF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17BA-3FA3-4E0D-9BF7-619F88F6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871B-789E-47EB-8F6D-BF2F649A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13B5-6C7F-46DA-8FB9-C81F418E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430F1-83F0-46DF-A792-7784A6F3A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32C3C-A0E2-4A30-9088-E8F85C5E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5428-DECA-44C3-A06D-78D8AAF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A6F7-19DA-4854-A545-4B823137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D3F2-C050-4883-82C6-85A8FE6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91BC-6DF5-4A5C-980F-70BD83B4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EA97-728E-4BD5-8711-6C9A1B59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1D76-EB74-4CA9-9A54-5817DDEA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DB93-0364-440A-A274-1E5EF41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0DC8-DB7A-4AA8-8A84-96A301F4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CD64-054B-41DE-A3CD-15BB26DB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6D71-3975-4A60-9C65-236F08C3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BE87-C643-4367-A327-36443C16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3756-ABC6-4D85-8A01-17DC20D3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3CF4-59CB-4004-9611-E6A96945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2A02-A915-45F0-BF2E-A894217B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140F-6393-4E03-B30B-89E91EB68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EBF7-DB86-4445-A710-2D32F49A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AA98-1F6D-4DC2-93DB-5B01738D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CAE8-51FB-458C-90C8-FE2D6979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29CD-1CCA-4906-B3FC-96641F52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918D-4633-4472-B291-0F028001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DA43-9992-4A4A-BB80-86BACB34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EFB3-0429-4232-BDF1-D210EDE2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B360-F1D5-468D-AF0C-96684EE25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3C80-41D2-4D10-A33C-4AFCA9EEA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46F4C-6F2E-46ED-B302-02C99B8B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B37CF-2A92-4F72-A60B-37BE9A9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FB03E-5E4C-433D-9856-23585599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603F-69C0-4B19-83AE-A802010A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5D202-CFAA-44F8-B644-A9E74B61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015E-B4F2-405B-9BAB-F0015569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A9582-5D4E-4FD2-886A-9E2B6570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BA817-F384-4FE3-B18F-4A91CF74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96BAC-42AE-4E2D-91C8-68E26B76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FC0FF-23BD-43B5-BE46-489CEC75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01A1-EE25-43DB-9FBD-3E7301D0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DE6C-546E-4B35-92BB-905557A0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2178-7352-4C0D-8D9A-1ECE56677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B24E-2DE8-4D74-B560-0BE14043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3F578-A786-4725-99C8-E2A31ED0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9BB2-9705-427D-8139-357D8070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44F7-D487-47F4-842D-E8CF434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0FA3-9D93-4302-9F45-8BF4E44D1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E1C21-3669-447B-8BC3-EB6A3E44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24951-3ECE-4C3A-A95C-C5AD7671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ACEE-8491-4D3D-982B-DEEF168E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C4A1-4B58-4A30-9AFD-266118FD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23EB0-8613-4A08-B526-F3951968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1B55-C965-45DF-BFE8-9BEC4937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2057-089A-483A-A0EA-D72273231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ABD0-CB43-4CB1-9118-4DFFF6CDB66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F82F-AD3F-4198-A62A-9FD6F0865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6840-2B62-4A9A-BBCA-76D1AA472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3765-995F-4A29-B4A6-63E26E81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7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9BC4-1B33-4FBC-AA29-2A99CF3BC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4CF83-6EB4-4589-9087-B146E81AD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Loye </a:t>
            </a:r>
            <a:r>
              <a:rPr lang="en-US" dirty="0" err="1"/>
              <a:t>Mansor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831B-E7BA-443B-9605-9F2E64C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BB27-A520-4004-A2C2-6363CDEB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Involved using a sampler to correct Imbalance – SMOTE + ENN</a:t>
            </a:r>
          </a:p>
          <a:p>
            <a:pPr lvl="1"/>
            <a:r>
              <a:rPr lang="en-US" dirty="0"/>
              <a:t>Minimizing the Cost Complexity Parameter</a:t>
            </a:r>
          </a:p>
          <a:p>
            <a:pPr lvl="1"/>
            <a:r>
              <a:rPr lang="en-US" dirty="0"/>
              <a:t>Minimizing the Max Depth</a:t>
            </a:r>
          </a:p>
        </p:txBody>
      </p:sp>
    </p:spTree>
    <p:extLst>
      <p:ext uri="{BB962C8B-B14F-4D97-AF65-F5344CB8AC3E}">
        <p14:creationId xmlns:p14="http://schemas.microsoft.com/office/powerpoint/2010/main" val="135463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4AA3-9011-43E9-BF41-E2FA1F6E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Complexity Parameter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7D341FA-9C4E-49A5-894A-8EEFE209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11" y="1825625"/>
            <a:ext cx="8898977" cy="4351338"/>
          </a:xfrm>
        </p:spPr>
      </p:pic>
    </p:spTree>
    <p:extLst>
      <p:ext uri="{BB962C8B-B14F-4D97-AF65-F5344CB8AC3E}">
        <p14:creationId xmlns:p14="http://schemas.microsoft.com/office/powerpoint/2010/main" val="6747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E3EE-92FC-4935-9CC0-8B4DAAAA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 Depth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6D9C032-95FA-4268-B13C-8302C5ED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11" y="1825625"/>
            <a:ext cx="8898977" cy="4351338"/>
          </a:xfrm>
        </p:spPr>
      </p:pic>
    </p:spTree>
    <p:extLst>
      <p:ext uri="{BB962C8B-B14F-4D97-AF65-F5344CB8AC3E}">
        <p14:creationId xmlns:p14="http://schemas.microsoft.com/office/powerpoint/2010/main" val="344087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1092-0215-40E4-B96D-7DF1BB80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Classifier Results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618FE20B-695B-49FA-A642-BA18CE9D8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5" y="1825626"/>
            <a:ext cx="3967089" cy="40968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800B-7F23-41FC-A515-0BD75BD41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results after pruning and correcting the imbalance</a:t>
            </a:r>
          </a:p>
          <a:p>
            <a:r>
              <a:rPr lang="en-US" dirty="0"/>
              <a:t>The biggest fix was the imbalance correction. This is due to SMOTE + ENN</a:t>
            </a:r>
          </a:p>
        </p:txBody>
      </p:sp>
    </p:spTree>
    <p:extLst>
      <p:ext uri="{BB962C8B-B14F-4D97-AF65-F5344CB8AC3E}">
        <p14:creationId xmlns:p14="http://schemas.microsoft.com/office/powerpoint/2010/main" val="423581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B69C-9177-479C-BA2A-BFBAC972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Multilayer Perceptron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0E0A-6339-4282-89A3-56AA6DDF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Most default settings were kept, some were changed.</a:t>
            </a:r>
          </a:p>
          <a:p>
            <a:pPr lvl="1"/>
            <a:r>
              <a:rPr lang="en-US" dirty="0"/>
              <a:t>Solver was set to </a:t>
            </a:r>
            <a:r>
              <a:rPr lang="en-US" dirty="0" err="1"/>
              <a:t>adam</a:t>
            </a:r>
            <a:endParaRPr lang="en-US" dirty="0"/>
          </a:p>
          <a:p>
            <a:pPr lvl="1"/>
            <a:r>
              <a:rPr lang="en-US" dirty="0"/>
              <a:t>Activation was set to logistic</a:t>
            </a:r>
          </a:p>
          <a:p>
            <a:pPr lvl="1"/>
            <a:r>
              <a:rPr lang="en-US" dirty="0"/>
              <a:t>1000 iterations</a:t>
            </a:r>
          </a:p>
        </p:txBody>
      </p:sp>
    </p:spTree>
    <p:extLst>
      <p:ext uri="{BB962C8B-B14F-4D97-AF65-F5344CB8AC3E}">
        <p14:creationId xmlns:p14="http://schemas.microsoft.com/office/powerpoint/2010/main" val="426327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4CE4-7F25-43FE-98CD-D43FDAB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Multilayer Perceptron Classifier Results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3541011-A78F-429F-A905-88567DE0C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6" y="1690688"/>
            <a:ext cx="4051495" cy="43513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19A0-6CBE-4743-8D06-8A9F58CDCA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provided consistent results</a:t>
            </a:r>
          </a:p>
          <a:p>
            <a:r>
              <a:rPr lang="en-US" dirty="0"/>
              <a:t>Trying to correct it was very difficult as most of the default parameters provided really good results. </a:t>
            </a:r>
          </a:p>
        </p:txBody>
      </p:sp>
    </p:spTree>
    <p:extLst>
      <p:ext uri="{BB962C8B-B14F-4D97-AF65-F5344CB8AC3E}">
        <p14:creationId xmlns:p14="http://schemas.microsoft.com/office/powerpoint/2010/main" val="121970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E544-E174-4B8C-B0AC-AAD66BCF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Lesson’s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FAD4-19C6-44D5-82FC-6D64724A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feature set could’ve been reduced further.</a:t>
            </a:r>
          </a:p>
          <a:p>
            <a:r>
              <a:rPr lang="en-US" dirty="0"/>
              <a:t>More experiments could have been done on the Perceptron Classifier.</a:t>
            </a:r>
          </a:p>
          <a:p>
            <a:pPr lvl="1"/>
            <a:r>
              <a:rPr lang="en-US" dirty="0"/>
              <a:t>It’s parameter for hidden layer size was very large, and it’s learning rate was very small. This is like the Decision Tree’s cost and depth parameter.  </a:t>
            </a:r>
          </a:p>
        </p:txBody>
      </p:sp>
    </p:spTree>
    <p:extLst>
      <p:ext uri="{BB962C8B-B14F-4D97-AF65-F5344CB8AC3E}">
        <p14:creationId xmlns:p14="http://schemas.microsoft.com/office/powerpoint/2010/main" val="48585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Bank Marketing Project</vt:lpstr>
      <vt:lpstr>Decision Tree Classifier</vt:lpstr>
      <vt:lpstr>Cost Complexity Parameter</vt:lpstr>
      <vt:lpstr>Max Depth</vt:lpstr>
      <vt:lpstr>Decision Tree Classifier Results</vt:lpstr>
      <vt:lpstr>Multilayer Perceptron Classifier</vt:lpstr>
      <vt:lpstr>Multilayer Perceptron Classifier Results</vt:lpstr>
      <vt:lpstr>Lesson’s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Project</dc:title>
  <dc:creator>Loye</dc:creator>
  <cp:lastModifiedBy>Loye</cp:lastModifiedBy>
  <cp:revision>3</cp:revision>
  <dcterms:created xsi:type="dcterms:W3CDTF">2021-11-03T18:52:25Z</dcterms:created>
  <dcterms:modified xsi:type="dcterms:W3CDTF">2021-11-03T19:12:08Z</dcterms:modified>
</cp:coreProperties>
</file>