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6" r:id="rId2"/>
  </p:sldMasterIdLst>
  <p:notesMasterIdLst>
    <p:notesMasterId r:id="rId29"/>
  </p:notesMasterIdLst>
  <p:sldIdLst>
    <p:sldId id="260" r:id="rId3"/>
    <p:sldId id="261" r:id="rId4"/>
    <p:sldId id="262" r:id="rId5"/>
    <p:sldId id="278" r:id="rId6"/>
    <p:sldId id="277" r:id="rId7"/>
    <p:sldId id="270" r:id="rId8"/>
    <p:sldId id="283" r:id="rId9"/>
    <p:sldId id="280" r:id="rId10"/>
    <p:sldId id="266" r:id="rId11"/>
    <p:sldId id="263" r:id="rId12"/>
    <p:sldId id="272" r:id="rId13"/>
    <p:sldId id="271" r:id="rId14"/>
    <p:sldId id="276" r:id="rId15"/>
    <p:sldId id="268" r:id="rId16"/>
    <p:sldId id="265" r:id="rId17"/>
    <p:sldId id="273" r:id="rId18"/>
    <p:sldId id="274" r:id="rId19"/>
    <p:sldId id="275" r:id="rId20"/>
    <p:sldId id="284" r:id="rId21"/>
    <p:sldId id="264" r:id="rId22"/>
    <p:sldId id="282" r:id="rId23"/>
    <p:sldId id="269" r:id="rId24"/>
    <p:sldId id="281" r:id="rId25"/>
    <p:sldId id="279" r:id="rId26"/>
    <p:sldId id="267" r:id="rId27"/>
    <p:sldId id="285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1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6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6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0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77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8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59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85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35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32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56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41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2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4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6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3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96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5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jp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pppt.com/moban/" TargetMode="External"/><Relationship Id="rId4" Type="http://schemas.openxmlformats.org/officeDocument/2006/relationships/hyperlink" Target="http://www.ypppt.com/jieri/" TargetMode="External"/><Relationship Id="rId5" Type="http://schemas.openxmlformats.org/officeDocument/2006/relationships/hyperlink" Target="http://www.ypppt.com/beijing/" TargetMode="External"/><Relationship Id="rId6" Type="http://schemas.openxmlformats.org/officeDocument/2006/relationships/hyperlink" Target="http://www.ypppt.com/tubiao/" TargetMode="External"/><Relationship Id="rId7" Type="http://schemas.openxmlformats.org/officeDocument/2006/relationships/hyperlink" Target="http://www.ypppt.com/sucai/" TargetMode="External"/><Relationship Id="rId8" Type="http://schemas.openxmlformats.org/officeDocument/2006/relationships/hyperlink" Target="http://www.ypppt.com/jiaocheng/" TargetMode="External"/><Relationship Id="rId9" Type="http://schemas.openxmlformats.org/officeDocument/2006/relationships/hyperlink" Target="http://www.ypppt.com/ziti/" TargetMode="External"/><Relationship Id="rId10" Type="http://schemas.openxmlformats.org/officeDocument/2006/relationships/hyperlink" Target="http://www.ypppt.com/gushi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jp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23490" y="3543300"/>
            <a:ext cx="506032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36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iOS</a:t>
            </a:r>
            <a:r>
              <a:rPr lang="zh-CN" altLang="en-US" sz="36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的生鲜电商平台</a:t>
            </a:r>
            <a:endParaRPr lang="zh-CN" altLang="en-US" sz="36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15461" y="3223474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软件工程专业毕业答辩</a:t>
            </a:r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答辩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人：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张力明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5461" y="2781264"/>
            <a:ext cx="291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月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78338582-8f7b-4e32-83e1-e9fc1ce29c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AFEC24B1-A6AC-48B2-87CB-BC85BF12E9A3}"/>
              </a:ext>
            </a:extLst>
          </p:cNvPr>
          <p:cNvGrpSpPr>
            <a:grpSpLocks noChangeAspect="1"/>
          </p:cNvGrpSpPr>
          <p:nvPr/>
        </p:nvGrpSpPr>
        <p:grpSpPr>
          <a:xfrm>
            <a:off x="977900" y="2165689"/>
            <a:ext cx="10236200" cy="2537044"/>
            <a:chOff x="670718" y="1985563"/>
            <a:chExt cx="10850564" cy="2689323"/>
          </a:xfrm>
        </p:grpSpPr>
        <p:sp>
          <p:nvSpPr>
            <p:cNvPr id="165" name="ï$ľïḍè"/>
            <p:cNvSpPr/>
            <p:nvPr/>
          </p:nvSpPr>
          <p:spPr>
            <a:xfrm>
              <a:off x="670718" y="4365104"/>
              <a:ext cx="10850564" cy="1333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66" name="ïş1îďè"/>
            <p:cNvGrpSpPr/>
            <p:nvPr/>
          </p:nvGrpSpPr>
          <p:grpSpPr>
            <a:xfrm>
              <a:off x="1681126" y="1985563"/>
              <a:ext cx="8817768" cy="2689323"/>
              <a:chOff x="1919536" y="1985563"/>
              <a:chExt cx="8817768" cy="2689323"/>
            </a:xfrm>
          </p:grpSpPr>
          <p:grpSp>
            <p:nvGrpSpPr>
              <p:cNvPr id="167" name="ïŝļidé"/>
              <p:cNvGrpSpPr/>
              <p:nvPr/>
            </p:nvGrpSpPr>
            <p:grpSpPr>
              <a:xfrm>
                <a:off x="1919536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87" name="îŝḷiḋé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9" name="ïṡḷîde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90" name="ísļîḋè"/>
                  <p:cNvSpPr>
                    <a:spLocks/>
                  </p:cNvSpPr>
                  <p:nvPr/>
                </p:nvSpPr>
                <p:spPr bwMode="auto">
                  <a:xfrm>
                    <a:off x="7338853" y="6990175"/>
                    <a:ext cx="979368" cy="755980"/>
                  </a:xfrm>
                  <a:custGeom>
                    <a:avLst/>
                    <a:gdLst>
                      <a:gd name="connsiteX0" fmla="*/ 477544 w 608838"/>
                      <a:gd name="connsiteY0" fmla="*/ 339278 h 469966"/>
                      <a:gd name="connsiteX1" fmla="*/ 471773 w 608838"/>
                      <a:gd name="connsiteY1" fmla="*/ 342918 h 469966"/>
                      <a:gd name="connsiteX2" fmla="*/ 471317 w 608838"/>
                      <a:gd name="connsiteY2" fmla="*/ 366879 h 469966"/>
                      <a:gd name="connsiteX3" fmla="*/ 476633 w 608838"/>
                      <a:gd name="connsiteY3" fmla="*/ 372187 h 469966"/>
                      <a:gd name="connsiteX4" fmla="*/ 481797 w 608838"/>
                      <a:gd name="connsiteY4" fmla="*/ 369912 h 469966"/>
                      <a:gd name="connsiteX5" fmla="*/ 487873 w 608838"/>
                      <a:gd name="connsiteY5" fmla="*/ 355353 h 469966"/>
                      <a:gd name="connsiteX6" fmla="*/ 482709 w 608838"/>
                      <a:gd name="connsiteY6" fmla="*/ 342463 h 469966"/>
                      <a:gd name="connsiteX7" fmla="*/ 477544 w 608838"/>
                      <a:gd name="connsiteY7" fmla="*/ 339278 h 469966"/>
                      <a:gd name="connsiteX8" fmla="*/ 457951 w 608838"/>
                      <a:gd name="connsiteY8" fmla="*/ 276494 h 469966"/>
                      <a:gd name="connsiteX9" fmla="*/ 451875 w 608838"/>
                      <a:gd name="connsiteY9" fmla="*/ 279830 h 469966"/>
                      <a:gd name="connsiteX10" fmla="*/ 447774 w 608838"/>
                      <a:gd name="connsiteY10" fmla="*/ 291052 h 469966"/>
                      <a:gd name="connsiteX11" fmla="*/ 453394 w 608838"/>
                      <a:gd name="connsiteY11" fmla="*/ 303488 h 469966"/>
                      <a:gd name="connsiteX12" fmla="*/ 458102 w 608838"/>
                      <a:gd name="connsiteY12" fmla="*/ 306369 h 469966"/>
                      <a:gd name="connsiteX13" fmla="*/ 463419 w 608838"/>
                      <a:gd name="connsiteY13" fmla="*/ 302275 h 469966"/>
                      <a:gd name="connsiteX14" fmla="*/ 463874 w 608838"/>
                      <a:gd name="connsiteY14" fmla="*/ 281953 h 469966"/>
                      <a:gd name="connsiteX15" fmla="*/ 457951 w 608838"/>
                      <a:gd name="connsiteY15" fmla="*/ 276494 h 469966"/>
                      <a:gd name="connsiteX16" fmla="*/ 468583 w 608838"/>
                      <a:gd name="connsiteY16" fmla="*/ 242675 h 469966"/>
                      <a:gd name="connsiteX17" fmla="*/ 473747 w 608838"/>
                      <a:gd name="connsiteY17" fmla="*/ 248893 h 469966"/>
                      <a:gd name="connsiteX18" fmla="*/ 473747 w 608838"/>
                      <a:gd name="connsiteY18" fmla="*/ 249196 h 469966"/>
                      <a:gd name="connsiteX19" fmla="*/ 479671 w 608838"/>
                      <a:gd name="connsiteY19" fmla="*/ 256324 h 469966"/>
                      <a:gd name="connsiteX20" fmla="*/ 496986 w 608838"/>
                      <a:gd name="connsiteY20" fmla="*/ 263603 h 469966"/>
                      <a:gd name="connsiteX21" fmla="*/ 498961 w 608838"/>
                      <a:gd name="connsiteY21" fmla="*/ 265726 h 469966"/>
                      <a:gd name="connsiteX22" fmla="*/ 512327 w 608838"/>
                      <a:gd name="connsiteY22" fmla="*/ 289688 h 469966"/>
                      <a:gd name="connsiteX23" fmla="*/ 506404 w 608838"/>
                      <a:gd name="connsiteY23" fmla="*/ 295754 h 469966"/>
                      <a:gd name="connsiteX24" fmla="*/ 494252 w 608838"/>
                      <a:gd name="connsiteY24" fmla="*/ 295450 h 469966"/>
                      <a:gd name="connsiteX25" fmla="*/ 487417 w 608838"/>
                      <a:gd name="connsiteY25" fmla="*/ 289233 h 469966"/>
                      <a:gd name="connsiteX26" fmla="*/ 485595 w 608838"/>
                      <a:gd name="connsiteY26" fmla="*/ 283167 h 469966"/>
                      <a:gd name="connsiteX27" fmla="*/ 479063 w 608838"/>
                      <a:gd name="connsiteY27" fmla="*/ 277100 h 469966"/>
                      <a:gd name="connsiteX28" fmla="*/ 472836 w 608838"/>
                      <a:gd name="connsiteY28" fmla="*/ 281953 h 469966"/>
                      <a:gd name="connsiteX29" fmla="*/ 472532 w 608838"/>
                      <a:gd name="connsiteY29" fmla="*/ 305004 h 469966"/>
                      <a:gd name="connsiteX30" fmla="*/ 478152 w 608838"/>
                      <a:gd name="connsiteY30" fmla="*/ 313345 h 469966"/>
                      <a:gd name="connsiteX31" fmla="*/ 501695 w 608838"/>
                      <a:gd name="connsiteY31" fmla="*/ 325174 h 469966"/>
                      <a:gd name="connsiteX32" fmla="*/ 513694 w 608838"/>
                      <a:gd name="connsiteY32" fmla="*/ 352927 h 469966"/>
                      <a:gd name="connsiteX33" fmla="*/ 495923 w 608838"/>
                      <a:gd name="connsiteY33" fmla="*/ 386745 h 469966"/>
                      <a:gd name="connsiteX34" fmla="*/ 476937 w 608838"/>
                      <a:gd name="connsiteY34" fmla="*/ 393266 h 469966"/>
                      <a:gd name="connsiteX35" fmla="*/ 470557 w 608838"/>
                      <a:gd name="connsiteY35" fmla="*/ 399939 h 469966"/>
                      <a:gd name="connsiteX36" fmla="*/ 470557 w 608838"/>
                      <a:gd name="connsiteY36" fmla="*/ 406308 h 469966"/>
                      <a:gd name="connsiteX37" fmla="*/ 465849 w 608838"/>
                      <a:gd name="connsiteY37" fmla="*/ 412526 h 469966"/>
                      <a:gd name="connsiteX38" fmla="*/ 461444 w 608838"/>
                      <a:gd name="connsiteY38" fmla="*/ 406157 h 469966"/>
                      <a:gd name="connsiteX39" fmla="*/ 461596 w 608838"/>
                      <a:gd name="connsiteY39" fmla="*/ 400091 h 469966"/>
                      <a:gd name="connsiteX40" fmla="*/ 455520 w 608838"/>
                      <a:gd name="connsiteY40" fmla="*/ 392963 h 469966"/>
                      <a:gd name="connsiteX41" fmla="*/ 434407 w 608838"/>
                      <a:gd name="connsiteY41" fmla="*/ 385380 h 469966"/>
                      <a:gd name="connsiteX42" fmla="*/ 419522 w 608838"/>
                      <a:gd name="connsiteY42" fmla="*/ 354747 h 469966"/>
                      <a:gd name="connsiteX43" fmla="*/ 425598 w 608838"/>
                      <a:gd name="connsiteY43" fmla="*/ 348680 h 469966"/>
                      <a:gd name="connsiteX44" fmla="*/ 438508 w 608838"/>
                      <a:gd name="connsiteY44" fmla="*/ 348984 h 469966"/>
                      <a:gd name="connsiteX45" fmla="*/ 445344 w 608838"/>
                      <a:gd name="connsiteY45" fmla="*/ 355202 h 469966"/>
                      <a:gd name="connsiteX46" fmla="*/ 447926 w 608838"/>
                      <a:gd name="connsiteY46" fmla="*/ 364907 h 469966"/>
                      <a:gd name="connsiteX47" fmla="*/ 456128 w 608838"/>
                      <a:gd name="connsiteY47" fmla="*/ 371428 h 469966"/>
                      <a:gd name="connsiteX48" fmla="*/ 462203 w 608838"/>
                      <a:gd name="connsiteY48" fmla="*/ 367030 h 469966"/>
                      <a:gd name="connsiteX49" fmla="*/ 462811 w 608838"/>
                      <a:gd name="connsiteY49" fmla="*/ 339581 h 469966"/>
                      <a:gd name="connsiteX50" fmla="*/ 459166 w 608838"/>
                      <a:gd name="connsiteY50" fmla="*/ 332302 h 469966"/>
                      <a:gd name="connsiteX51" fmla="*/ 455368 w 608838"/>
                      <a:gd name="connsiteY51" fmla="*/ 331089 h 469966"/>
                      <a:gd name="connsiteX52" fmla="*/ 430610 w 608838"/>
                      <a:gd name="connsiteY52" fmla="*/ 316075 h 469966"/>
                      <a:gd name="connsiteX53" fmla="*/ 423623 w 608838"/>
                      <a:gd name="connsiteY53" fmla="*/ 293631 h 469966"/>
                      <a:gd name="connsiteX54" fmla="*/ 426813 w 608838"/>
                      <a:gd name="connsiteY54" fmla="*/ 278769 h 469966"/>
                      <a:gd name="connsiteX55" fmla="*/ 430154 w 608838"/>
                      <a:gd name="connsiteY55" fmla="*/ 273309 h 469966"/>
                      <a:gd name="connsiteX56" fmla="*/ 434863 w 608838"/>
                      <a:gd name="connsiteY56" fmla="*/ 266636 h 469966"/>
                      <a:gd name="connsiteX57" fmla="*/ 449597 w 608838"/>
                      <a:gd name="connsiteY57" fmla="*/ 257082 h 469966"/>
                      <a:gd name="connsiteX58" fmla="*/ 457647 w 608838"/>
                      <a:gd name="connsiteY58" fmla="*/ 255566 h 469966"/>
                      <a:gd name="connsiteX59" fmla="*/ 463267 w 608838"/>
                      <a:gd name="connsiteY59" fmla="*/ 248893 h 469966"/>
                      <a:gd name="connsiteX60" fmla="*/ 463267 w 608838"/>
                      <a:gd name="connsiteY60" fmla="*/ 248741 h 469966"/>
                      <a:gd name="connsiteX61" fmla="*/ 468583 w 608838"/>
                      <a:gd name="connsiteY61" fmla="*/ 242675 h 469966"/>
                      <a:gd name="connsiteX62" fmla="*/ 516374 w 608838"/>
                      <a:gd name="connsiteY62" fmla="*/ 212849 h 469966"/>
                      <a:gd name="connsiteX63" fmla="*/ 589556 w 608838"/>
                      <a:gd name="connsiteY63" fmla="*/ 327612 h 469966"/>
                      <a:gd name="connsiteX64" fmla="*/ 517285 w 608838"/>
                      <a:gd name="connsiteY64" fmla="*/ 213000 h 469966"/>
                      <a:gd name="connsiteX65" fmla="*/ 516374 w 608838"/>
                      <a:gd name="connsiteY65" fmla="*/ 212849 h 469966"/>
                      <a:gd name="connsiteX66" fmla="*/ 475380 w 608838"/>
                      <a:gd name="connsiteY66" fmla="*/ 210272 h 469966"/>
                      <a:gd name="connsiteX67" fmla="*/ 487374 w 608838"/>
                      <a:gd name="connsiteY67" fmla="*/ 218761 h 469966"/>
                      <a:gd name="connsiteX68" fmla="*/ 466725 w 608838"/>
                      <a:gd name="connsiteY68" fmla="*/ 218003 h 469966"/>
                      <a:gd name="connsiteX69" fmla="*/ 399464 w 608838"/>
                      <a:gd name="connsiteY69" fmla="*/ 241805 h 469966"/>
                      <a:gd name="connsiteX70" fmla="*/ 371528 w 608838"/>
                      <a:gd name="connsiteY70" fmla="*/ 273339 h 469966"/>
                      <a:gd name="connsiteX71" fmla="*/ 356193 w 608838"/>
                      <a:gd name="connsiteY71" fmla="*/ 328370 h 469966"/>
                      <a:gd name="connsiteX72" fmla="*/ 466725 w 608838"/>
                      <a:gd name="connsiteY72" fmla="*/ 437978 h 469966"/>
                      <a:gd name="connsiteX73" fmla="*/ 577258 w 608838"/>
                      <a:gd name="connsiteY73" fmla="*/ 327612 h 469966"/>
                      <a:gd name="connsiteX74" fmla="*/ 520473 w 608838"/>
                      <a:gd name="connsiteY74" fmla="*/ 231344 h 469966"/>
                      <a:gd name="connsiteX75" fmla="*/ 521081 w 608838"/>
                      <a:gd name="connsiteY75" fmla="*/ 226190 h 469966"/>
                      <a:gd name="connsiteX76" fmla="*/ 521081 w 608838"/>
                      <a:gd name="connsiteY76" fmla="*/ 226038 h 469966"/>
                      <a:gd name="connsiteX77" fmla="*/ 520473 w 608838"/>
                      <a:gd name="connsiteY77" fmla="*/ 230890 h 469966"/>
                      <a:gd name="connsiteX78" fmla="*/ 487374 w 608838"/>
                      <a:gd name="connsiteY78" fmla="*/ 218307 h 469966"/>
                      <a:gd name="connsiteX79" fmla="*/ 475380 w 608838"/>
                      <a:gd name="connsiteY79" fmla="*/ 210272 h 469966"/>
                      <a:gd name="connsiteX80" fmla="*/ 479327 w 608838"/>
                      <a:gd name="connsiteY80" fmla="*/ 201327 h 469966"/>
                      <a:gd name="connsiteX81" fmla="*/ 518803 w 608838"/>
                      <a:gd name="connsiteY81" fmla="*/ 212697 h 469966"/>
                      <a:gd name="connsiteX82" fmla="*/ 518651 w 608838"/>
                      <a:gd name="connsiteY82" fmla="*/ 212242 h 469966"/>
                      <a:gd name="connsiteX83" fmla="*/ 479327 w 608838"/>
                      <a:gd name="connsiteY83" fmla="*/ 201327 h 469966"/>
                      <a:gd name="connsiteX84" fmla="*/ 57391 w 608838"/>
                      <a:gd name="connsiteY84" fmla="*/ 157666 h 469966"/>
                      <a:gd name="connsiteX85" fmla="*/ 31580 w 608838"/>
                      <a:gd name="connsiteY85" fmla="*/ 166459 h 469966"/>
                      <a:gd name="connsiteX86" fmla="*/ 31580 w 608838"/>
                      <a:gd name="connsiteY86" fmla="*/ 226038 h 469966"/>
                      <a:gd name="connsiteX87" fmla="*/ 57391 w 608838"/>
                      <a:gd name="connsiteY87" fmla="*/ 241805 h 469966"/>
                      <a:gd name="connsiteX88" fmla="*/ 354978 w 608838"/>
                      <a:gd name="connsiteY88" fmla="*/ 241805 h 469966"/>
                      <a:gd name="connsiteX89" fmla="*/ 384433 w 608838"/>
                      <a:gd name="connsiteY89" fmla="*/ 210272 h 469966"/>
                      <a:gd name="connsiteX90" fmla="*/ 94742 w 608838"/>
                      <a:gd name="connsiteY90" fmla="*/ 210272 h 469966"/>
                      <a:gd name="connsiteX91" fmla="*/ 94742 w 608838"/>
                      <a:gd name="connsiteY91" fmla="*/ 178738 h 469966"/>
                      <a:gd name="connsiteX92" fmla="*/ 475380 w 608838"/>
                      <a:gd name="connsiteY92" fmla="*/ 178738 h 469966"/>
                      <a:gd name="connsiteX93" fmla="*/ 489500 w 608838"/>
                      <a:gd name="connsiteY93" fmla="*/ 168126 h 469966"/>
                      <a:gd name="connsiteX94" fmla="*/ 475380 w 608838"/>
                      <a:gd name="connsiteY94" fmla="*/ 157666 h 469966"/>
                      <a:gd name="connsiteX95" fmla="*/ 465511 w 608838"/>
                      <a:gd name="connsiteY95" fmla="*/ 157666 h 469966"/>
                      <a:gd name="connsiteX96" fmla="*/ 47371 w 608838"/>
                      <a:gd name="connsiteY96" fmla="*/ 0 h 469966"/>
                      <a:gd name="connsiteX97" fmla="*/ 465511 w 608838"/>
                      <a:gd name="connsiteY97" fmla="*/ 0 h 469966"/>
                      <a:gd name="connsiteX98" fmla="*/ 515766 w 608838"/>
                      <a:gd name="connsiteY98" fmla="*/ 47148 h 469966"/>
                      <a:gd name="connsiteX99" fmla="*/ 515766 w 608838"/>
                      <a:gd name="connsiteY99" fmla="*/ 106879 h 469966"/>
                      <a:gd name="connsiteX100" fmla="*/ 505442 w 608838"/>
                      <a:gd name="connsiteY100" fmla="*/ 137351 h 469966"/>
                      <a:gd name="connsiteX101" fmla="*/ 475380 w 608838"/>
                      <a:gd name="connsiteY101" fmla="*/ 126133 h 469966"/>
                      <a:gd name="connsiteX102" fmla="*/ 506505 w 608838"/>
                      <a:gd name="connsiteY102" fmla="*/ 138716 h 469966"/>
                      <a:gd name="connsiteX103" fmla="*/ 508023 w 608838"/>
                      <a:gd name="connsiteY103" fmla="*/ 137200 h 469966"/>
                      <a:gd name="connsiteX104" fmla="*/ 521081 w 608838"/>
                      <a:gd name="connsiteY104" fmla="*/ 166307 h 469966"/>
                      <a:gd name="connsiteX105" fmla="*/ 512123 w 608838"/>
                      <a:gd name="connsiteY105" fmla="*/ 192837 h 469966"/>
                      <a:gd name="connsiteX106" fmla="*/ 477657 w 608838"/>
                      <a:gd name="connsiteY106" fmla="*/ 185257 h 469966"/>
                      <a:gd name="connsiteX107" fmla="*/ 512123 w 608838"/>
                      <a:gd name="connsiteY107" fmla="*/ 193141 h 469966"/>
                      <a:gd name="connsiteX108" fmla="*/ 509997 w 608838"/>
                      <a:gd name="connsiteY108" fmla="*/ 196021 h 469966"/>
                      <a:gd name="connsiteX109" fmla="*/ 509997 w 608838"/>
                      <a:gd name="connsiteY109" fmla="*/ 196173 h 469966"/>
                      <a:gd name="connsiteX110" fmla="*/ 512123 w 608838"/>
                      <a:gd name="connsiteY110" fmla="*/ 193292 h 469966"/>
                      <a:gd name="connsiteX111" fmla="*/ 608838 w 608838"/>
                      <a:gd name="connsiteY111" fmla="*/ 327764 h 469966"/>
                      <a:gd name="connsiteX112" fmla="*/ 466725 w 608838"/>
                      <a:gd name="connsiteY112" fmla="*/ 469966 h 469966"/>
                      <a:gd name="connsiteX113" fmla="*/ 324612 w 608838"/>
                      <a:gd name="connsiteY113" fmla="*/ 328370 h 469966"/>
                      <a:gd name="connsiteX114" fmla="*/ 336151 w 608838"/>
                      <a:gd name="connsiteY114" fmla="*/ 273339 h 469966"/>
                      <a:gd name="connsiteX115" fmla="*/ 57391 w 608838"/>
                      <a:gd name="connsiteY115" fmla="*/ 273339 h 469966"/>
                      <a:gd name="connsiteX116" fmla="*/ 0 w 608838"/>
                      <a:gd name="connsiteY116" fmla="*/ 226038 h 469966"/>
                      <a:gd name="connsiteX117" fmla="*/ 0 w 608838"/>
                      <a:gd name="connsiteY117" fmla="*/ 166459 h 469966"/>
                      <a:gd name="connsiteX118" fmla="*/ 13816 w 608838"/>
                      <a:gd name="connsiteY118" fmla="*/ 141141 h 469966"/>
                      <a:gd name="connsiteX119" fmla="*/ 15790 w 608838"/>
                      <a:gd name="connsiteY119" fmla="*/ 142960 h 469966"/>
                      <a:gd name="connsiteX120" fmla="*/ 57391 w 608838"/>
                      <a:gd name="connsiteY120" fmla="*/ 126133 h 469966"/>
                      <a:gd name="connsiteX121" fmla="*/ 465511 w 608838"/>
                      <a:gd name="connsiteY121" fmla="*/ 126133 h 469966"/>
                      <a:gd name="connsiteX122" fmla="*/ 484186 w 608838"/>
                      <a:gd name="connsiteY122" fmla="*/ 106879 h 469966"/>
                      <a:gd name="connsiteX123" fmla="*/ 484186 w 608838"/>
                      <a:gd name="connsiteY123" fmla="*/ 47148 h 469966"/>
                      <a:gd name="connsiteX124" fmla="*/ 465511 w 608838"/>
                      <a:gd name="connsiteY124" fmla="*/ 31533 h 469966"/>
                      <a:gd name="connsiteX125" fmla="*/ 47371 w 608838"/>
                      <a:gd name="connsiteY125" fmla="*/ 31533 h 469966"/>
                      <a:gd name="connsiteX126" fmla="*/ 33402 w 608838"/>
                      <a:gd name="connsiteY126" fmla="*/ 47300 h 469966"/>
                      <a:gd name="connsiteX127" fmla="*/ 47371 w 608838"/>
                      <a:gd name="connsiteY127" fmla="*/ 63066 h 469966"/>
                      <a:gd name="connsiteX128" fmla="*/ 421025 w 608838"/>
                      <a:gd name="connsiteY128" fmla="*/ 63066 h 469966"/>
                      <a:gd name="connsiteX129" fmla="*/ 421025 w 608838"/>
                      <a:gd name="connsiteY129" fmla="*/ 94599 h 469966"/>
                      <a:gd name="connsiteX130" fmla="*/ 47371 w 608838"/>
                      <a:gd name="connsiteY130" fmla="*/ 94599 h 469966"/>
                      <a:gd name="connsiteX131" fmla="*/ 33402 w 608838"/>
                      <a:gd name="connsiteY131" fmla="*/ 110366 h 469966"/>
                      <a:gd name="connsiteX132" fmla="*/ 47371 w 608838"/>
                      <a:gd name="connsiteY132" fmla="*/ 126133 h 469966"/>
                      <a:gd name="connsiteX133" fmla="*/ 57391 w 608838"/>
                      <a:gd name="connsiteY133" fmla="*/ 126133 h 469966"/>
                      <a:gd name="connsiteX134" fmla="*/ 14727 w 608838"/>
                      <a:gd name="connsiteY134" fmla="*/ 141141 h 469966"/>
                      <a:gd name="connsiteX135" fmla="*/ 1822 w 608838"/>
                      <a:gd name="connsiteY135" fmla="*/ 106576 h 469966"/>
                      <a:gd name="connsiteX136" fmla="*/ 12905 w 608838"/>
                      <a:gd name="connsiteY136" fmla="*/ 76559 h 469966"/>
                      <a:gd name="connsiteX137" fmla="*/ 1822 w 608838"/>
                      <a:gd name="connsiteY137" fmla="*/ 46390 h 469966"/>
                      <a:gd name="connsiteX138" fmla="*/ 47371 w 608838"/>
                      <a:gd name="connsiteY138" fmla="*/ 0 h 469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</a:cxnLst>
                    <a:rect l="l" t="t" r="r" b="b"/>
                    <a:pathLst>
                      <a:path w="608838" h="469966">
                        <a:moveTo>
                          <a:pt x="477544" y="339278"/>
                        </a:moveTo>
                        <a:cubicBezTo>
                          <a:pt x="474507" y="337761"/>
                          <a:pt x="471773" y="339430"/>
                          <a:pt x="471773" y="342918"/>
                        </a:cubicBezTo>
                        <a:lnTo>
                          <a:pt x="471317" y="366879"/>
                        </a:lnTo>
                        <a:cubicBezTo>
                          <a:pt x="471165" y="370367"/>
                          <a:pt x="473595" y="372945"/>
                          <a:pt x="476633" y="372187"/>
                        </a:cubicBezTo>
                        <a:cubicBezTo>
                          <a:pt x="478760" y="371580"/>
                          <a:pt x="480430" y="370822"/>
                          <a:pt x="481797" y="369912"/>
                        </a:cubicBezTo>
                        <a:cubicBezTo>
                          <a:pt x="485747" y="367182"/>
                          <a:pt x="487721" y="362329"/>
                          <a:pt x="487873" y="355353"/>
                        </a:cubicBezTo>
                        <a:cubicBezTo>
                          <a:pt x="488025" y="349894"/>
                          <a:pt x="486202" y="345647"/>
                          <a:pt x="482709" y="342463"/>
                        </a:cubicBezTo>
                        <a:cubicBezTo>
                          <a:pt x="481494" y="341401"/>
                          <a:pt x="479671" y="340340"/>
                          <a:pt x="477544" y="339278"/>
                        </a:cubicBezTo>
                        <a:close/>
                        <a:moveTo>
                          <a:pt x="457951" y="276494"/>
                        </a:moveTo>
                        <a:cubicBezTo>
                          <a:pt x="455368" y="277100"/>
                          <a:pt x="453394" y="278314"/>
                          <a:pt x="451875" y="279830"/>
                        </a:cubicBezTo>
                        <a:cubicBezTo>
                          <a:pt x="449293" y="282560"/>
                          <a:pt x="447926" y="286351"/>
                          <a:pt x="447774" y="291052"/>
                        </a:cubicBezTo>
                        <a:cubicBezTo>
                          <a:pt x="447622" y="296209"/>
                          <a:pt x="449597" y="300455"/>
                          <a:pt x="453394" y="303488"/>
                        </a:cubicBezTo>
                        <a:cubicBezTo>
                          <a:pt x="454609" y="304550"/>
                          <a:pt x="456128" y="305459"/>
                          <a:pt x="458102" y="306369"/>
                        </a:cubicBezTo>
                        <a:cubicBezTo>
                          <a:pt x="460988" y="307583"/>
                          <a:pt x="463419" y="305611"/>
                          <a:pt x="463419" y="302275"/>
                        </a:cubicBezTo>
                        <a:lnTo>
                          <a:pt x="463874" y="281953"/>
                        </a:lnTo>
                        <a:cubicBezTo>
                          <a:pt x="463874" y="278465"/>
                          <a:pt x="461140" y="275584"/>
                          <a:pt x="457951" y="276494"/>
                        </a:cubicBezTo>
                        <a:close/>
                        <a:moveTo>
                          <a:pt x="468583" y="242675"/>
                        </a:moveTo>
                        <a:cubicBezTo>
                          <a:pt x="471013" y="242827"/>
                          <a:pt x="473747" y="245557"/>
                          <a:pt x="473747" y="248893"/>
                        </a:cubicBezTo>
                        <a:lnTo>
                          <a:pt x="473747" y="249196"/>
                        </a:lnTo>
                        <a:cubicBezTo>
                          <a:pt x="473747" y="252533"/>
                          <a:pt x="476329" y="255717"/>
                          <a:pt x="479671" y="256324"/>
                        </a:cubicBezTo>
                        <a:cubicBezTo>
                          <a:pt x="486810" y="257689"/>
                          <a:pt x="492582" y="260267"/>
                          <a:pt x="496986" y="263603"/>
                        </a:cubicBezTo>
                        <a:cubicBezTo>
                          <a:pt x="497746" y="264210"/>
                          <a:pt x="498353" y="265120"/>
                          <a:pt x="498961" y="265726"/>
                        </a:cubicBezTo>
                        <a:cubicBezTo>
                          <a:pt x="506556" y="271489"/>
                          <a:pt x="511112" y="278920"/>
                          <a:pt x="512327" y="289688"/>
                        </a:cubicBezTo>
                        <a:cubicBezTo>
                          <a:pt x="512631" y="293024"/>
                          <a:pt x="509897" y="295754"/>
                          <a:pt x="506404" y="295754"/>
                        </a:cubicBezTo>
                        <a:lnTo>
                          <a:pt x="494252" y="295450"/>
                        </a:lnTo>
                        <a:cubicBezTo>
                          <a:pt x="490911" y="295450"/>
                          <a:pt x="488025" y="292569"/>
                          <a:pt x="487417" y="289233"/>
                        </a:cubicBezTo>
                        <a:cubicBezTo>
                          <a:pt x="486962" y="286806"/>
                          <a:pt x="486354" y="284683"/>
                          <a:pt x="485595" y="283167"/>
                        </a:cubicBezTo>
                        <a:cubicBezTo>
                          <a:pt x="484228" y="280437"/>
                          <a:pt x="481949" y="278465"/>
                          <a:pt x="479063" y="277100"/>
                        </a:cubicBezTo>
                        <a:cubicBezTo>
                          <a:pt x="475874" y="275736"/>
                          <a:pt x="472988" y="278465"/>
                          <a:pt x="472836" y="281953"/>
                        </a:cubicBezTo>
                        <a:lnTo>
                          <a:pt x="472532" y="305004"/>
                        </a:lnTo>
                        <a:cubicBezTo>
                          <a:pt x="472380" y="308341"/>
                          <a:pt x="474962" y="312132"/>
                          <a:pt x="478152" y="313345"/>
                        </a:cubicBezTo>
                        <a:cubicBezTo>
                          <a:pt x="489544" y="317743"/>
                          <a:pt x="497442" y="321838"/>
                          <a:pt x="501695" y="325174"/>
                        </a:cubicBezTo>
                        <a:cubicBezTo>
                          <a:pt x="510049" y="331847"/>
                          <a:pt x="513998" y="341098"/>
                          <a:pt x="513694" y="352927"/>
                        </a:cubicBezTo>
                        <a:cubicBezTo>
                          <a:pt x="513391" y="368547"/>
                          <a:pt x="507467" y="379921"/>
                          <a:pt x="495923" y="386745"/>
                        </a:cubicBezTo>
                        <a:cubicBezTo>
                          <a:pt x="490303" y="389930"/>
                          <a:pt x="483924" y="392205"/>
                          <a:pt x="476937" y="393266"/>
                        </a:cubicBezTo>
                        <a:cubicBezTo>
                          <a:pt x="473443" y="393721"/>
                          <a:pt x="470709" y="396603"/>
                          <a:pt x="470557" y="399939"/>
                        </a:cubicBezTo>
                        <a:lnTo>
                          <a:pt x="470557" y="406308"/>
                        </a:lnTo>
                        <a:cubicBezTo>
                          <a:pt x="470406" y="409796"/>
                          <a:pt x="468279" y="412526"/>
                          <a:pt x="465849" y="412526"/>
                        </a:cubicBezTo>
                        <a:cubicBezTo>
                          <a:pt x="463419" y="412375"/>
                          <a:pt x="461444" y="409645"/>
                          <a:pt x="461444" y="406157"/>
                        </a:cubicBezTo>
                        <a:lnTo>
                          <a:pt x="461596" y="400091"/>
                        </a:lnTo>
                        <a:cubicBezTo>
                          <a:pt x="461596" y="396603"/>
                          <a:pt x="458862" y="393570"/>
                          <a:pt x="455520" y="392963"/>
                        </a:cubicBezTo>
                        <a:cubicBezTo>
                          <a:pt x="446407" y="391143"/>
                          <a:pt x="439420" y="388717"/>
                          <a:pt x="434407" y="385380"/>
                        </a:cubicBezTo>
                        <a:cubicBezTo>
                          <a:pt x="425294" y="378859"/>
                          <a:pt x="420282" y="368699"/>
                          <a:pt x="419522" y="354747"/>
                        </a:cubicBezTo>
                        <a:cubicBezTo>
                          <a:pt x="419370" y="351259"/>
                          <a:pt x="422256" y="348680"/>
                          <a:pt x="425598" y="348680"/>
                        </a:cubicBezTo>
                        <a:lnTo>
                          <a:pt x="438508" y="348984"/>
                        </a:lnTo>
                        <a:cubicBezTo>
                          <a:pt x="441850" y="348984"/>
                          <a:pt x="444888" y="351714"/>
                          <a:pt x="445344" y="355202"/>
                        </a:cubicBezTo>
                        <a:cubicBezTo>
                          <a:pt x="446103" y="359751"/>
                          <a:pt x="446862" y="362936"/>
                          <a:pt x="447926" y="364907"/>
                        </a:cubicBezTo>
                        <a:cubicBezTo>
                          <a:pt x="449597" y="367789"/>
                          <a:pt x="452331" y="369912"/>
                          <a:pt x="456128" y="371428"/>
                        </a:cubicBezTo>
                        <a:cubicBezTo>
                          <a:pt x="459318" y="372793"/>
                          <a:pt x="462203" y="370518"/>
                          <a:pt x="462203" y="367030"/>
                        </a:cubicBezTo>
                        <a:lnTo>
                          <a:pt x="462811" y="339581"/>
                        </a:lnTo>
                        <a:cubicBezTo>
                          <a:pt x="462811" y="336245"/>
                          <a:pt x="461140" y="332909"/>
                          <a:pt x="459166" y="332302"/>
                        </a:cubicBezTo>
                        <a:lnTo>
                          <a:pt x="455368" y="331089"/>
                        </a:lnTo>
                        <a:cubicBezTo>
                          <a:pt x="443521" y="327449"/>
                          <a:pt x="435319" y="322445"/>
                          <a:pt x="430610" y="316075"/>
                        </a:cubicBezTo>
                        <a:cubicBezTo>
                          <a:pt x="425750" y="309857"/>
                          <a:pt x="423471" y="302275"/>
                          <a:pt x="423623" y="293631"/>
                        </a:cubicBezTo>
                        <a:cubicBezTo>
                          <a:pt x="423775" y="287868"/>
                          <a:pt x="424838" y="283318"/>
                          <a:pt x="426813" y="278769"/>
                        </a:cubicBezTo>
                        <a:cubicBezTo>
                          <a:pt x="427724" y="276494"/>
                          <a:pt x="428939" y="273309"/>
                          <a:pt x="430154" y="273309"/>
                        </a:cubicBezTo>
                        <a:cubicBezTo>
                          <a:pt x="431673" y="273309"/>
                          <a:pt x="433040" y="268456"/>
                          <a:pt x="434863" y="266636"/>
                        </a:cubicBezTo>
                        <a:cubicBezTo>
                          <a:pt x="439420" y="262390"/>
                          <a:pt x="444128" y="258599"/>
                          <a:pt x="449597" y="257082"/>
                        </a:cubicBezTo>
                        <a:cubicBezTo>
                          <a:pt x="451723" y="256324"/>
                          <a:pt x="454153" y="255869"/>
                          <a:pt x="457647" y="255566"/>
                        </a:cubicBezTo>
                        <a:cubicBezTo>
                          <a:pt x="460988" y="255111"/>
                          <a:pt x="463267" y="252229"/>
                          <a:pt x="463267" y="248893"/>
                        </a:cubicBezTo>
                        <a:lnTo>
                          <a:pt x="463267" y="248741"/>
                        </a:lnTo>
                        <a:cubicBezTo>
                          <a:pt x="463267" y="245405"/>
                          <a:pt x="466153" y="242675"/>
                          <a:pt x="468583" y="242675"/>
                        </a:cubicBezTo>
                        <a:close/>
                        <a:moveTo>
                          <a:pt x="516374" y="212849"/>
                        </a:moveTo>
                        <a:cubicBezTo>
                          <a:pt x="559949" y="232709"/>
                          <a:pt x="589556" y="276522"/>
                          <a:pt x="589556" y="327612"/>
                        </a:cubicBezTo>
                        <a:cubicBezTo>
                          <a:pt x="589556" y="276674"/>
                          <a:pt x="560860" y="232860"/>
                          <a:pt x="517285" y="213000"/>
                        </a:cubicBezTo>
                        <a:cubicBezTo>
                          <a:pt x="517285" y="213000"/>
                          <a:pt x="516374" y="212849"/>
                          <a:pt x="516374" y="212849"/>
                        </a:cubicBezTo>
                        <a:close/>
                        <a:moveTo>
                          <a:pt x="475380" y="210272"/>
                        </a:moveTo>
                        <a:cubicBezTo>
                          <a:pt x="480694" y="210272"/>
                          <a:pt x="485097" y="214516"/>
                          <a:pt x="487374" y="218761"/>
                        </a:cubicBezTo>
                        <a:cubicBezTo>
                          <a:pt x="480694" y="217397"/>
                          <a:pt x="473710" y="218003"/>
                          <a:pt x="466725" y="218003"/>
                        </a:cubicBezTo>
                        <a:cubicBezTo>
                          <a:pt x="441370" y="218003"/>
                          <a:pt x="418139" y="220732"/>
                          <a:pt x="399464" y="241805"/>
                        </a:cubicBezTo>
                        <a:cubicBezTo>
                          <a:pt x="388229" y="252266"/>
                          <a:pt x="378815" y="262726"/>
                          <a:pt x="371528" y="273339"/>
                        </a:cubicBezTo>
                        <a:cubicBezTo>
                          <a:pt x="361810" y="283799"/>
                          <a:pt x="356193" y="308055"/>
                          <a:pt x="356193" y="328370"/>
                        </a:cubicBezTo>
                        <a:cubicBezTo>
                          <a:pt x="356193" y="389314"/>
                          <a:pt x="405689" y="437978"/>
                          <a:pt x="466725" y="437978"/>
                        </a:cubicBezTo>
                        <a:cubicBezTo>
                          <a:pt x="527609" y="437978"/>
                          <a:pt x="577258" y="388404"/>
                          <a:pt x="577258" y="327612"/>
                        </a:cubicBezTo>
                        <a:cubicBezTo>
                          <a:pt x="577258" y="286225"/>
                          <a:pt x="554331" y="250295"/>
                          <a:pt x="520473" y="231344"/>
                        </a:cubicBezTo>
                        <a:cubicBezTo>
                          <a:pt x="520777" y="229525"/>
                          <a:pt x="521081" y="228009"/>
                          <a:pt x="521081" y="226190"/>
                        </a:cubicBezTo>
                        <a:cubicBezTo>
                          <a:pt x="521081" y="226038"/>
                          <a:pt x="521081" y="226038"/>
                          <a:pt x="521081" y="226038"/>
                        </a:cubicBezTo>
                        <a:cubicBezTo>
                          <a:pt x="521081" y="227706"/>
                          <a:pt x="520777" y="229222"/>
                          <a:pt x="520473" y="230890"/>
                        </a:cubicBezTo>
                        <a:cubicBezTo>
                          <a:pt x="510301" y="225129"/>
                          <a:pt x="499217" y="220581"/>
                          <a:pt x="487374" y="218307"/>
                        </a:cubicBezTo>
                        <a:cubicBezTo>
                          <a:pt x="485097" y="214062"/>
                          <a:pt x="480694" y="210272"/>
                          <a:pt x="475380" y="210272"/>
                        </a:cubicBezTo>
                        <a:close/>
                        <a:moveTo>
                          <a:pt x="479327" y="201327"/>
                        </a:moveTo>
                        <a:cubicBezTo>
                          <a:pt x="493296" y="202995"/>
                          <a:pt x="506657" y="207088"/>
                          <a:pt x="518803" y="212697"/>
                        </a:cubicBezTo>
                        <a:cubicBezTo>
                          <a:pt x="518803" y="212546"/>
                          <a:pt x="518803" y="212394"/>
                          <a:pt x="518651" y="212242"/>
                        </a:cubicBezTo>
                        <a:cubicBezTo>
                          <a:pt x="506505" y="206785"/>
                          <a:pt x="493296" y="202843"/>
                          <a:pt x="479327" y="201327"/>
                        </a:cubicBezTo>
                        <a:close/>
                        <a:moveTo>
                          <a:pt x="57391" y="157666"/>
                        </a:moveTo>
                        <a:cubicBezTo>
                          <a:pt x="46612" y="157666"/>
                          <a:pt x="31580" y="161759"/>
                          <a:pt x="31580" y="166459"/>
                        </a:cubicBezTo>
                        <a:lnTo>
                          <a:pt x="31580" y="226038"/>
                        </a:lnTo>
                        <a:cubicBezTo>
                          <a:pt x="31580" y="230738"/>
                          <a:pt x="46612" y="241805"/>
                          <a:pt x="57391" y="241805"/>
                        </a:cubicBezTo>
                        <a:lnTo>
                          <a:pt x="354978" y="241805"/>
                        </a:lnTo>
                        <a:cubicBezTo>
                          <a:pt x="363481" y="231193"/>
                          <a:pt x="373350" y="220732"/>
                          <a:pt x="384433" y="210272"/>
                        </a:cubicBezTo>
                        <a:lnTo>
                          <a:pt x="94742" y="210272"/>
                        </a:lnTo>
                        <a:lnTo>
                          <a:pt x="94742" y="178738"/>
                        </a:lnTo>
                        <a:lnTo>
                          <a:pt x="475380" y="178738"/>
                        </a:lnTo>
                        <a:cubicBezTo>
                          <a:pt x="483123" y="178738"/>
                          <a:pt x="489500" y="175858"/>
                          <a:pt x="489500" y="168126"/>
                        </a:cubicBezTo>
                        <a:cubicBezTo>
                          <a:pt x="489500" y="160395"/>
                          <a:pt x="483123" y="157666"/>
                          <a:pt x="475380" y="157666"/>
                        </a:cubicBezTo>
                        <a:lnTo>
                          <a:pt x="465511" y="157666"/>
                        </a:lnTo>
                        <a:close/>
                        <a:moveTo>
                          <a:pt x="47371" y="0"/>
                        </a:moveTo>
                        <a:lnTo>
                          <a:pt x="465511" y="0"/>
                        </a:lnTo>
                        <a:cubicBezTo>
                          <a:pt x="488133" y="0"/>
                          <a:pt x="515766" y="19405"/>
                          <a:pt x="515766" y="47148"/>
                        </a:cubicBezTo>
                        <a:lnTo>
                          <a:pt x="515766" y="106879"/>
                        </a:lnTo>
                        <a:cubicBezTo>
                          <a:pt x="515766" y="117946"/>
                          <a:pt x="513185" y="129923"/>
                          <a:pt x="505442" y="137351"/>
                        </a:cubicBezTo>
                        <a:cubicBezTo>
                          <a:pt x="497091" y="128861"/>
                          <a:pt x="488285" y="126133"/>
                          <a:pt x="475380" y="126133"/>
                        </a:cubicBezTo>
                        <a:cubicBezTo>
                          <a:pt x="487526" y="126133"/>
                          <a:pt x="498306" y="130984"/>
                          <a:pt x="506505" y="138716"/>
                        </a:cubicBezTo>
                        <a:cubicBezTo>
                          <a:pt x="506960" y="138261"/>
                          <a:pt x="507568" y="137806"/>
                          <a:pt x="508023" y="137200"/>
                        </a:cubicBezTo>
                        <a:cubicBezTo>
                          <a:pt x="516070" y="145538"/>
                          <a:pt x="521081" y="153876"/>
                          <a:pt x="521081" y="166307"/>
                        </a:cubicBezTo>
                        <a:cubicBezTo>
                          <a:pt x="521081" y="176313"/>
                          <a:pt x="517588" y="185257"/>
                          <a:pt x="512123" y="192837"/>
                        </a:cubicBezTo>
                        <a:cubicBezTo>
                          <a:pt x="501191" y="189047"/>
                          <a:pt x="489500" y="186319"/>
                          <a:pt x="477657" y="185257"/>
                        </a:cubicBezTo>
                        <a:cubicBezTo>
                          <a:pt x="489500" y="186470"/>
                          <a:pt x="501191" y="189502"/>
                          <a:pt x="512123" y="193141"/>
                        </a:cubicBezTo>
                        <a:cubicBezTo>
                          <a:pt x="511363" y="194202"/>
                          <a:pt x="510756" y="195111"/>
                          <a:pt x="509997" y="196021"/>
                        </a:cubicBezTo>
                        <a:cubicBezTo>
                          <a:pt x="509997" y="196021"/>
                          <a:pt x="509997" y="196173"/>
                          <a:pt x="509997" y="196173"/>
                        </a:cubicBezTo>
                        <a:cubicBezTo>
                          <a:pt x="510756" y="195263"/>
                          <a:pt x="511363" y="194202"/>
                          <a:pt x="512123" y="193292"/>
                        </a:cubicBezTo>
                        <a:cubicBezTo>
                          <a:pt x="568300" y="212242"/>
                          <a:pt x="608838" y="265455"/>
                          <a:pt x="608838" y="327764"/>
                        </a:cubicBezTo>
                        <a:cubicBezTo>
                          <a:pt x="608838" y="405990"/>
                          <a:pt x="545070" y="469966"/>
                          <a:pt x="466725" y="469966"/>
                        </a:cubicBezTo>
                        <a:cubicBezTo>
                          <a:pt x="388381" y="469966"/>
                          <a:pt x="324612" y="406597"/>
                          <a:pt x="324612" y="328370"/>
                        </a:cubicBezTo>
                        <a:cubicBezTo>
                          <a:pt x="324612" y="308510"/>
                          <a:pt x="328712" y="283799"/>
                          <a:pt x="336151" y="273339"/>
                        </a:cubicBezTo>
                        <a:lnTo>
                          <a:pt x="57391" y="273339"/>
                        </a:lnTo>
                        <a:cubicBezTo>
                          <a:pt x="34769" y="273339"/>
                          <a:pt x="0" y="253933"/>
                          <a:pt x="0" y="226038"/>
                        </a:cubicBezTo>
                        <a:lnTo>
                          <a:pt x="0" y="166459"/>
                        </a:lnTo>
                        <a:cubicBezTo>
                          <a:pt x="0" y="155392"/>
                          <a:pt x="6073" y="148570"/>
                          <a:pt x="13816" y="141141"/>
                        </a:cubicBezTo>
                        <a:cubicBezTo>
                          <a:pt x="14424" y="141748"/>
                          <a:pt x="15031" y="142354"/>
                          <a:pt x="15790" y="142960"/>
                        </a:cubicBezTo>
                        <a:cubicBezTo>
                          <a:pt x="27329" y="132348"/>
                          <a:pt x="44030" y="126133"/>
                          <a:pt x="57391" y="126133"/>
                        </a:cubicBezTo>
                        <a:lnTo>
                          <a:pt x="465511" y="126133"/>
                        </a:lnTo>
                        <a:cubicBezTo>
                          <a:pt x="476291" y="126133"/>
                          <a:pt x="484186" y="111427"/>
                          <a:pt x="484186" y="106879"/>
                        </a:cubicBezTo>
                        <a:lnTo>
                          <a:pt x="484186" y="47148"/>
                        </a:lnTo>
                        <a:cubicBezTo>
                          <a:pt x="484186" y="42600"/>
                          <a:pt x="476291" y="31533"/>
                          <a:pt x="465511" y="31533"/>
                        </a:cubicBezTo>
                        <a:lnTo>
                          <a:pt x="47371" y="31533"/>
                        </a:lnTo>
                        <a:cubicBezTo>
                          <a:pt x="39627" y="31533"/>
                          <a:pt x="33402" y="39568"/>
                          <a:pt x="33402" y="47300"/>
                        </a:cubicBezTo>
                        <a:cubicBezTo>
                          <a:pt x="33402" y="55031"/>
                          <a:pt x="39627" y="63066"/>
                          <a:pt x="47371" y="63066"/>
                        </a:cubicBezTo>
                        <a:lnTo>
                          <a:pt x="421025" y="63066"/>
                        </a:lnTo>
                        <a:lnTo>
                          <a:pt x="421025" y="94599"/>
                        </a:lnTo>
                        <a:lnTo>
                          <a:pt x="47371" y="94599"/>
                        </a:lnTo>
                        <a:cubicBezTo>
                          <a:pt x="39627" y="94599"/>
                          <a:pt x="33402" y="102634"/>
                          <a:pt x="33402" y="110366"/>
                        </a:cubicBezTo>
                        <a:cubicBezTo>
                          <a:pt x="33402" y="118098"/>
                          <a:pt x="39627" y="126133"/>
                          <a:pt x="47371" y="126133"/>
                        </a:cubicBezTo>
                        <a:lnTo>
                          <a:pt x="57391" y="126133"/>
                        </a:lnTo>
                        <a:cubicBezTo>
                          <a:pt x="43727" y="126133"/>
                          <a:pt x="26418" y="129923"/>
                          <a:pt x="14727" y="141141"/>
                        </a:cubicBezTo>
                        <a:cubicBezTo>
                          <a:pt x="6680" y="132803"/>
                          <a:pt x="1822" y="119007"/>
                          <a:pt x="1822" y="106576"/>
                        </a:cubicBezTo>
                        <a:cubicBezTo>
                          <a:pt x="1822" y="95206"/>
                          <a:pt x="5921" y="84594"/>
                          <a:pt x="12905" y="76559"/>
                        </a:cubicBezTo>
                        <a:cubicBezTo>
                          <a:pt x="5921" y="68675"/>
                          <a:pt x="1822" y="57760"/>
                          <a:pt x="1822" y="46390"/>
                        </a:cubicBezTo>
                        <a:cubicBezTo>
                          <a:pt x="1822" y="21224"/>
                          <a:pt x="22167" y="0"/>
                          <a:pt x="4737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8" name="îṧlíḍé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68" name="îṣļïḓê"/>
              <p:cNvGrpSpPr/>
              <p:nvPr/>
            </p:nvGrpSpPr>
            <p:grpSpPr>
              <a:xfrm>
                <a:off x="4223792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83" name="ïṧľïḍê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5" name="isḻíďé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86" name="iṩļíḋè"/>
                  <p:cNvSpPr>
                    <a:spLocks/>
                  </p:cNvSpPr>
                  <p:nvPr/>
                </p:nvSpPr>
                <p:spPr bwMode="auto">
                  <a:xfrm>
                    <a:off x="7338853" y="6885735"/>
                    <a:ext cx="979368" cy="964861"/>
                  </a:xfrm>
                  <a:custGeom>
                    <a:avLst/>
                    <a:gdLst>
                      <a:gd name="connsiteX0" fmla="*/ 373273 h 605239"/>
                      <a:gd name="connsiteY0" fmla="*/ 373273 h 605239"/>
                      <a:gd name="connsiteX1" fmla="*/ 373273 h 605239"/>
                      <a:gd name="connsiteY1" fmla="*/ 373273 h 605239"/>
                      <a:gd name="connsiteX2" fmla="*/ 373273 h 605239"/>
                      <a:gd name="connsiteY2" fmla="*/ 373273 h 605239"/>
                      <a:gd name="connsiteX3" fmla="*/ 373273 h 605239"/>
                      <a:gd name="connsiteY3" fmla="*/ 373273 h 605239"/>
                      <a:gd name="connsiteX4" fmla="*/ 373273 h 605239"/>
                      <a:gd name="connsiteY4" fmla="*/ 373273 h 605239"/>
                      <a:gd name="connsiteX5" fmla="*/ 373273 h 605239"/>
                      <a:gd name="connsiteY5" fmla="*/ 373273 h 605239"/>
                      <a:gd name="connsiteX6" fmla="*/ 373273 h 605239"/>
                      <a:gd name="connsiteY6" fmla="*/ 373273 h 605239"/>
                      <a:gd name="connsiteX7" fmla="*/ 373273 h 605239"/>
                      <a:gd name="connsiteY7" fmla="*/ 373273 h 605239"/>
                      <a:gd name="connsiteX8" fmla="*/ 373273 h 605239"/>
                      <a:gd name="connsiteY8" fmla="*/ 373273 h 605239"/>
                      <a:gd name="connsiteX9" fmla="*/ 373273 h 605239"/>
                      <a:gd name="connsiteY9" fmla="*/ 373273 h 605239"/>
                      <a:gd name="connsiteX10" fmla="*/ 373273 h 605239"/>
                      <a:gd name="connsiteY10" fmla="*/ 373273 h 605239"/>
                      <a:gd name="connsiteX11" fmla="*/ 373273 h 605239"/>
                      <a:gd name="connsiteY11" fmla="*/ 373273 h 605239"/>
                      <a:gd name="connsiteX12" fmla="*/ 373273 h 605239"/>
                      <a:gd name="connsiteY12" fmla="*/ 373273 h 605239"/>
                      <a:gd name="connsiteX13" fmla="*/ 373273 h 605239"/>
                      <a:gd name="connsiteY13" fmla="*/ 373273 h 605239"/>
                      <a:gd name="connsiteX14" fmla="*/ 373273 h 605239"/>
                      <a:gd name="connsiteY14" fmla="*/ 373273 h 605239"/>
                      <a:gd name="connsiteX15" fmla="*/ 373273 h 605239"/>
                      <a:gd name="connsiteY15" fmla="*/ 373273 h 605239"/>
                      <a:gd name="connsiteX16" fmla="*/ 373273 h 605239"/>
                      <a:gd name="connsiteY16" fmla="*/ 373273 h 605239"/>
                      <a:gd name="connsiteX17" fmla="*/ 373273 h 605239"/>
                      <a:gd name="connsiteY17" fmla="*/ 373273 h 605239"/>
                      <a:gd name="connsiteX18" fmla="*/ 373273 h 605239"/>
                      <a:gd name="connsiteY18" fmla="*/ 373273 h 605239"/>
                      <a:gd name="connsiteX19" fmla="*/ 373273 h 605239"/>
                      <a:gd name="connsiteY19" fmla="*/ 373273 h 605239"/>
                      <a:gd name="connsiteX20" fmla="*/ 373273 h 605239"/>
                      <a:gd name="connsiteY20" fmla="*/ 373273 h 605239"/>
                      <a:gd name="connsiteX21" fmla="*/ 373273 h 605239"/>
                      <a:gd name="connsiteY21" fmla="*/ 373273 h 605239"/>
                      <a:gd name="connsiteX22" fmla="*/ 373273 h 605239"/>
                      <a:gd name="connsiteY22" fmla="*/ 373273 h 605239"/>
                      <a:gd name="connsiteX23" fmla="*/ 373273 h 605239"/>
                      <a:gd name="connsiteY23" fmla="*/ 373273 h 605239"/>
                      <a:gd name="connsiteX24" fmla="*/ 373273 h 605239"/>
                      <a:gd name="connsiteY24" fmla="*/ 373273 h 605239"/>
                      <a:gd name="connsiteX25" fmla="*/ 373273 h 605239"/>
                      <a:gd name="connsiteY25" fmla="*/ 373273 h 605239"/>
                      <a:gd name="connsiteX26" fmla="*/ 373273 h 605239"/>
                      <a:gd name="connsiteY26" fmla="*/ 373273 h 605239"/>
                      <a:gd name="connsiteX27" fmla="*/ 373273 h 605239"/>
                      <a:gd name="connsiteY27" fmla="*/ 373273 h 605239"/>
                      <a:gd name="connsiteX28" fmla="*/ 373273 h 605239"/>
                      <a:gd name="connsiteY28" fmla="*/ 373273 h 605239"/>
                      <a:gd name="connsiteX29" fmla="*/ 373273 h 605239"/>
                      <a:gd name="connsiteY29" fmla="*/ 373273 h 605239"/>
                      <a:gd name="connsiteX30" fmla="*/ 373273 h 605239"/>
                      <a:gd name="connsiteY30" fmla="*/ 373273 h 605239"/>
                      <a:gd name="connsiteX31" fmla="*/ 373273 h 605239"/>
                      <a:gd name="connsiteY31" fmla="*/ 373273 h 605239"/>
                      <a:gd name="connsiteX32" fmla="*/ 373273 h 605239"/>
                      <a:gd name="connsiteY32" fmla="*/ 373273 h 605239"/>
                      <a:gd name="connsiteX33" fmla="*/ 373273 h 605239"/>
                      <a:gd name="connsiteY33" fmla="*/ 373273 h 605239"/>
                      <a:gd name="connsiteX34" fmla="*/ 373273 h 605239"/>
                      <a:gd name="connsiteY34" fmla="*/ 373273 h 605239"/>
                      <a:gd name="connsiteX35" fmla="*/ 373273 h 605239"/>
                      <a:gd name="connsiteY35" fmla="*/ 373273 h 605239"/>
                      <a:gd name="connsiteX36" fmla="*/ 373273 h 605239"/>
                      <a:gd name="connsiteY36" fmla="*/ 373273 h 605239"/>
                      <a:gd name="connsiteX37" fmla="*/ 373273 h 605239"/>
                      <a:gd name="connsiteY37" fmla="*/ 373273 h 605239"/>
                      <a:gd name="connsiteX38" fmla="*/ 373273 h 605239"/>
                      <a:gd name="connsiteY38" fmla="*/ 373273 h 605239"/>
                      <a:gd name="connsiteX39" fmla="*/ 373273 h 605239"/>
                      <a:gd name="connsiteY39" fmla="*/ 373273 h 605239"/>
                      <a:gd name="connsiteX40" fmla="*/ 373273 h 605239"/>
                      <a:gd name="connsiteY40" fmla="*/ 373273 h 605239"/>
                      <a:gd name="connsiteX41" fmla="*/ 373273 h 605239"/>
                      <a:gd name="connsiteY41" fmla="*/ 373273 h 605239"/>
                      <a:gd name="connsiteX42" fmla="*/ 373273 h 605239"/>
                      <a:gd name="connsiteY42" fmla="*/ 373273 h 605239"/>
                      <a:gd name="connsiteX43" fmla="*/ 373273 h 605239"/>
                      <a:gd name="connsiteY43" fmla="*/ 373273 h 605239"/>
                      <a:gd name="connsiteX44" fmla="*/ 373273 h 605239"/>
                      <a:gd name="connsiteY44" fmla="*/ 373273 h 605239"/>
                      <a:gd name="connsiteX45" fmla="*/ 373273 h 605239"/>
                      <a:gd name="connsiteY45" fmla="*/ 373273 h 605239"/>
                      <a:gd name="connsiteX46" fmla="*/ 373273 h 605239"/>
                      <a:gd name="connsiteY46" fmla="*/ 373273 h 605239"/>
                      <a:gd name="connsiteX47" fmla="*/ 373273 h 605239"/>
                      <a:gd name="connsiteY47" fmla="*/ 373273 h 605239"/>
                      <a:gd name="connsiteX48" fmla="*/ 373273 h 605239"/>
                      <a:gd name="connsiteY48" fmla="*/ 373273 h 605239"/>
                      <a:gd name="connsiteX49" fmla="*/ 373273 h 605239"/>
                      <a:gd name="connsiteY49" fmla="*/ 373273 h 605239"/>
                      <a:gd name="connsiteX50" fmla="*/ 373273 h 605239"/>
                      <a:gd name="connsiteY50" fmla="*/ 373273 h 605239"/>
                      <a:gd name="connsiteX51" fmla="*/ 373273 h 605239"/>
                      <a:gd name="connsiteY51" fmla="*/ 373273 h 605239"/>
                      <a:gd name="connsiteX52" fmla="*/ 373273 h 605239"/>
                      <a:gd name="connsiteY52" fmla="*/ 373273 h 605239"/>
                      <a:gd name="connsiteX53" fmla="*/ 373273 h 605239"/>
                      <a:gd name="connsiteY53" fmla="*/ 373273 h 605239"/>
                      <a:gd name="connsiteX54" fmla="*/ 373273 h 605239"/>
                      <a:gd name="connsiteY54" fmla="*/ 373273 h 605239"/>
                      <a:gd name="connsiteX55" fmla="*/ 373273 h 605239"/>
                      <a:gd name="connsiteY55" fmla="*/ 373273 h 605239"/>
                      <a:gd name="connsiteX56" fmla="*/ 373273 h 605239"/>
                      <a:gd name="connsiteY56" fmla="*/ 373273 h 605239"/>
                      <a:gd name="connsiteX57" fmla="*/ 373273 h 605239"/>
                      <a:gd name="connsiteY57" fmla="*/ 373273 h 605239"/>
                      <a:gd name="connsiteX58" fmla="*/ 373273 h 605239"/>
                      <a:gd name="connsiteY58" fmla="*/ 373273 h 605239"/>
                      <a:gd name="connsiteX59" fmla="*/ 373273 h 605239"/>
                      <a:gd name="connsiteY59" fmla="*/ 373273 h 605239"/>
                      <a:gd name="connsiteX60" fmla="*/ 373273 h 605239"/>
                      <a:gd name="connsiteY60" fmla="*/ 373273 h 605239"/>
                      <a:gd name="connsiteX61" fmla="*/ 373273 h 605239"/>
                      <a:gd name="connsiteY61" fmla="*/ 373273 h 605239"/>
                      <a:gd name="connsiteX62" fmla="*/ 373273 h 605239"/>
                      <a:gd name="connsiteY62" fmla="*/ 373273 h 605239"/>
                      <a:gd name="connsiteX63" fmla="*/ 373273 h 605239"/>
                      <a:gd name="connsiteY63" fmla="*/ 373273 h 605239"/>
                      <a:gd name="connsiteX64" fmla="*/ 373273 h 605239"/>
                      <a:gd name="connsiteY64" fmla="*/ 373273 h 605239"/>
                      <a:gd name="connsiteX65" fmla="*/ 373273 h 605239"/>
                      <a:gd name="connsiteY65" fmla="*/ 373273 h 605239"/>
                      <a:gd name="connsiteX66" fmla="*/ 373273 h 605239"/>
                      <a:gd name="connsiteY66" fmla="*/ 373273 h 605239"/>
                      <a:gd name="connsiteX67" fmla="*/ 373273 h 605239"/>
                      <a:gd name="connsiteY67" fmla="*/ 373273 h 605239"/>
                      <a:gd name="connsiteX68" fmla="*/ 373273 h 605239"/>
                      <a:gd name="connsiteY68" fmla="*/ 373273 h 605239"/>
                      <a:gd name="connsiteX69" fmla="*/ 373273 h 605239"/>
                      <a:gd name="connsiteY69" fmla="*/ 373273 h 605239"/>
                      <a:gd name="connsiteX70" fmla="*/ 373273 h 605239"/>
                      <a:gd name="connsiteY70" fmla="*/ 373273 h 605239"/>
                      <a:gd name="connsiteX71" fmla="*/ 373273 h 605239"/>
                      <a:gd name="connsiteY71" fmla="*/ 373273 h 605239"/>
                      <a:gd name="connsiteX72" fmla="*/ 373273 h 605239"/>
                      <a:gd name="connsiteY72" fmla="*/ 373273 h 605239"/>
                      <a:gd name="connsiteX73" fmla="*/ 373273 h 605239"/>
                      <a:gd name="connsiteY73" fmla="*/ 373273 h 605239"/>
                      <a:gd name="connsiteX74" fmla="*/ 373273 h 605239"/>
                      <a:gd name="connsiteY74" fmla="*/ 373273 h 605239"/>
                      <a:gd name="connsiteX75" fmla="*/ 373273 h 605239"/>
                      <a:gd name="connsiteY75" fmla="*/ 373273 h 605239"/>
                      <a:gd name="connsiteX76" fmla="*/ 373273 h 605239"/>
                      <a:gd name="connsiteY76" fmla="*/ 373273 h 605239"/>
                      <a:gd name="connsiteX77" fmla="*/ 373273 h 605239"/>
                      <a:gd name="connsiteY77" fmla="*/ 373273 h 605239"/>
                      <a:gd name="connsiteX78" fmla="*/ 373273 h 605239"/>
                      <a:gd name="connsiteY78" fmla="*/ 373273 h 605239"/>
                      <a:gd name="connsiteX79" fmla="*/ 373273 h 605239"/>
                      <a:gd name="connsiteY79" fmla="*/ 373273 h 605239"/>
                      <a:gd name="connsiteX80" fmla="*/ 373273 h 605239"/>
                      <a:gd name="connsiteY80" fmla="*/ 373273 h 605239"/>
                      <a:gd name="connsiteX81" fmla="*/ 373273 h 605239"/>
                      <a:gd name="connsiteY81" fmla="*/ 373273 h 605239"/>
                      <a:gd name="connsiteX82" fmla="*/ 373273 h 605239"/>
                      <a:gd name="connsiteY82" fmla="*/ 373273 h 605239"/>
                      <a:gd name="connsiteX83" fmla="*/ 373273 h 605239"/>
                      <a:gd name="connsiteY83" fmla="*/ 373273 h 605239"/>
                      <a:gd name="connsiteX84" fmla="*/ 373273 h 605239"/>
                      <a:gd name="connsiteY84" fmla="*/ 373273 h 605239"/>
                      <a:gd name="connsiteX85" fmla="*/ 373273 h 605239"/>
                      <a:gd name="connsiteY85" fmla="*/ 373273 h 605239"/>
                      <a:gd name="connsiteX86" fmla="*/ 373273 h 605239"/>
                      <a:gd name="connsiteY86" fmla="*/ 373273 h 605239"/>
                      <a:gd name="connsiteX87" fmla="*/ 373273 h 605239"/>
                      <a:gd name="connsiteY87" fmla="*/ 373273 h 605239"/>
                      <a:gd name="connsiteX88" fmla="*/ 373273 h 605239"/>
                      <a:gd name="connsiteY88" fmla="*/ 373273 h 605239"/>
                      <a:gd name="connsiteX89" fmla="*/ 373273 h 605239"/>
                      <a:gd name="connsiteY89" fmla="*/ 373273 h 605239"/>
                      <a:gd name="connsiteX90" fmla="*/ 373273 h 605239"/>
                      <a:gd name="connsiteY90" fmla="*/ 373273 h 605239"/>
                      <a:gd name="connsiteX91" fmla="*/ 373273 h 605239"/>
                      <a:gd name="connsiteY91" fmla="*/ 373273 h 605239"/>
                      <a:gd name="connsiteX92" fmla="*/ 373273 h 605239"/>
                      <a:gd name="connsiteY92" fmla="*/ 373273 h 605239"/>
                      <a:gd name="connsiteX93" fmla="*/ 373273 h 605239"/>
                      <a:gd name="connsiteY93" fmla="*/ 373273 h 605239"/>
                      <a:gd name="connsiteX94" fmla="*/ 373273 h 605239"/>
                      <a:gd name="connsiteY94" fmla="*/ 373273 h 605239"/>
                      <a:gd name="connsiteX95" fmla="*/ 373273 h 605239"/>
                      <a:gd name="connsiteY95" fmla="*/ 373273 h 605239"/>
                      <a:gd name="connsiteX96" fmla="*/ 373273 h 605239"/>
                      <a:gd name="connsiteY96" fmla="*/ 373273 h 605239"/>
                      <a:gd name="connsiteX97" fmla="*/ 373273 h 605239"/>
                      <a:gd name="connsiteY97" fmla="*/ 373273 h 605239"/>
                      <a:gd name="connsiteX98" fmla="*/ 373273 h 605239"/>
                      <a:gd name="connsiteY98" fmla="*/ 373273 h 605239"/>
                      <a:gd name="connsiteX99" fmla="*/ 373273 h 605239"/>
                      <a:gd name="connsiteY99" fmla="*/ 373273 h 605239"/>
                      <a:gd name="connsiteX100" fmla="*/ 373273 h 605239"/>
                      <a:gd name="connsiteY100" fmla="*/ 373273 h 605239"/>
                      <a:gd name="connsiteX101" fmla="*/ 373273 h 605239"/>
                      <a:gd name="connsiteY101" fmla="*/ 373273 h 605239"/>
                      <a:gd name="connsiteX102" fmla="*/ 373273 h 605239"/>
                      <a:gd name="connsiteY102" fmla="*/ 373273 h 605239"/>
                      <a:gd name="connsiteX103" fmla="*/ 373273 h 605239"/>
                      <a:gd name="connsiteY103" fmla="*/ 373273 h 605239"/>
                      <a:gd name="connsiteX104" fmla="*/ 373273 h 605239"/>
                      <a:gd name="connsiteY104" fmla="*/ 373273 h 605239"/>
                      <a:gd name="connsiteX105" fmla="*/ 373273 h 605239"/>
                      <a:gd name="connsiteY105" fmla="*/ 373273 h 605239"/>
                      <a:gd name="connsiteX106" fmla="*/ 373273 h 605239"/>
                      <a:gd name="connsiteY106" fmla="*/ 373273 h 605239"/>
                      <a:gd name="connsiteX107" fmla="*/ 373273 h 605239"/>
                      <a:gd name="connsiteY107" fmla="*/ 373273 h 605239"/>
                      <a:gd name="connsiteX108" fmla="*/ 373273 h 605239"/>
                      <a:gd name="connsiteY108" fmla="*/ 373273 h 605239"/>
                      <a:gd name="connsiteX109" fmla="*/ 373273 h 605239"/>
                      <a:gd name="connsiteY109" fmla="*/ 373273 h 605239"/>
                      <a:gd name="connsiteX110" fmla="*/ 373273 h 605239"/>
                      <a:gd name="connsiteY110" fmla="*/ 373273 h 605239"/>
                      <a:gd name="connsiteX111" fmla="*/ 373273 h 605239"/>
                      <a:gd name="connsiteY111" fmla="*/ 373273 h 605239"/>
                      <a:gd name="connsiteX112" fmla="*/ 373273 h 605239"/>
                      <a:gd name="connsiteY112" fmla="*/ 373273 h 605239"/>
                      <a:gd name="connsiteX113" fmla="*/ 373273 h 605239"/>
                      <a:gd name="connsiteY113" fmla="*/ 373273 h 605239"/>
                      <a:gd name="connsiteX114" fmla="*/ 373273 h 605239"/>
                      <a:gd name="connsiteY114" fmla="*/ 373273 h 605239"/>
                      <a:gd name="connsiteX115" fmla="*/ 373273 h 605239"/>
                      <a:gd name="connsiteY115" fmla="*/ 373273 h 605239"/>
                      <a:gd name="connsiteX116" fmla="*/ 373273 h 605239"/>
                      <a:gd name="connsiteY116" fmla="*/ 373273 h 60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</a:cxnLst>
                    <a:rect l="l" t="t" r="r" b="b"/>
                    <a:pathLst>
                      <a:path w="605028" h="596066">
                        <a:moveTo>
                          <a:pt x="470081" y="563078"/>
                        </a:moveTo>
                        <a:lnTo>
                          <a:pt x="470081" y="565346"/>
                        </a:lnTo>
                        <a:cubicBezTo>
                          <a:pt x="470081" y="570912"/>
                          <a:pt x="474624" y="575448"/>
                          <a:pt x="480199" y="575448"/>
                        </a:cubicBezTo>
                        <a:lnTo>
                          <a:pt x="574260" y="575448"/>
                        </a:lnTo>
                        <a:cubicBezTo>
                          <a:pt x="579835" y="575448"/>
                          <a:pt x="584378" y="570912"/>
                          <a:pt x="584378" y="565346"/>
                        </a:cubicBezTo>
                        <a:lnTo>
                          <a:pt x="584378" y="563078"/>
                        </a:lnTo>
                        <a:close/>
                        <a:moveTo>
                          <a:pt x="245405" y="563078"/>
                        </a:moveTo>
                        <a:lnTo>
                          <a:pt x="245405" y="565346"/>
                        </a:lnTo>
                        <a:cubicBezTo>
                          <a:pt x="245405" y="570912"/>
                          <a:pt x="249949" y="575448"/>
                          <a:pt x="255526" y="575448"/>
                        </a:cubicBezTo>
                        <a:lnTo>
                          <a:pt x="349502" y="575448"/>
                        </a:lnTo>
                        <a:cubicBezTo>
                          <a:pt x="355079" y="575448"/>
                          <a:pt x="359623" y="570912"/>
                          <a:pt x="359623" y="565346"/>
                        </a:cubicBezTo>
                        <a:lnTo>
                          <a:pt x="359623" y="563078"/>
                        </a:lnTo>
                        <a:close/>
                        <a:moveTo>
                          <a:pt x="20650" y="563078"/>
                        </a:moveTo>
                        <a:lnTo>
                          <a:pt x="20650" y="565346"/>
                        </a:lnTo>
                        <a:cubicBezTo>
                          <a:pt x="20650" y="570912"/>
                          <a:pt x="25193" y="575448"/>
                          <a:pt x="30768" y="575448"/>
                        </a:cubicBezTo>
                        <a:lnTo>
                          <a:pt x="124829" y="575448"/>
                        </a:lnTo>
                        <a:cubicBezTo>
                          <a:pt x="130404" y="575448"/>
                          <a:pt x="134947" y="570912"/>
                          <a:pt x="134947" y="565346"/>
                        </a:cubicBezTo>
                        <a:lnTo>
                          <a:pt x="134947" y="563078"/>
                        </a:lnTo>
                        <a:close/>
                        <a:moveTo>
                          <a:pt x="480199" y="389887"/>
                        </a:moveTo>
                        <a:cubicBezTo>
                          <a:pt x="474624" y="389887"/>
                          <a:pt x="470081" y="394423"/>
                          <a:pt x="470081" y="399990"/>
                        </a:cubicBezTo>
                        <a:lnTo>
                          <a:pt x="470081" y="542460"/>
                        </a:lnTo>
                        <a:lnTo>
                          <a:pt x="584378" y="542460"/>
                        </a:lnTo>
                        <a:lnTo>
                          <a:pt x="584378" y="399990"/>
                        </a:lnTo>
                        <a:cubicBezTo>
                          <a:pt x="584378" y="394423"/>
                          <a:pt x="579835" y="389887"/>
                          <a:pt x="574260" y="389887"/>
                        </a:cubicBezTo>
                        <a:close/>
                        <a:moveTo>
                          <a:pt x="255526" y="389887"/>
                        </a:moveTo>
                        <a:cubicBezTo>
                          <a:pt x="249949" y="389887"/>
                          <a:pt x="245405" y="394423"/>
                          <a:pt x="245405" y="399990"/>
                        </a:cubicBezTo>
                        <a:lnTo>
                          <a:pt x="245405" y="542460"/>
                        </a:lnTo>
                        <a:lnTo>
                          <a:pt x="359623" y="542460"/>
                        </a:lnTo>
                        <a:lnTo>
                          <a:pt x="359623" y="399990"/>
                        </a:lnTo>
                        <a:cubicBezTo>
                          <a:pt x="359623" y="394423"/>
                          <a:pt x="355079" y="389887"/>
                          <a:pt x="349502" y="389887"/>
                        </a:cubicBezTo>
                        <a:close/>
                        <a:moveTo>
                          <a:pt x="30768" y="389887"/>
                        </a:moveTo>
                        <a:cubicBezTo>
                          <a:pt x="25193" y="389887"/>
                          <a:pt x="20650" y="394423"/>
                          <a:pt x="20650" y="399990"/>
                        </a:cubicBezTo>
                        <a:lnTo>
                          <a:pt x="20650" y="542460"/>
                        </a:lnTo>
                        <a:lnTo>
                          <a:pt x="134947" y="542460"/>
                        </a:lnTo>
                        <a:lnTo>
                          <a:pt x="134947" y="399990"/>
                        </a:lnTo>
                        <a:cubicBezTo>
                          <a:pt x="134947" y="394423"/>
                          <a:pt x="130404" y="389887"/>
                          <a:pt x="124829" y="389887"/>
                        </a:cubicBezTo>
                        <a:close/>
                        <a:moveTo>
                          <a:pt x="480199" y="369269"/>
                        </a:moveTo>
                        <a:lnTo>
                          <a:pt x="574260" y="369269"/>
                        </a:lnTo>
                        <a:cubicBezTo>
                          <a:pt x="591193" y="369269"/>
                          <a:pt x="605028" y="383083"/>
                          <a:pt x="605028" y="399990"/>
                        </a:cubicBezTo>
                        <a:lnTo>
                          <a:pt x="605028" y="565346"/>
                        </a:lnTo>
                        <a:cubicBezTo>
                          <a:pt x="605028" y="582355"/>
                          <a:pt x="591193" y="596066"/>
                          <a:pt x="574260" y="596066"/>
                        </a:cubicBezTo>
                        <a:lnTo>
                          <a:pt x="480199" y="596066"/>
                        </a:lnTo>
                        <a:cubicBezTo>
                          <a:pt x="463266" y="596066"/>
                          <a:pt x="449431" y="582355"/>
                          <a:pt x="449431" y="565346"/>
                        </a:cubicBezTo>
                        <a:lnTo>
                          <a:pt x="449431" y="399990"/>
                        </a:lnTo>
                        <a:cubicBezTo>
                          <a:pt x="449431" y="383083"/>
                          <a:pt x="463266" y="369269"/>
                          <a:pt x="480199" y="369269"/>
                        </a:cubicBezTo>
                        <a:close/>
                        <a:moveTo>
                          <a:pt x="255526" y="369269"/>
                        </a:moveTo>
                        <a:lnTo>
                          <a:pt x="349502" y="369269"/>
                        </a:lnTo>
                        <a:cubicBezTo>
                          <a:pt x="366439" y="369269"/>
                          <a:pt x="380277" y="383083"/>
                          <a:pt x="380277" y="399990"/>
                        </a:cubicBezTo>
                        <a:lnTo>
                          <a:pt x="380277" y="565346"/>
                        </a:lnTo>
                        <a:cubicBezTo>
                          <a:pt x="380277" y="582355"/>
                          <a:pt x="366439" y="596066"/>
                          <a:pt x="349502" y="596066"/>
                        </a:cubicBezTo>
                        <a:lnTo>
                          <a:pt x="255526" y="596066"/>
                        </a:lnTo>
                        <a:cubicBezTo>
                          <a:pt x="238486" y="596066"/>
                          <a:pt x="224751" y="582355"/>
                          <a:pt x="224751" y="565346"/>
                        </a:cubicBezTo>
                        <a:lnTo>
                          <a:pt x="224751" y="399990"/>
                        </a:lnTo>
                        <a:cubicBezTo>
                          <a:pt x="224751" y="383083"/>
                          <a:pt x="238486" y="369269"/>
                          <a:pt x="255526" y="369269"/>
                        </a:cubicBezTo>
                        <a:close/>
                        <a:moveTo>
                          <a:pt x="30768" y="369269"/>
                        </a:moveTo>
                        <a:lnTo>
                          <a:pt x="124829" y="369269"/>
                        </a:lnTo>
                        <a:cubicBezTo>
                          <a:pt x="141762" y="369269"/>
                          <a:pt x="155597" y="383083"/>
                          <a:pt x="155597" y="399990"/>
                        </a:cubicBezTo>
                        <a:lnTo>
                          <a:pt x="155597" y="565346"/>
                        </a:lnTo>
                        <a:cubicBezTo>
                          <a:pt x="155597" y="582355"/>
                          <a:pt x="141762" y="596066"/>
                          <a:pt x="124829" y="596066"/>
                        </a:cubicBezTo>
                        <a:lnTo>
                          <a:pt x="30768" y="596066"/>
                        </a:lnTo>
                        <a:cubicBezTo>
                          <a:pt x="13835" y="596066"/>
                          <a:pt x="0" y="582355"/>
                          <a:pt x="0" y="565346"/>
                        </a:cubicBezTo>
                        <a:lnTo>
                          <a:pt x="0" y="399990"/>
                        </a:lnTo>
                        <a:cubicBezTo>
                          <a:pt x="0" y="383083"/>
                          <a:pt x="13835" y="369269"/>
                          <a:pt x="30768" y="369269"/>
                        </a:cubicBezTo>
                        <a:close/>
                        <a:moveTo>
                          <a:pt x="302495" y="234842"/>
                        </a:moveTo>
                        <a:cubicBezTo>
                          <a:pt x="308174" y="234842"/>
                          <a:pt x="312820" y="239482"/>
                          <a:pt x="312820" y="245153"/>
                        </a:cubicBezTo>
                        <a:lnTo>
                          <a:pt x="312820" y="292586"/>
                        </a:lnTo>
                        <a:lnTo>
                          <a:pt x="527172" y="292586"/>
                        </a:lnTo>
                        <a:cubicBezTo>
                          <a:pt x="532954" y="292586"/>
                          <a:pt x="537497" y="297226"/>
                          <a:pt x="537497" y="302898"/>
                        </a:cubicBezTo>
                        <a:lnTo>
                          <a:pt x="537497" y="340328"/>
                        </a:lnTo>
                        <a:cubicBezTo>
                          <a:pt x="537497" y="346000"/>
                          <a:pt x="532954" y="350640"/>
                          <a:pt x="527172" y="350640"/>
                        </a:cubicBezTo>
                        <a:cubicBezTo>
                          <a:pt x="521493" y="350640"/>
                          <a:pt x="516847" y="346000"/>
                          <a:pt x="516847" y="340328"/>
                        </a:cubicBezTo>
                        <a:lnTo>
                          <a:pt x="516847" y="313209"/>
                        </a:lnTo>
                        <a:lnTo>
                          <a:pt x="312820" y="313209"/>
                        </a:lnTo>
                        <a:lnTo>
                          <a:pt x="312820" y="340328"/>
                        </a:lnTo>
                        <a:cubicBezTo>
                          <a:pt x="312820" y="346000"/>
                          <a:pt x="308174" y="350640"/>
                          <a:pt x="302495" y="350640"/>
                        </a:cubicBezTo>
                        <a:cubicBezTo>
                          <a:pt x="296816" y="350640"/>
                          <a:pt x="292170" y="346000"/>
                          <a:pt x="292170" y="340328"/>
                        </a:cubicBezTo>
                        <a:lnTo>
                          <a:pt x="292170" y="313209"/>
                        </a:lnTo>
                        <a:lnTo>
                          <a:pt x="88040" y="313209"/>
                        </a:lnTo>
                        <a:lnTo>
                          <a:pt x="88040" y="340328"/>
                        </a:lnTo>
                        <a:cubicBezTo>
                          <a:pt x="88040" y="346000"/>
                          <a:pt x="83497" y="350640"/>
                          <a:pt x="77715" y="350640"/>
                        </a:cubicBezTo>
                        <a:cubicBezTo>
                          <a:pt x="72036" y="350640"/>
                          <a:pt x="67390" y="346000"/>
                          <a:pt x="67390" y="340328"/>
                        </a:cubicBezTo>
                        <a:lnTo>
                          <a:pt x="67390" y="302898"/>
                        </a:lnTo>
                        <a:cubicBezTo>
                          <a:pt x="67390" y="297226"/>
                          <a:pt x="72036" y="292586"/>
                          <a:pt x="77715" y="292586"/>
                        </a:cubicBezTo>
                        <a:lnTo>
                          <a:pt x="292170" y="292586"/>
                        </a:lnTo>
                        <a:lnTo>
                          <a:pt x="292170" y="245153"/>
                        </a:lnTo>
                        <a:cubicBezTo>
                          <a:pt x="292170" y="239482"/>
                          <a:pt x="296816" y="234842"/>
                          <a:pt x="302495" y="234842"/>
                        </a:cubicBezTo>
                        <a:close/>
                        <a:moveTo>
                          <a:pt x="191705" y="153212"/>
                        </a:moveTo>
                        <a:lnTo>
                          <a:pt x="191705" y="160326"/>
                        </a:lnTo>
                        <a:cubicBezTo>
                          <a:pt x="191705" y="165894"/>
                          <a:pt x="196146" y="170431"/>
                          <a:pt x="201722" y="170431"/>
                        </a:cubicBezTo>
                        <a:lnTo>
                          <a:pt x="403307" y="170431"/>
                        </a:lnTo>
                        <a:cubicBezTo>
                          <a:pt x="408780" y="170431"/>
                          <a:pt x="413324" y="165894"/>
                          <a:pt x="413324" y="160326"/>
                        </a:cubicBezTo>
                        <a:lnTo>
                          <a:pt x="413324" y="153212"/>
                        </a:lnTo>
                        <a:close/>
                        <a:moveTo>
                          <a:pt x="201722" y="20621"/>
                        </a:moveTo>
                        <a:cubicBezTo>
                          <a:pt x="196146" y="20621"/>
                          <a:pt x="191705" y="25054"/>
                          <a:pt x="191705" y="30622"/>
                        </a:cubicBezTo>
                        <a:lnTo>
                          <a:pt x="191705" y="132592"/>
                        </a:lnTo>
                        <a:lnTo>
                          <a:pt x="413324" y="132592"/>
                        </a:lnTo>
                        <a:lnTo>
                          <a:pt x="413324" y="30622"/>
                        </a:lnTo>
                        <a:cubicBezTo>
                          <a:pt x="413324" y="25054"/>
                          <a:pt x="408780" y="20621"/>
                          <a:pt x="403307" y="20621"/>
                        </a:cubicBezTo>
                        <a:close/>
                        <a:moveTo>
                          <a:pt x="201722" y="0"/>
                        </a:moveTo>
                        <a:lnTo>
                          <a:pt x="403307" y="0"/>
                        </a:lnTo>
                        <a:cubicBezTo>
                          <a:pt x="420243" y="0"/>
                          <a:pt x="433978" y="13713"/>
                          <a:pt x="433978" y="30622"/>
                        </a:cubicBezTo>
                        <a:lnTo>
                          <a:pt x="433978" y="160326"/>
                        </a:lnTo>
                        <a:cubicBezTo>
                          <a:pt x="433978" y="177236"/>
                          <a:pt x="420243" y="191051"/>
                          <a:pt x="403307" y="191051"/>
                        </a:cubicBezTo>
                        <a:lnTo>
                          <a:pt x="312842" y="191051"/>
                        </a:lnTo>
                        <a:lnTo>
                          <a:pt x="312842" y="203424"/>
                        </a:lnTo>
                        <a:lnTo>
                          <a:pt x="378212" y="203424"/>
                        </a:lnTo>
                        <a:cubicBezTo>
                          <a:pt x="383892" y="203424"/>
                          <a:pt x="388539" y="208064"/>
                          <a:pt x="388539" y="213734"/>
                        </a:cubicBezTo>
                        <a:cubicBezTo>
                          <a:pt x="388539" y="219405"/>
                          <a:pt x="383892" y="224045"/>
                          <a:pt x="378212" y="224045"/>
                        </a:cubicBezTo>
                        <a:lnTo>
                          <a:pt x="226817" y="224045"/>
                        </a:lnTo>
                        <a:cubicBezTo>
                          <a:pt x="221034" y="224045"/>
                          <a:pt x="216490" y="219405"/>
                          <a:pt x="216490" y="213734"/>
                        </a:cubicBezTo>
                        <a:cubicBezTo>
                          <a:pt x="216490" y="208064"/>
                          <a:pt x="221034" y="203424"/>
                          <a:pt x="226817" y="203424"/>
                        </a:cubicBezTo>
                        <a:lnTo>
                          <a:pt x="292187" y="203424"/>
                        </a:lnTo>
                        <a:lnTo>
                          <a:pt x="292187" y="191051"/>
                        </a:lnTo>
                        <a:lnTo>
                          <a:pt x="201722" y="191051"/>
                        </a:lnTo>
                        <a:cubicBezTo>
                          <a:pt x="184786" y="191051"/>
                          <a:pt x="171051" y="177236"/>
                          <a:pt x="171051" y="160326"/>
                        </a:cubicBezTo>
                        <a:lnTo>
                          <a:pt x="171051" y="30622"/>
                        </a:lnTo>
                        <a:cubicBezTo>
                          <a:pt x="171051" y="13713"/>
                          <a:pt x="184786" y="0"/>
                          <a:pt x="2017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4" name="iş1íďè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69" name="îšļïďê"/>
              <p:cNvGrpSpPr/>
              <p:nvPr/>
            </p:nvGrpSpPr>
            <p:grpSpPr>
              <a:xfrm>
                <a:off x="6528048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79" name="îṩļiḋê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1" name="ïşḷïḍe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82" name="íṧ1íḓe"/>
                  <p:cNvSpPr>
                    <a:spLocks/>
                  </p:cNvSpPr>
                  <p:nvPr/>
                </p:nvSpPr>
                <p:spPr bwMode="auto">
                  <a:xfrm>
                    <a:off x="7338853" y="6888030"/>
                    <a:ext cx="979368" cy="960271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0" name="iś1íḋê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70" name="íṣļïḓè"/>
              <p:cNvGrpSpPr/>
              <p:nvPr/>
            </p:nvGrpSpPr>
            <p:grpSpPr>
              <a:xfrm>
                <a:off x="8832304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75" name="îṧľïḑe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77" name="íṧļíḑè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78" name="îs1îḋè"/>
                  <p:cNvSpPr>
                    <a:spLocks/>
                  </p:cNvSpPr>
                  <p:nvPr/>
                </p:nvSpPr>
                <p:spPr bwMode="auto">
                  <a:xfrm>
                    <a:off x="7338853" y="6939473"/>
                    <a:ext cx="979368" cy="857383"/>
                  </a:xfrm>
                  <a:custGeom>
                    <a:avLst/>
                    <a:gdLst>
                      <a:gd name="T0" fmla="*/ 793 w 853"/>
                      <a:gd name="T1" fmla="*/ 481 h 748"/>
                      <a:gd name="T2" fmla="*/ 840 w 853"/>
                      <a:gd name="T3" fmla="*/ 71 h 748"/>
                      <a:gd name="T4" fmla="*/ 840 w 853"/>
                      <a:gd name="T5" fmla="*/ 45 h 748"/>
                      <a:gd name="T6" fmla="*/ 463 w 853"/>
                      <a:gd name="T7" fmla="*/ 45 h 748"/>
                      <a:gd name="T8" fmla="*/ 449 w 853"/>
                      <a:gd name="T9" fmla="*/ 0 h 748"/>
                      <a:gd name="T10" fmla="*/ 376 w 853"/>
                      <a:gd name="T11" fmla="*/ 13 h 748"/>
                      <a:gd name="T12" fmla="*/ 73 w 853"/>
                      <a:gd name="T13" fmla="*/ 45 h 748"/>
                      <a:gd name="T14" fmla="*/ 0 w 853"/>
                      <a:gd name="T15" fmla="*/ 58 h 748"/>
                      <a:gd name="T16" fmla="*/ 60 w 853"/>
                      <a:gd name="T17" fmla="*/ 71 h 748"/>
                      <a:gd name="T18" fmla="*/ 13 w 853"/>
                      <a:gd name="T19" fmla="*/ 481 h 748"/>
                      <a:gd name="T20" fmla="*/ 13 w 853"/>
                      <a:gd name="T21" fmla="*/ 507 h 748"/>
                      <a:gd name="T22" fmla="*/ 414 w 853"/>
                      <a:gd name="T23" fmla="*/ 507 h 748"/>
                      <a:gd name="T24" fmla="*/ 413 w 853"/>
                      <a:gd name="T25" fmla="*/ 565 h 748"/>
                      <a:gd name="T26" fmla="*/ 216 w 853"/>
                      <a:gd name="T27" fmla="*/ 721 h 748"/>
                      <a:gd name="T28" fmla="*/ 216 w 853"/>
                      <a:gd name="T29" fmla="*/ 747 h 748"/>
                      <a:gd name="T30" fmla="*/ 314 w 853"/>
                      <a:gd name="T31" fmla="*/ 748 h 748"/>
                      <a:gd name="T32" fmla="*/ 425 w 853"/>
                      <a:gd name="T33" fmla="*/ 747 h 748"/>
                      <a:gd name="T34" fmla="*/ 428 w 853"/>
                      <a:gd name="T35" fmla="*/ 747 h 748"/>
                      <a:gd name="T36" fmla="*/ 539 w 853"/>
                      <a:gd name="T37" fmla="*/ 748 h 748"/>
                      <a:gd name="T38" fmla="*/ 643 w 853"/>
                      <a:gd name="T39" fmla="*/ 747 h 748"/>
                      <a:gd name="T40" fmla="*/ 643 w 853"/>
                      <a:gd name="T41" fmla="*/ 721 h 748"/>
                      <a:gd name="T42" fmla="*/ 440 w 853"/>
                      <a:gd name="T43" fmla="*/ 565 h 748"/>
                      <a:gd name="T44" fmla="*/ 440 w 853"/>
                      <a:gd name="T45" fmla="*/ 507 h 748"/>
                      <a:gd name="T46" fmla="*/ 840 w 853"/>
                      <a:gd name="T47" fmla="*/ 507 h 748"/>
                      <a:gd name="T48" fmla="*/ 840 w 853"/>
                      <a:gd name="T49" fmla="*/ 481 h 748"/>
                      <a:gd name="T50" fmla="*/ 413 w 853"/>
                      <a:gd name="T51" fmla="*/ 721 h 748"/>
                      <a:gd name="T52" fmla="*/ 413 w 853"/>
                      <a:gd name="T53" fmla="*/ 612 h 748"/>
                      <a:gd name="T54" fmla="*/ 440 w 853"/>
                      <a:gd name="T55" fmla="*/ 721 h 748"/>
                      <a:gd name="T56" fmla="*/ 514 w 853"/>
                      <a:gd name="T57" fmla="*/ 721 h 748"/>
                      <a:gd name="T58" fmla="*/ 436 w 853"/>
                      <a:gd name="T59" fmla="*/ 26 h 748"/>
                      <a:gd name="T60" fmla="*/ 402 w 853"/>
                      <a:gd name="T61" fmla="*/ 45 h 748"/>
                      <a:gd name="T62" fmla="*/ 87 w 853"/>
                      <a:gd name="T63" fmla="*/ 481 h 748"/>
                      <a:gd name="T64" fmla="*/ 389 w 853"/>
                      <a:gd name="T65" fmla="*/ 71 h 748"/>
                      <a:gd name="T66" fmla="*/ 767 w 853"/>
                      <a:gd name="T67" fmla="*/ 71 h 748"/>
                      <a:gd name="T68" fmla="*/ 87 w 853"/>
                      <a:gd name="T69" fmla="*/ 481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853" h="748">
                        <a:moveTo>
                          <a:pt x="840" y="481"/>
                        </a:moveTo>
                        <a:lnTo>
                          <a:pt x="793" y="481"/>
                        </a:lnTo>
                        <a:lnTo>
                          <a:pt x="793" y="71"/>
                        </a:lnTo>
                        <a:lnTo>
                          <a:pt x="840" y="71"/>
                        </a:lnTo>
                        <a:cubicBezTo>
                          <a:pt x="847" y="71"/>
                          <a:pt x="853" y="65"/>
                          <a:pt x="853" y="58"/>
                        </a:cubicBezTo>
                        <a:cubicBezTo>
                          <a:pt x="853" y="51"/>
                          <a:pt x="847" y="45"/>
                          <a:pt x="840" y="45"/>
                        </a:cubicBezTo>
                        <a:lnTo>
                          <a:pt x="780" y="45"/>
                        </a:lnTo>
                        <a:lnTo>
                          <a:pt x="463" y="45"/>
                        </a:lnTo>
                        <a:lnTo>
                          <a:pt x="463" y="13"/>
                        </a:lnTo>
                        <a:cubicBezTo>
                          <a:pt x="463" y="6"/>
                          <a:pt x="457" y="0"/>
                          <a:pt x="449" y="0"/>
                        </a:cubicBezTo>
                        <a:lnTo>
                          <a:pt x="389" y="0"/>
                        </a:lnTo>
                        <a:cubicBezTo>
                          <a:pt x="382" y="0"/>
                          <a:pt x="376" y="6"/>
                          <a:pt x="376" y="13"/>
                        </a:cubicBezTo>
                        <a:lnTo>
                          <a:pt x="376" y="45"/>
                        </a:lnTo>
                        <a:lnTo>
                          <a:pt x="73" y="45"/>
                        </a:lnTo>
                        <a:lnTo>
                          <a:pt x="13" y="45"/>
                        </a:lnTo>
                        <a:cubicBezTo>
                          <a:pt x="6" y="45"/>
                          <a:pt x="0" y="51"/>
                          <a:pt x="0" y="58"/>
                        </a:cubicBezTo>
                        <a:cubicBezTo>
                          <a:pt x="0" y="65"/>
                          <a:pt x="6" y="71"/>
                          <a:pt x="13" y="71"/>
                        </a:cubicBezTo>
                        <a:lnTo>
                          <a:pt x="60" y="71"/>
                        </a:lnTo>
                        <a:lnTo>
                          <a:pt x="60" y="481"/>
                        </a:lnTo>
                        <a:lnTo>
                          <a:pt x="13" y="481"/>
                        </a:lnTo>
                        <a:cubicBezTo>
                          <a:pt x="6" y="481"/>
                          <a:pt x="0" y="487"/>
                          <a:pt x="0" y="494"/>
                        </a:cubicBezTo>
                        <a:cubicBezTo>
                          <a:pt x="0" y="501"/>
                          <a:pt x="6" y="507"/>
                          <a:pt x="13" y="507"/>
                        </a:cubicBezTo>
                        <a:lnTo>
                          <a:pt x="73" y="507"/>
                        </a:lnTo>
                        <a:lnTo>
                          <a:pt x="414" y="507"/>
                        </a:lnTo>
                        <a:cubicBezTo>
                          <a:pt x="414" y="508"/>
                          <a:pt x="413" y="508"/>
                          <a:pt x="413" y="509"/>
                        </a:cubicBezTo>
                        <a:lnTo>
                          <a:pt x="413" y="565"/>
                        </a:lnTo>
                        <a:lnTo>
                          <a:pt x="307" y="721"/>
                        </a:lnTo>
                        <a:lnTo>
                          <a:pt x="216" y="721"/>
                        </a:lnTo>
                        <a:cubicBezTo>
                          <a:pt x="209" y="721"/>
                          <a:pt x="203" y="727"/>
                          <a:pt x="203" y="734"/>
                        </a:cubicBezTo>
                        <a:cubicBezTo>
                          <a:pt x="203" y="741"/>
                          <a:pt x="209" y="747"/>
                          <a:pt x="216" y="747"/>
                        </a:cubicBezTo>
                        <a:lnTo>
                          <a:pt x="312" y="747"/>
                        </a:lnTo>
                        <a:cubicBezTo>
                          <a:pt x="312" y="748"/>
                          <a:pt x="313" y="748"/>
                          <a:pt x="314" y="748"/>
                        </a:cubicBezTo>
                        <a:cubicBezTo>
                          <a:pt x="315" y="748"/>
                          <a:pt x="316" y="748"/>
                          <a:pt x="317" y="747"/>
                        </a:cubicBezTo>
                        <a:lnTo>
                          <a:pt x="425" y="747"/>
                        </a:lnTo>
                        <a:cubicBezTo>
                          <a:pt x="426" y="747"/>
                          <a:pt x="426" y="748"/>
                          <a:pt x="427" y="748"/>
                        </a:cubicBezTo>
                        <a:cubicBezTo>
                          <a:pt x="427" y="748"/>
                          <a:pt x="428" y="747"/>
                          <a:pt x="428" y="747"/>
                        </a:cubicBezTo>
                        <a:lnTo>
                          <a:pt x="537" y="747"/>
                        </a:lnTo>
                        <a:cubicBezTo>
                          <a:pt x="537" y="748"/>
                          <a:pt x="538" y="748"/>
                          <a:pt x="539" y="748"/>
                        </a:cubicBezTo>
                        <a:cubicBezTo>
                          <a:pt x="540" y="748"/>
                          <a:pt x="541" y="748"/>
                          <a:pt x="542" y="747"/>
                        </a:cubicBezTo>
                        <a:lnTo>
                          <a:pt x="643" y="747"/>
                        </a:lnTo>
                        <a:cubicBezTo>
                          <a:pt x="650" y="747"/>
                          <a:pt x="656" y="741"/>
                          <a:pt x="656" y="734"/>
                        </a:cubicBezTo>
                        <a:cubicBezTo>
                          <a:pt x="656" y="727"/>
                          <a:pt x="650" y="721"/>
                          <a:pt x="643" y="721"/>
                        </a:cubicBezTo>
                        <a:lnTo>
                          <a:pt x="546" y="721"/>
                        </a:lnTo>
                        <a:lnTo>
                          <a:pt x="440" y="565"/>
                        </a:lnTo>
                        <a:lnTo>
                          <a:pt x="440" y="509"/>
                        </a:lnTo>
                        <a:cubicBezTo>
                          <a:pt x="440" y="508"/>
                          <a:pt x="440" y="508"/>
                          <a:pt x="440" y="507"/>
                        </a:cubicBezTo>
                        <a:lnTo>
                          <a:pt x="780" y="507"/>
                        </a:lnTo>
                        <a:lnTo>
                          <a:pt x="840" y="507"/>
                        </a:lnTo>
                        <a:cubicBezTo>
                          <a:pt x="847" y="507"/>
                          <a:pt x="853" y="501"/>
                          <a:pt x="853" y="494"/>
                        </a:cubicBezTo>
                        <a:cubicBezTo>
                          <a:pt x="853" y="487"/>
                          <a:pt x="847" y="481"/>
                          <a:pt x="840" y="481"/>
                        </a:cubicBezTo>
                        <a:close/>
                        <a:moveTo>
                          <a:pt x="413" y="612"/>
                        </a:moveTo>
                        <a:lnTo>
                          <a:pt x="413" y="721"/>
                        </a:lnTo>
                        <a:lnTo>
                          <a:pt x="339" y="721"/>
                        </a:lnTo>
                        <a:lnTo>
                          <a:pt x="413" y="612"/>
                        </a:lnTo>
                        <a:close/>
                        <a:moveTo>
                          <a:pt x="514" y="721"/>
                        </a:moveTo>
                        <a:lnTo>
                          <a:pt x="440" y="721"/>
                        </a:lnTo>
                        <a:lnTo>
                          <a:pt x="440" y="612"/>
                        </a:lnTo>
                        <a:lnTo>
                          <a:pt x="514" y="721"/>
                        </a:lnTo>
                        <a:close/>
                        <a:moveTo>
                          <a:pt x="402" y="26"/>
                        </a:moveTo>
                        <a:lnTo>
                          <a:pt x="436" y="26"/>
                        </a:lnTo>
                        <a:lnTo>
                          <a:pt x="436" y="45"/>
                        </a:lnTo>
                        <a:lnTo>
                          <a:pt x="402" y="45"/>
                        </a:lnTo>
                        <a:lnTo>
                          <a:pt x="402" y="26"/>
                        </a:lnTo>
                        <a:close/>
                        <a:moveTo>
                          <a:pt x="87" y="481"/>
                        </a:moveTo>
                        <a:lnTo>
                          <a:pt x="87" y="71"/>
                        </a:lnTo>
                        <a:lnTo>
                          <a:pt x="389" y="71"/>
                        </a:lnTo>
                        <a:lnTo>
                          <a:pt x="449" y="71"/>
                        </a:lnTo>
                        <a:lnTo>
                          <a:pt x="767" y="71"/>
                        </a:lnTo>
                        <a:lnTo>
                          <a:pt x="767" y="481"/>
                        </a:lnTo>
                        <a:lnTo>
                          <a:pt x="87" y="48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76" name="íṣ1iḓe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171" name="iSľiḓê"/>
              <p:cNvSpPr/>
              <p:nvPr/>
            </p:nvSpPr>
            <p:spPr>
              <a:xfrm>
                <a:off x="725555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3</a:t>
                </a:r>
              </a:p>
            </p:txBody>
          </p:sp>
          <p:sp>
            <p:nvSpPr>
              <p:cNvPr id="172" name="îṣḻíḋê"/>
              <p:cNvSpPr/>
              <p:nvPr/>
            </p:nvSpPr>
            <p:spPr>
              <a:xfrm>
                <a:off x="493316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2</a:t>
                </a:r>
              </a:p>
            </p:txBody>
          </p:sp>
          <p:sp>
            <p:nvSpPr>
              <p:cNvPr id="173" name="î$ḻîḍé"/>
              <p:cNvSpPr/>
              <p:nvPr/>
            </p:nvSpPr>
            <p:spPr>
              <a:xfrm>
                <a:off x="261077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1</a:t>
                </a:r>
              </a:p>
            </p:txBody>
          </p:sp>
          <p:sp>
            <p:nvSpPr>
              <p:cNvPr id="174" name="iṩlíḍè"/>
              <p:cNvSpPr/>
              <p:nvPr/>
            </p:nvSpPr>
            <p:spPr>
              <a:xfrm>
                <a:off x="9541680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946136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148128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291982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495704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1929029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4148128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6321917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8467500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193" grpId="0"/>
      <p:bldP spid="194" grpId="0"/>
      <p:bldP spid="195" grpId="0"/>
      <p:bldP spid="1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78274" y="1686807"/>
            <a:ext cx="8835451" cy="4253942"/>
            <a:chOff x="1678274" y="1638679"/>
            <a:chExt cx="8835451" cy="4253942"/>
          </a:xfrm>
        </p:grpSpPr>
        <p:sp>
          <p:nvSpPr>
            <p:cNvPr id="40" name="íśḻiďê"/>
            <p:cNvSpPr/>
            <p:nvPr/>
          </p:nvSpPr>
          <p:spPr>
            <a:xfrm>
              <a:off x="4591125" y="1638679"/>
              <a:ext cx="2952636" cy="5523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grpSp>
          <p:nvGrpSpPr>
            <p:cNvPr id="4" name="ïşľiḑê"/>
            <p:cNvGrpSpPr/>
            <p:nvPr/>
          </p:nvGrpSpPr>
          <p:grpSpPr>
            <a:xfrm>
              <a:off x="2422472" y="4173597"/>
              <a:ext cx="7334769" cy="297420"/>
              <a:chOff x="2166938" y="4514850"/>
              <a:chExt cx="7862887" cy="638175"/>
            </a:xfrm>
          </p:grpSpPr>
          <p:cxnSp>
            <p:nvCxnSpPr>
              <p:cNvPr id="34" name="Straight Connector 109"/>
              <p:cNvCxnSpPr/>
              <p:nvPr/>
            </p:nvCxnSpPr>
            <p:spPr>
              <a:xfrm>
                <a:off x="2166938" y="4525604"/>
                <a:ext cx="786288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10"/>
              <p:cNvCxnSpPr/>
              <p:nvPr/>
            </p:nvCxnSpPr>
            <p:spPr>
              <a:xfrm>
                <a:off x="2166938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11"/>
              <p:cNvCxnSpPr/>
              <p:nvPr/>
            </p:nvCxnSpPr>
            <p:spPr>
              <a:xfrm>
                <a:off x="4131469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12"/>
              <p:cNvCxnSpPr/>
              <p:nvPr/>
            </p:nvCxnSpPr>
            <p:spPr>
              <a:xfrm>
                <a:off x="6096000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13"/>
              <p:cNvCxnSpPr/>
              <p:nvPr/>
            </p:nvCxnSpPr>
            <p:spPr>
              <a:xfrm>
                <a:off x="8060531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114"/>
              <p:cNvCxnSpPr/>
              <p:nvPr/>
            </p:nvCxnSpPr>
            <p:spPr>
              <a:xfrm>
                <a:off x="10025063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iṥḻiḓê"/>
            <p:cNvSpPr/>
            <p:nvPr/>
          </p:nvSpPr>
          <p:spPr>
            <a:xfrm>
              <a:off x="3493505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6" name="îŝļïḋe"/>
            <p:cNvSpPr/>
            <p:nvPr/>
          </p:nvSpPr>
          <p:spPr>
            <a:xfrm>
              <a:off x="1678274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7" name="îşlíḓè"/>
            <p:cNvSpPr/>
            <p:nvPr/>
          </p:nvSpPr>
          <p:spPr>
            <a:xfrm>
              <a:off x="1678274" y="5444459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grpSp>
          <p:nvGrpSpPr>
            <p:cNvPr id="8" name="îṣlidê"/>
            <p:cNvGrpSpPr/>
            <p:nvPr/>
          </p:nvGrpSpPr>
          <p:grpSpPr>
            <a:xfrm>
              <a:off x="5198509" y="2157285"/>
              <a:ext cx="2197240" cy="2016312"/>
              <a:chOff x="4997380" y="2392794"/>
              <a:chExt cx="2197240" cy="1943949"/>
            </a:xfrm>
          </p:grpSpPr>
          <p:cxnSp>
            <p:nvCxnSpPr>
              <p:cNvPr id="30" name="Straight Connector 129"/>
              <p:cNvCxnSpPr/>
              <p:nvPr/>
            </p:nvCxnSpPr>
            <p:spPr>
              <a:xfrm>
                <a:off x="6096000" y="2392794"/>
                <a:ext cx="0" cy="194394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30"/>
              <p:cNvCxnSpPr/>
              <p:nvPr/>
            </p:nvCxnSpPr>
            <p:spPr>
              <a:xfrm>
                <a:off x="4997380" y="3039937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31"/>
              <p:cNvCxnSpPr/>
              <p:nvPr/>
            </p:nvCxnSpPr>
            <p:spPr>
              <a:xfrm>
                <a:off x="4997380" y="3727955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32"/>
              <p:cNvCxnSpPr/>
              <p:nvPr/>
            </p:nvCxnSpPr>
            <p:spPr>
              <a:xfrm flipH="1">
                <a:off x="6096000" y="3383946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íśḻiďê"/>
            <p:cNvSpPr/>
            <p:nvPr/>
          </p:nvSpPr>
          <p:spPr>
            <a:xfrm>
              <a:off x="4591125" y="1686105"/>
              <a:ext cx="2952636" cy="552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íṣ1îḓe"/>
            <p:cNvSpPr/>
            <p:nvPr/>
          </p:nvSpPr>
          <p:spPr>
            <a:xfrm>
              <a:off x="3664717" y="2604440"/>
              <a:ext cx="1562240" cy="448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1" name="ïṡḷïḑè"/>
            <p:cNvSpPr/>
            <p:nvPr/>
          </p:nvSpPr>
          <p:spPr>
            <a:xfrm>
              <a:off x="3664717" y="2604437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12" name="iślïďè"/>
            <p:cNvSpPr/>
            <p:nvPr/>
          </p:nvSpPr>
          <p:spPr>
            <a:xfrm>
              <a:off x="5286321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3" name="îs1idé"/>
            <p:cNvSpPr/>
            <p:nvPr/>
          </p:nvSpPr>
          <p:spPr>
            <a:xfrm>
              <a:off x="7118903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4" name="îṣľïḓé"/>
            <p:cNvSpPr/>
            <p:nvPr/>
          </p:nvSpPr>
          <p:spPr>
            <a:xfrm>
              <a:off x="8951485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5" name="ïSļïḓe"/>
            <p:cNvSpPr/>
            <p:nvPr/>
          </p:nvSpPr>
          <p:spPr>
            <a:xfrm>
              <a:off x="7118903" y="5436821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6" name="îSḻîďê"/>
            <p:cNvSpPr/>
            <p:nvPr/>
          </p:nvSpPr>
          <p:spPr>
            <a:xfrm>
              <a:off x="1678274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7" name="íŝľïdè"/>
            <p:cNvSpPr/>
            <p:nvPr/>
          </p:nvSpPr>
          <p:spPr>
            <a:xfrm>
              <a:off x="1678274" y="4411569"/>
              <a:ext cx="1562240" cy="37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18" name="iṥľîḍê"/>
            <p:cNvSpPr/>
            <p:nvPr/>
          </p:nvSpPr>
          <p:spPr>
            <a:xfrm>
              <a:off x="3664717" y="3334447"/>
              <a:ext cx="1562240" cy="448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9" name="ïśļíḓe"/>
            <p:cNvSpPr/>
            <p:nvPr/>
          </p:nvSpPr>
          <p:spPr>
            <a:xfrm>
              <a:off x="3664717" y="3334443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20" name="îSļiďè"/>
            <p:cNvSpPr/>
            <p:nvPr/>
          </p:nvSpPr>
          <p:spPr>
            <a:xfrm>
              <a:off x="6965439" y="2977632"/>
              <a:ext cx="1562240" cy="448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ïṡļidê"/>
            <p:cNvSpPr/>
            <p:nvPr/>
          </p:nvSpPr>
          <p:spPr>
            <a:xfrm>
              <a:off x="6965439" y="2977629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22" name="ís1iďè"/>
            <p:cNvSpPr/>
            <p:nvPr/>
          </p:nvSpPr>
          <p:spPr>
            <a:xfrm>
              <a:off x="3493505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3" name="iṧľïḑe"/>
            <p:cNvSpPr/>
            <p:nvPr/>
          </p:nvSpPr>
          <p:spPr>
            <a:xfrm>
              <a:off x="3493505" y="4411569"/>
              <a:ext cx="1562240" cy="373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4" name="iṡļïďè"/>
            <p:cNvSpPr/>
            <p:nvPr/>
          </p:nvSpPr>
          <p:spPr>
            <a:xfrm>
              <a:off x="5308737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5" name="î$lïďê"/>
            <p:cNvSpPr/>
            <p:nvPr/>
          </p:nvSpPr>
          <p:spPr>
            <a:xfrm>
              <a:off x="5308737" y="4411569"/>
              <a:ext cx="1562240" cy="373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6" name="isḷïdê"/>
            <p:cNvSpPr/>
            <p:nvPr/>
          </p:nvSpPr>
          <p:spPr>
            <a:xfrm>
              <a:off x="7123967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7" name="ïSľîdè"/>
            <p:cNvSpPr/>
            <p:nvPr/>
          </p:nvSpPr>
          <p:spPr>
            <a:xfrm>
              <a:off x="7123967" y="4411569"/>
              <a:ext cx="1562240" cy="373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8" name="îṣľiḍe"/>
            <p:cNvSpPr/>
            <p:nvPr/>
          </p:nvSpPr>
          <p:spPr>
            <a:xfrm>
              <a:off x="8939198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9" name="îŝľíďé"/>
            <p:cNvSpPr/>
            <p:nvPr/>
          </p:nvSpPr>
          <p:spPr>
            <a:xfrm>
              <a:off x="8939198" y="4411569"/>
              <a:ext cx="1562240" cy="373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3629" y="1728484"/>
            <a:ext cx="1114091" cy="1133662"/>
            <a:chOff x="1123629" y="1728484"/>
            <a:chExt cx="1114091" cy="1133662"/>
          </a:xfrm>
        </p:grpSpPr>
        <p:sp>
          <p:nvSpPr>
            <p:cNvPr id="10" name="ïs1iḍè"/>
            <p:cNvSpPr/>
            <p:nvPr/>
          </p:nvSpPr>
          <p:spPr>
            <a:xfrm>
              <a:off x="1123629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1" name="isļïḓê"/>
            <p:cNvSpPr>
              <a:spLocks/>
            </p:cNvSpPr>
            <p:nvPr/>
          </p:nvSpPr>
          <p:spPr bwMode="auto">
            <a:xfrm>
              <a:off x="1514741" y="2092575"/>
              <a:ext cx="331864" cy="405478"/>
            </a:xfrm>
            <a:custGeom>
              <a:avLst/>
              <a:gdLst>
                <a:gd name="T0" fmla="*/ 50 w 151"/>
                <a:gd name="T1" fmla="*/ 105 h 185"/>
                <a:gd name="T2" fmla="*/ 59 w 151"/>
                <a:gd name="T3" fmla="*/ 105 h 185"/>
                <a:gd name="T4" fmla="*/ 75 w 151"/>
                <a:gd name="T5" fmla="*/ 118 h 185"/>
                <a:gd name="T6" fmla="*/ 75 w 151"/>
                <a:gd name="T7" fmla="*/ 135 h 185"/>
                <a:gd name="T8" fmla="*/ 75 w 151"/>
                <a:gd name="T9" fmla="*/ 118 h 185"/>
                <a:gd name="T10" fmla="*/ 33 w 151"/>
                <a:gd name="T11" fmla="*/ 143 h 185"/>
                <a:gd name="T12" fmla="*/ 50 w 151"/>
                <a:gd name="T13" fmla="*/ 143 h 185"/>
                <a:gd name="T14" fmla="*/ 118 w 151"/>
                <a:gd name="T15" fmla="*/ 67 h 185"/>
                <a:gd name="T16" fmla="*/ 126 w 151"/>
                <a:gd name="T17" fmla="*/ 25 h 185"/>
                <a:gd name="T18" fmla="*/ 135 w 151"/>
                <a:gd name="T19" fmla="*/ 8 h 185"/>
                <a:gd name="T20" fmla="*/ 25 w 151"/>
                <a:gd name="T21" fmla="*/ 0 h 185"/>
                <a:gd name="T22" fmla="*/ 16 w 151"/>
                <a:gd name="T23" fmla="*/ 17 h 185"/>
                <a:gd name="T24" fmla="*/ 33 w 151"/>
                <a:gd name="T25" fmla="*/ 25 h 185"/>
                <a:gd name="T26" fmla="*/ 0 w 151"/>
                <a:gd name="T27" fmla="*/ 131 h 185"/>
                <a:gd name="T28" fmla="*/ 128 w 151"/>
                <a:gd name="T29" fmla="*/ 185 h 185"/>
                <a:gd name="T30" fmla="*/ 118 w 151"/>
                <a:gd name="T31" fmla="*/ 67 h 185"/>
                <a:gd name="T32" fmla="*/ 25 w 151"/>
                <a:gd name="T33" fmla="*/ 8 h 185"/>
                <a:gd name="T34" fmla="*/ 126 w 151"/>
                <a:gd name="T35" fmla="*/ 17 h 185"/>
                <a:gd name="T36" fmla="*/ 109 w 151"/>
                <a:gd name="T37" fmla="*/ 25 h 185"/>
                <a:gd name="T38" fmla="*/ 78 w 151"/>
                <a:gd name="T39" fmla="*/ 46 h 185"/>
                <a:gd name="T40" fmla="*/ 42 w 151"/>
                <a:gd name="T41" fmla="*/ 25 h 185"/>
                <a:gd name="T42" fmla="*/ 124 w 151"/>
                <a:gd name="T43" fmla="*/ 177 h 185"/>
                <a:gd name="T44" fmla="*/ 8 w 151"/>
                <a:gd name="T45" fmla="*/ 131 h 185"/>
                <a:gd name="T46" fmla="*/ 42 w 151"/>
                <a:gd name="T47" fmla="*/ 67 h 185"/>
                <a:gd name="T48" fmla="*/ 59 w 151"/>
                <a:gd name="T49" fmla="*/ 59 h 185"/>
                <a:gd name="T50" fmla="*/ 109 w 151"/>
                <a:gd name="T51" fmla="*/ 46 h 185"/>
                <a:gd name="T52" fmla="*/ 113 w 151"/>
                <a:gd name="T53" fmla="*/ 74 h 185"/>
                <a:gd name="T54" fmla="*/ 124 w 151"/>
                <a:gd name="T55" fmla="*/ 177 h 185"/>
                <a:gd name="T56" fmla="*/ 109 w 151"/>
                <a:gd name="T57" fmla="*/ 139 h 185"/>
                <a:gd name="T58" fmla="*/ 118 w 151"/>
                <a:gd name="T59" fmla="*/ 139 h 185"/>
                <a:gd name="T60" fmla="*/ 88 w 151"/>
                <a:gd name="T61" fmla="*/ 76 h 185"/>
                <a:gd name="T62" fmla="*/ 88 w 151"/>
                <a:gd name="T63" fmla="*/ 101 h 185"/>
                <a:gd name="T64" fmla="*/ 88 w 151"/>
                <a:gd name="T65" fmla="*/ 76 h 185"/>
                <a:gd name="T66" fmla="*/ 84 w 151"/>
                <a:gd name="T67" fmla="*/ 88 h 185"/>
                <a:gd name="T68" fmla="*/ 92 w 151"/>
                <a:gd name="T69" fmla="*/ 88 h 185"/>
                <a:gd name="T70" fmla="*/ 88 w 151"/>
                <a:gd name="T71" fmla="*/ 152 h 185"/>
                <a:gd name="T72" fmla="*/ 88 w 151"/>
                <a:gd name="T73" fmla="*/ 160 h 185"/>
                <a:gd name="T74" fmla="*/ 88 w 151"/>
                <a:gd name="T75" fmla="*/ 15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85">
                  <a:moveTo>
                    <a:pt x="54" y="101"/>
                  </a:moveTo>
                  <a:cubicBezTo>
                    <a:pt x="52" y="101"/>
                    <a:pt x="50" y="103"/>
                    <a:pt x="50" y="105"/>
                  </a:cubicBezTo>
                  <a:cubicBezTo>
                    <a:pt x="50" y="108"/>
                    <a:pt x="52" y="109"/>
                    <a:pt x="54" y="109"/>
                  </a:cubicBezTo>
                  <a:cubicBezTo>
                    <a:pt x="57" y="109"/>
                    <a:pt x="59" y="108"/>
                    <a:pt x="59" y="105"/>
                  </a:cubicBezTo>
                  <a:cubicBezTo>
                    <a:pt x="59" y="103"/>
                    <a:pt x="57" y="101"/>
                    <a:pt x="54" y="101"/>
                  </a:cubicBezTo>
                  <a:close/>
                  <a:moveTo>
                    <a:pt x="75" y="118"/>
                  </a:moveTo>
                  <a:cubicBezTo>
                    <a:pt x="71" y="118"/>
                    <a:pt x="67" y="122"/>
                    <a:pt x="67" y="126"/>
                  </a:cubicBezTo>
                  <a:cubicBezTo>
                    <a:pt x="67" y="131"/>
                    <a:pt x="71" y="135"/>
                    <a:pt x="75" y="135"/>
                  </a:cubicBezTo>
                  <a:cubicBezTo>
                    <a:pt x="80" y="135"/>
                    <a:pt x="84" y="131"/>
                    <a:pt x="84" y="126"/>
                  </a:cubicBezTo>
                  <a:cubicBezTo>
                    <a:pt x="84" y="122"/>
                    <a:pt x="80" y="118"/>
                    <a:pt x="75" y="118"/>
                  </a:cubicBezTo>
                  <a:close/>
                  <a:moveTo>
                    <a:pt x="42" y="135"/>
                  </a:moveTo>
                  <a:cubicBezTo>
                    <a:pt x="37" y="135"/>
                    <a:pt x="33" y="139"/>
                    <a:pt x="33" y="143"/>
                  </a:cubicBezTo>
                  <a:cubicBezTo>
                    <a:pt x="33" y="148"/>
                    <a:pt x="37" y="152"/>
                    <a:pt x="42" y="152"/>
                  </a:cubicBezTo>
                  <a:cubicBezTo>
                    <a:pt x="46" y="152"/>
                    <a:pt x="50" y="148"/>
                    <a:pt x="50" y="143"/>
                  </a:cubicBezTo>
                  <a:cubicBezTo>
                    <a:pt x="50" y="139"/>
                    <a:pt x="46" y="135"/>
                    <a:pt x="42" y="135"/>
                  </a:cubicBezTo>
                  <a:close/>
                  <a:moveTo>
                    <a:pt x="118" y="67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1"/>
                    <a:pt x="20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3" y="81"/>
                    <a:pt x="0" y="104"/>
                    <a:pt x="0" y="131"/>
                  </a:cubicBezTo>
                  <a:cubicBezTo>
                    <a:pt x="0" y="152"/>
                    <a:pt x="9" y="172"/>
                    <a:pt x="23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42" y="172"/>
                    <a:pt x="151" y="152"/>
                    <a:pt x="151" y="131"/>
                  </a:cubicBezTo>
                  <a:cubicBezTo>
                    <a:pt x="151" y="104"/>
                    <a:pt x="138" y="81"/>
                    <a:pt x="118" y="67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109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1" y="37"/>
                    <a:pt x="90" y="39"/>
                    <a:pt x="78" y="46"/>
                  </a:cubicBezTo>
                  <a:cubicBezTo>
                    <a:pt x="64" y="54"/>
                    <a:pt x="51" y="51"/>
                    <a:pt x="42" y="47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109" y="25"/>
                  </a:lnTo>
                  <a:close/>
                  <a:moveTo>
                    <a:pt x="124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15" y="164"/>
                    <a:pt x="8" y="148"/>
                    <a:pt x="8" y="131"/>
                  </a:cubicBezTo>
                  <a:cubicBezTo>
                    <a:pt x="8" y="108"/>
                    <a:pt x="19" y="87"/>
                    <a:pt x="38" y="74"/>
                  </a:cubicBezTo>
                  <a:cubicBezTo>
                    <a:pt x="40" y="73"/>
                    <a:pt x="42" y="70"/>
                    <a:pt x="42" y="6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7" y="58"/>
                    <a:pt x="53" y="59"/>
                    <a:pt x="59" y="59"/>
                  </a:cubicBezTo>
                  <a:cubicBezTo>
                    <a:pt x="66" y="59"/>
                    <a:pt x="74" y="58"/>
                    <a:pt x="82" y="53"/>
                  </a:cubicBezTo>
                  <a:cubicBezTo>
                    <a:pt x="93" y="47"/>
                    <a:pt x="102" y="45"/>
                    <a:pt x="109" y="4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70"/>
                    <a:pt x="111" y="73"/>
                    <a:pt x="113" y="74"/>
                  </a:cubicBezTo>
                  <a:cubicBezTo>
                    <a:pt x="132" y="87"/>
                    <a:pt x="143" y="108"/>
                    <a:pt x="143" y="131"/>
                  </a:cubicBezTo>
                  <a:cubicBezTo>
                    <a:pt x="143" y="148"/>
                    <a:pt x="136" y="164"/>
                    <a:pt x="124" y="177"/>
                  </a:cubicBezTo>
                  <a:close/>
                  <a:moveTo>
                    <a:pt x="113" y="135"/>
                  </a:moveTo>
                  <a:cubicBezTo>
                    <a:pt x="111" y="135"/>
                    <a:pt x="109" y="137"/>
                    <a:pt x="109" y="139"/>
                  </a:cubicBezTo>
                  <a:cubicBezTo>
                    <a:pt x="109" y="141"/>
                    <a:pt x="111" y="143"/>
                    <a:pt x="113" y="143"/>
                  </a:cubicBezTo>
                  <a:cubicBezTo>
                    <a:pt x="116" y="143"/>
                    <a:pt x="118" y="141"/>
                    <a:pt x="118" y="139"/>
                  </a:cubicBezTo>
                  <a:cubicBezTo>
                    <a:pt x="118" y="137"/>
                    <a:pt x="116" y="135"/>
                    <a:pt x="113" y="135"/>
                  </a:cubicBezTo>
                  <a:close/>
                  <a:moveTo>
                    <a:pt x="88" y="76"/>
                  </a:moveTo>
                  <a:cubicBezTo>
                    <a:pt x="81" y="76"/>
                    <a:pt x="75" y="81"/>
                    <a:pt x="75" y="88"/>
                  </a:cubicBezTo>
                  <a:cubicBezTo>
                    <a:pt x="75" y="95"/>
                    <a:pt x="81" y="101"/>
                    <a:pt x="88" y="101"/>
                  </a:cubicBezTo>
                  <a:cubicBezTo>
                    <a:pt x="95" y="101"/>
                    <a:pt x="101" y="95"/>
                    <a:pt x="101" y="88"/>
                  </a:cubicBezTo>
                  <a:cubicBezTo>
                    <a:pt x="101" y="81"/>
                    <a:pt x="95" y="76"/>
                    <a:pt x="88" y="76"/>
                  </a:cubicBezTo>
                  <a:close/>
                  <a:moveTo>
                    <a:pt x="88" y="93"/>
                  </a:moveTo>
                  <a:cubicBezTo>
                    <a:pt x="86" y="93"/>
                    <a:pt x="84" y="91"/>
                    <a:pt x="84" y="88"/>
                  </a:cubicBezTo>
                  <a:cubicBezTo>
                    <a:pt x="84" y="86"/>
                    <a:pt x="86" y="84"/>
                    <a:pt x="88" y="84"/>
                  </a:cubicBezTo>
                  <a:cubicBezTo>
                    <a:pt x="90" y="84"/>
                    <a:pt x="92" y="86"/>
                    <a:pt x="92" y="88"/>
                  </a:cubicBezTo>
                  <a:cubicBezTo>
                    <a:pt x="92" y="91"/>
                    <a:pt x="90" y="93"/>
                    <a:pt x="88" y="93"/>
                  </a:cubicBezTo>
                  <a:close/>
                  <a:moveTo>
                    <a:pt x="88" y="152"/>
                  </a:moveTo>
                  <a:cubicBezTo>
                    <a:pt x="86" y="152"/>
                    <a:pt x="84" y="154"/>
                    <a:pt x="84" y="156"/>
                  </a:cubicBezTo>
                  <a:cubicBezTo>
                    <a:pt x="84" y="158"/>
                    <a:pt x="86" y="160"/>
                    <a:pt x="88" y="160"/>
                  </a:cubicBezTo>
                  <a:cubicBezTo>
                    <a:pt x="90" y="160"/>
                    <a:pt x="92" y="158"/>
                    <a:pt x="92" y="156"/>
                  </a:cubicBezTo>
                  <a:cubicBezTo>
                    <a:pt x="92" y="154"/>
                    <a:pt x="90" y="152"/>
                    <a:pt x="88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9502" y="3064026"/>
            <a:ext cx="10552996" cy="1536240"/>
            <a:chOff x="819502" y="3064026"/>
            <a:chExt cx="10552996" cy="1536240"/>
          </a:xfrm>
        </p:grpSpPr>
        <p:sp>
          <p:nvSpPr>
            <p:cNvPr id="4" name="íśľiḓê"/>
            <p:cNvSpPr/>
            <p:nvPr/>
          </p:nvSpPr>
          <p:spPr>
            <a:xfrm>
              <a:off x="257833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2016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ïš1íďe"/>
            <p:cNvSpPr/>
            <p:nvPr/>
          </p:nvSpPr>
          <p:spPr>
            <a:xfrm>
              <a:off x="4337168" y="3654195"/>
              <a:ext cx="1758833" cy="355904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2017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" name="isļiḍe"/>
            <p:cNvSpPr/>
            <p:nvPr/>
          </p:nvSpPr>
          <p:spPr>
            <a:xfrm>
              <a:off x="6096001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2018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işḷïḋê"/>
            <p:cNvSpPr/>
            <p:nvPr/>
          </p:nvSpPr>
          <p:spPr>
            <a:xfrm>
              <a:off x="7854834" y="3654195"/>
              <a:ext cx="1758833" cy="355904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2019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îṣ1íďé"/>
            <p:cNvSpPr/>
            <p:nvPr/>
          </p:nvSpPr>
          <p:spPr>
            <a:xfrm>
              <a:off x="961366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2020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" name="ísḻíďè"/>
            <p:cNvSpPr/>
            <p:nvPr/>
          </p:nvSpPr>
          <p:spPr>
            <a:xfrm>
              <a:off x="819502" y="3654195"/>
              <a:ext cx="1758833" cy="355904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2015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4" name="Straight Connector 45"/>
            <p:cNvCxnSpPr/>
            <p:nvPr/>
          </p:nvCxnSpPr>
          <p:spPr>
            <a:xfrm flipV="1">
              <a:off x="1680673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/>
          </p:nvCxnSpPr>
          <p:spPr>
            <a:xfrm flipV="1">
              <a:off x="3373823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/>
          </p:nvCxnSpPr>
          <p:spPr>
            <a:xfrm flipV="1">
              <a:off x="5186133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/>
            <p:cNvCxnSpPr/>
            <p:nvPr/>
          </p:nvCxnSpPr>
          <p:spPr>
            <a:xfrm flipV="1">
              <a:off x="6891489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/>
            <p:cNvCxnSpPr/>
            <p:nvPr/>
          </p:nvCxnSpPr>
          <p:spPr>
            <a:xfrm flipV="1">
              <a:off x="8703798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/>
            <p:cNvCxnSpPr/>
            <p:nvPr/>
          </p:nvCxnSpPr>
          <p:spPr>
            <a:xfrm flipV="1">
              <a:off x="10412155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816779" y="4716580"/>
            <a:ext cx="1114091" cy="1133662"/>
            <a:chOff x="2816779" y="4716580"/>
            <a:chExt cx="1114091" cy="1133662"/>
          </a:xfrm>
        </p:grpSpPr>
        <p:sp>
          <p:nvSpPr>
            <p:cNvPr id="12" name="íṣľíďè"/>
            <p:cNvSpPr/>
            <p:nvPr/>
          </p:nvSpPr>
          <p:spPr>
            <a:xfrm>
              <a:off x="2816779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5" name="í$ḷiḍê"/>
            <p:cNvSpPr>
              <a:spLocks/>
            </p:cNvSpPr>
            <p:nvPr/>
          </p:nvSpPr>
          <p:spPr bwMode="auto">
            <a:xfrm>
              <a:off x="3162608" y="5078930"/>
              <a:ext cx="407756" cy="408961"/>
            </a:xfrm>
            <a:custGeom>
              <a:avLst/>
              <a:gdLst>
                <a:gd name="T0" fmla="*/ 46 w 186"/>
                <a:gd name="T1" fmla="*/ 139 h 186"/>
                <a:gd name="T2" fmla="*/ 82 w 186"/>
                <a:gd name="T3" fmla="*/ 133 h 186"/>
                <a:gd name="T4" fmla="*/ 179 w 186"/>
                <a:gd name="T5" fmla="*/ 36 h 186"/>
                <a:gd name="T6" fmla="*/ 186 w 186"/>
                <a:gd name="T7" fmla="*/ 21 h 186"/>
                <a:gd name="T8" fmla="*/ 165 w 186"/>
                <a:gd name="T9" fmla="*/ 0 h 186"/>
                <a:gd name="T10" fmla="*/ 150 w 186"/>
                <a:gd name="T11" fmla="*/ 6 h 186"/>
                <a:gd name="T12" fmla="*/ 53 w 186"/>
                <a:gd name="T13" fmla="*/ 103 h 186"/>
                <a:gd name="T14" fmla="*/ 46 w 186"/>
                <a:gd name="T15" fmla="*/ 139 h 186"/>
                <a:gd name="T16" fmla="*/ 156 w 186"/>
                <a:gd name="T17" fmla="*/ 12 h 186"/>
                <a:gd name="T18" fmla="*/ 165 w 186"/>
                <a:gd name="T19" fmla="*/ 9 h 186"/>
                <a:gd name="T20" fmla="*/ 177 w 186"/>
                <a:gd name="T21" fmla="*/ 21 h 186"/>
                <a:gd name="T22" fmla="*/ 174 w 186"/>
                <a:gd name="T23" fmla="*/ 30 h 186"/>
                <a:gd name="T24" fmla="*/ 168 w 186"/>
                <a:gd name="T25" fmla="*/ 36 h 186"/>
                <a:gd name="T26" fmla="*/ 150 w 186"/>
                <a:gd name="T27" fmla="*/ 18 h 186"/>
                <a:gd name="T28" fmla="*/ 156 w 186"/>
                <a:gd name="T29" fmla="*/ 12 h 186"/>
                <a:gd name="T30" fmla="*/ 144 w 186"/>
                <a:gd name="T31" fmla="*/ 24 h 186"/>
                <a:gd name="T32" fmla="*/ 162 w 186"/>
                <a:gd name="T33" fmla="*/ 42 h 186"/>
                <a:gd name="T34" fmla="*/ 84 w 186"/>
                <a:gd name="T35" fmla="*/ 119 h 186"/>
                <a:gd name="T36" fmla="*/ 84 w 186"/>
                <a:gd name="T37" fmla="*/ 102 h 186"/>
                <a:gd name="T38" fmla="*/ 67 w 186"/>
                <a:gd name="T39" fmla="*/ 102 h 186"/>
                <a:gd name="T40" fmla="*/ 144 w 186"/>
                <a:gd name="T41" fmla="*/ 24 h 186"/>
                <a:gd name="T42" fmla="*/ 60 w 186"/>
                <a:gd name="T43" fmla="*/ 110 h 186"/>
                <a:gd name="T44" fmla="*/ 76 w 186"/>
                <a:gd name="T45" fmla="*/ 110 h 186"/>
                <a:gd name="T46" fmla="*/ 76 w 186"/>
                <a:gd name="T47" fmla="*/ 126 h 186"/>
                <a:gd name="T48" fmla="*/ 57 w 186"/>
                <a:gd name="T49" fmla="*/ 129 h 186"/>
                <a:gd name="T50" fmla="*/ 60 w 186"/>
                <a:gd name="T51" fmla="*/ 110 h 186"/>
                <a:gd name="T52" fmla="*/ 181 w 186"/>
                <a:gd name="T53" fmla="*/ 64 h 186"/>
                <a:gd name="T54" fmla="*/ 177 w 186"/>
                <a:gd name="T55" fmla="*/ 68 h 186"/>
                <a:gd name="T56" fmla="*/ 177 w 186"/>
                <a:gd name="T57" fmla="*/ 161 h 186"/>
                <a:gd name="T58" fmla="*/ 160 w 186"/>
                <a:gd name="T59" fmla="*/ 177 h 186"/>
                <a:gd name="T60" fmla="*/ 25 w 186"/>
                <a:gd name="T61" fmla="*/ 177 h 186"/>
                <a:gd name="T62" fmla="*/ 8 w 186"/>
                <a:gd name="T63" fmla="*/ 161 h 186"/>
                <a:gd name="T64" fmla="*/ 8 w 186"/>
                <a:gd name="T65" fmla="*/ 26 h 186"/>
                <a:gd name="T66" fmla="*/ 25 w 186"/>
                <a:gd name="T67" fmla="*/ 9 h 186"/>
                <a:gd name="T68" fmla="*/ 118 w 186"/>
                <a:gd name="T69" fmla="*/ 9 h 186"/>
                <a:gd name="T70" fmla="*/ 122 w 186"/>
                <a:gd name="T71" fmla="*/ 4 h 186"/>
                <a:gd name="T72" fmla="*/ 118 w 186"/>
                <a:gd name="T73" fmla="*/ 0 h 186"/>
                <a:gd name="T74" fmla="*/ 25 w 186"/>
                <a:gd name="T75" fmla="*/ 0 h 186"/>
                <a:gd name="T76" fmla="*/ 0 w 186"/>
                <a:gd name="T77" fmla="*/ 26 h 186"/>
                <a:gd name="T78" fmla="*/ 0 w 186"/>
                <a:gd name="T79" fmla="*/ 161 h 186"/>
                <a:gd name="T80" fmla="*/ 25 w 186"/>
                <a:gd name="T81" fmla="*/ 186 h 186"/>
                <a:gd name="T82" fmla="*/ 160 w 186"/>
                <a:gd name="T83" fmla="*/ 186 h 186"/>
                <a:gd name="T84" fmla="*/ 186 w 186"/>
                <a:gd name="T85" fmla="*/ 161 h 186"/>
                <a:gd name="T86" fmla="*/ 186 w 186"/>
                <a:gd name="T87" fmla="*/ 68 h 186"/>
                <a:gd name="T88" fmla="*/ 181 w 186"/>
                <a:gd name="T8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186">
                  <a:moveTo>
                    <a:pt x="46" y="139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83" y="32"/>
                    <a:pt x="186" y="27"/>
                    <a:pt x="186" y="21"/>
                  </a:cubicBezTo>
                  <a:cubicBezTo>
                    <a:pt x="186" y="10"/>
                    <a:pt x="176" y="0"/>
                    <a:pt x="165" y="0"/>
                  </a:cubicBezTo>
                  <a:cubicBezTo>
                    <a:pt x="159" y="0"/>
                    <a:pt x="153" y="3"/>
                    <a:pt x="150" y="6"/>
                  </a:cubicBezTo>
                  <a:cubicBezTo>
                    <a:pt x="53" y="103"/>
                    <a:pt x="53" y="103"/>
                    <a:pt x="53" y="103"/>
                  </a:cubicBezTo>
                  <a:lnTo>
                    <a:pt x="46" y="139"/>
                  </a:lnTo>
                  <a:close/>
                  <a:moveTo>
                    <a:pt x="156" y="12"/>
                  </a:moveTo>
                  <a:cubicBezTo>
                    <a:pt x="158" y="10"/>
                    <a:pt x="161" y="9"/>
                    <a:pt x="165" y="9"/>
                  </a:cubicBezTo>
                  <a:cubicBezTo>
                    <a:pt x="172" y="9"/>
                    <a:pt x="177" y="14"/>
                    <a:pt x="177" y="21"/>
                  </a:cubicBezTo>
                  <a:cubicBezTo>
                    <a:pt x="177" y="25"/>
                    <a:pt x="176" y="28"/>
                    <a:pt x="174" y="30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lnTo>
                    <a:pt x="156" y="12"/>
                  </a:lnTo>
                  <a:close/>
                  <a:moveTo>
                    <a:pt x="144" y="24"/>
                  </a:moveTo>
                  <a:cubicBezTo>
                    <a:pt x="162" y="42"/>
                    <a:pt x="162" y="42"/>
                    <a:pt x="162" y="42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67" y="102"/>
                    <a:pt x="67" y="102"/>
                    <a:pt x="67" y="102"/>
                  </a:cubicBezTo>
                  <a:lnTo>
                    <a:pt x="144" y="24"/>
                  </a:lnTo>
                  <a:close/>
                  <a:moveTo>
                    <a:pt x="60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57" y="129"/>
                    <a:pt x="57" y="129"/>
                    <a:pt x="57" y="129"/>
                  </a:cubicBezTo>
                  <a:lnTo>
                    <a:pt x="60" y="110"/>
                  </a:lnTo>
                  <a:close/>
                  <a:moveTo>
                    <a:pt x="181" y="64"/>
                  </a:moveTo>
                  <a:cubicBezTo>
                    <a:pt x="179" y="64"/>
                    <a:pt x="177" y="65"/>
                    <a:pt x="177" y="68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77" y="170"/>
                    <a:pt x="170" y="177"/>
                    <a:pt x="160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9"/>
                    <a:pt x="25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9"/>
                    <a:pt x="122" y="7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5"/>
                    <a:pt x="11" y="186"/>
                    <a:pt x="25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74" y="186"/>
                    <a:pt x="186" y="175"/>
                    <a:pt x="186" y="161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65"/>
                    <a:pt x="184" y="64"/>
                    <a:pt x="181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629088" y="1728484"/>
            <a:ext cx="1114091" cy="1133662"/>
            <a:chOff x="4629088" y="1728484"/>
            <a:chExt cx="1114091" cy="1133662"/>
          </a:xfrm>
        </p:grpSpPr>
        <p:sp>
          <p:nvSpPr>
            <p:cNvPr id="17" name="íṣlíḋè"/>
            <p:cNvSpPr/>
            <p:nvPr/>
          </p:nvSpPr>
          <p:spPr>
            <a:xfrm>
              <a:off x="4629088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6" name="íŝ1ïḑe"/>
            <p:cNvSpPr>
              <a:spLocks/>
            </p:cNvSpPr>
            <p:nvPr/>
          </p:nvSpPr>
          <p:spPr bwMode="auto">
            <a:xfrm>
              <a:off x="4984110" y="2106117"/>
              <a:ext cx="406549" cy="369151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855110" y="4716580"/>
            <a:ext cx="1114091" cy="1133662"/>
            <a:chOff x="9855110" y="4716580"/>
            <a:chExt cx="1114091" cy="1133662"/>
          </a:xfrm>
        </p:grpSpPr>
        <p:sp>
          <p:nvSpPr>
            <p:cNvPr id="23" name="iṧlîďé"/>
            <p:cNvSpPr/>
            <p:nvPr/>
          </p:nvSpPr>
          <p:spPr>
            <a:xfrm>
              <a:off x="9855110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7" name="îsľiḍe"/>
            <p:cNvSpPr>
              <a:spLocks/>
            </p:cNvSpPr>
            <p:nvPr/>
          </p:nvSpPr>
          <p:spPr bwMode="auto">
            <a:xfrm>
              <a:off x="10293832" y="5082861"/>
              <a:ext cx="221973" cy="408961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334444" y="4716580"/>
            <a:ext cx="1114091" cy="1133662"/>
            <a:chOff x="6334444" y="4716580"/>
            <a:chExt cx="1114091" cy="1133662"/>
          </a:xfrm>
        </p:grpSpPr>
        <p:sp>
          <p:nvSpPr>
            <p:cNvPr id="19" name="işľíďe"/>
            <p:cNvSpPr/>
            <p:nvPr/>
          </p:nvSpPr>
          <p:spPr>
            <a:xfrm>
              <a:off x="6334444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8" name="ïSľïḍé"/>
            <p:cNvSpPr>
              <a:spLocks/>
            </p:cNvSpPr>
            <p:nvPr/>
          </p:nvSpPr>
          <p:spPr bwMode="auto">
            <a:xfrm>
              <a:off x="6717068" y="5066867"/>
              <a:ext cx="334166" cy="408961"/>
            </a:xfrm>
            <a:custGeom>
              <a:avLst/>
              <a:gdLst>
                <a:gd name="T0" fmla="*/ 152 w 152"/>
                <a:gd name="T1" fmla="*/ 131 h 186"/>
                <a:gd name="T2" fmla="*/ 118 w 152"/>
                <a:gd name="T3" fmla="*/ 59 h 186"/>
                <a:gd name="T4" fmla="*/ 92 w 152"/>
                <a:gd name="T5" fmla="*/ 20 h 186"/>
                <a:gd name="T6" fmla="*/ 92 w 152"/>
                <a:gd name="T7" fmla="*/ 17 h 186"/>
                <a:gd name="T8" fmla="*/ 76 w 152"/>
                <a:gd name="T9" fmla="*/ 0 h 186"/>
                <a:gd name="T10" fmla="*/ 59 w 152"/>
                <a:gd name="T11" fmla="*/ 17 h 186"/>
                <a:gd name="T12" fmla="*/ 59 w 152"/>
                <a:gd name="T13" fmla="*/ 20 h 186"/>
                <a:gd name="T14" fmla="*/ 33 w 152"/>
                <a:gd name="T15" fmla="*/ 59 h 186"/>
                <a:gd name="T16" fmla="*/ 0 w 152"/>
                <a:gd name="T17" fmla="*/ 131 h 186"/>
                <a:gd name="T18" fmla="*/ 50 w 152"/>
                <a:gd name="T19" fmla="*/ 159 h 186"/>
                <a:gd name="T20" fmla="*/ 50 w 152"/>
                <a:gd name="T21" fmla="*/ 161 h 186"/>
                <a:gd name="T22" fmla="*/ 76 w 152"/>
                <a:gd name="T23" fmla="*/ 186 h 186"/>
                <a:gd name="T24" fmla="*/ 101 w 152"/>
                <a:gd name="T25" fmla="*/ 161 h 186"/>
                <a:gd name="T26" fmla="*/ 101 w 152"/>
                <a:gd name="T27" fmla="*/ 159 h 186"/>
                <a:gd name="T28" fmla="*/ 152 w 152"/>
                <a:gd name="T29" fmla="*/ 131 h 186"/>
                <a:gd name="T30" fmla="*/ 76 w 152"/>
                <a:gd name="T31" fmla="*/ 9 h 186"/>
                <a:gd name="T32" fmla="*/ 84 w 152"/>
                <a:gd name="T33" fmla="*/ 17 h 186"/>
                <a:gd name="T34" fmla="*/ 76 w 152"/>
                <a:gd name="T35" fmla="*/ 26 h 186"/>
                <a:gd name="T36" fmla="*/ 67 w 152"/>
                <a:gd name="T37" fmla="*/ 17 h 186"/>
                <a:gd name="T38" fmla="*/ 76 w 152"/>
                <a:gd name="T39" fmla="*/ 9 h 186"/>
                <a:gd name="T40" fmla="*/ 20 w 152"/>
                <a:gd name="T41" fmla="*/ 108 h 186"/>
                <a:gd name="T42" fmla="*/ 42 w 152"/>
                <a:gd name="T43" fmla="*/ 59 h 186"/>
                <a:gd name="T44" fmla="*/ 63 w 152"/>
                <a:gd name="T45" fmla="*/ 28 h 186"/>
                <a:gd name="T46" fmla="*/ 76 w 152"/>
                <a:gd name="T47" fmla="*/ 34 h 186"/>
                <a:gd name="T48" fmla="*/ 88 w 152"/>
                <a:gd name="T49" fmla="*/ 28 h 186"/>
                <a:gd name="T50" fmla="*/ 109 w 152"/>
                <a:gd name="T51" fmla="*/ 59 h 186"/>
                <a:gd name="T52" fmla="*/ 131 w 152"/>
                <a:gd name="T53" fmla="*/ 108 h 186"/>
                <a:gd name="T54" fmla="*/ 136 w 152"/>
                <a:gd name="T55" fmla="*/ 113 h 186"/>
                <a:gd name="T56" fmla="*/ 76 w 152"/>
                <a:gd name="T57" fmla="*/ 127 h 186"/>
                <a:gd name="T58" fmla="*/ 15 w 152"/>
                <a:gd name="T59" fmla="*/ 114 h 186"/>
                <a:gd name="T60" fmla="*/ 20 w 152"/>
                <a:gd name="T61" fmla="*/ 108 h 186"/>
                <a:gd name="T62" fmla="*/ 76 w 152"/>
                <a:gd name="T63" fmla="*/ 177 h 186"/>
                <a:gd name="T64" fmla="*/ 59 w 152"/>
                <a:gd name="T65" fmla="*/ 161 h 186"/>
                <a:gd name="T66" fmla="*/ 59 w 152"/>
                <a:gd name="T67" fmla="*/ 160 h 186"/>
                <a:gd name="T68" fmla="*/ 76 w 152"/>
                <a:gd name="T69" fmla="*/ 161 h 186"/>
                <a:gd name="T70" fmla="*/ 92 w 152"/>
                <a:gd name="T71" fmla="*/ 160 h 186"/>
                <a:gd name="T72" fmla="*/ 92 w 152"/>
                <a:gd name="T73" fmla="*/ 161 h 186"/>
                <a:gd name="T74" fmla="*/ 76 w 152"/>
                <a:gd name="T75" fmla="*/ 177 h 186"/>
                <a:gd name="T76" fmla="*/ 76 w 152"/>
                <a:gd name="T77" fmla="*/ 152 h 186"/>
                <a:gd name="T78" fmla="*/ 8 w 152"/>
                <a:gd name="T79" fmla="*/ 131 h 186"/>
                <a:gd name="T80" fmla="*/ 11 w 152"/>
                <a:gd name="T81" fmla="*/ 120 h 186"/>
                <a:gd name="T82" fmla="*/ 76 w 152"/>
                <a:gd name="T83" fmla="*/ 135 h 186"/>
                <a:gd name="T84" fmla="*/ 140 w 152"/>
                <a:gd name="T85" fmla="*/ 120 h 186"/>
                <a:gd name="T86" fmla="*/ 143 w 152"/>
                <a:gd name="T87" fmla="*/ 131 h 186"/>
                <a:gd name="T88" fmla="*/ 76 w 152"/>
                <a:gd name="T89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86">
                  <a:moveTo>
                    <a:pt x="152" y="131"/>
                  </a:moveTo>
                  <a:cubicBezTo>
                    <a:pt x="152" y="101"/>
                    <a:pt x="118" y="101"/>
                    <a:pt x="118" y="59"/>
                  </a:cubicBezTo>
                  <a:cubicBezTo>
                    <a:pt x="118" y="42"/>
                    <a:pt x="107" y="27"/>
                    <a:pt x="92" y="20"/>
                  </a:cubicBezTo>
                  <a:cubicBezTo>
                    <a:pt x="92" y="19"/>
                    <a:pt x="92" y="18"/>
                    <a:pt x="92" y="17"/>
                  </a:cubicBezTo>
                  <a:cubicBezTo>
                    <a:pt x="92" y="8"/>
                    <a:pt x="85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59" y="18"/>
                    <a:pt x="59" y="19"/>
                    <a:pt x="59" y="20"/>
                  </a:cubicBezTo>
                  <a:cubicBezTo>
                    <a:pt x="44" y="27"/>
                    <a:pt x="33" y="42"/>
                    <a:pt x="33" y="59"/>
                  </a:cubicBezTo>
                  <a:cubicBezTo>
                    <a:pt x="33" y="101"/>
                    <a:pt x="0" y="101"/>
                    <a:pt x="0" y="131"/>
                  </a:cubicBezTo>
                  <a:cubicBezTo>
                    <a:pt x="0" y="144"/>
                    <a:pt x="21" y="155"/>
                    <a:pt x="50" y="159"/>
                  </a:cubicBezTo>
                  <a:cubicBezTo>
                    <a:pt x="50" y="159"/>
                    <a:pt x="50" y="160"/>
                    <a:pt x="50" y="161"/>
                  </a:cubicBezTo>
                  <a:cubicBezTo>
                    <a:pt x="50" y="174"/>
                    <a:pt x="62" y="186"/>
                    <a:pt x="76" y="186"/>
                  </a:cubicBezTo>
                  <a:cubicBezTo>
                    <a:pt x="90" y="186"/>
                    <a:pt x="101" y="174"/>
                    <a:pt x="101" y="161"/>
                  </a:cubicBezTo>
                  <a:cubicBezTo>
                    <a:pt x="101" y="160"/>
                    <a:pt x="101" y="159"/>
                    <a:pt x="101" y="159"/>
                  </a:cubicBezTo>
                  <a:cubicBezTo>
                    <a:pt x="130" y="155"/>
                    <a:pt x="152" y="144"/>
                    <a:pt x="152" y="131"/>
                  </a:cubicBezTo>
                  <a:close/>
                  <a:moveTo>
                    <a:pt x="76" y="9"/>
                  </a:moveTo>
                  <a:cubicBezTo>
                    <a:pt x="80" y="9"/>
                    <a:pt x="84" y="12"/>
                    <a:pt x="84" y="17"/>
                  </a:cubicBezTo>
                  <a:cubicBezTo>
                    <a:pt x="84" y="22"/>
                    <a:pt x="80" y="26"/>
                    <a:pt x="76" y="26"/>
                  </a:cubicBezTo>
                  <a:cubicBezTo>
                    <a:pt x="71" y="26"/>
                    <a:pt x="67" y="22"/>
                    <a:pt x="67" y="17"/>
                  </a:cubicBezTo>
                  <a:cubicBezTo>
                    <a:pt x="67" y="12"/>
                    <a:pt x="71" y="9"/>
                    <a:pt x="76" y="9"/>
                  </a:cubicBezTo>
                  <a:close/>
                  <a:moveTo>
                    <a:pt x="20" y="108"/>
                  </a:moveTo>
                  <a:cubicBezTo>
                    <a:pt x="30" y="98"/>
                    <a:pt x="42" y="86"/>
                    <a:pt x="42" y="59"/>
                  </a:cubicBezTo>
                  <a:cubicBezTo>
                    <a:pt x="42" y="45"/>
                    <a:pt x="51" y="33"/>
                    <a:pt x="63" y="28"/>
                  </a:cubicBezTo>
                  <a:cubicBezTo>
                    <a:pt x="66" y="32"/>
                    <a:pt x="70" y="34"/>
                    <a:pt x="76" y="34"/>
                  </a:cubicBezTo>
                  <a:cubicBezTo>
                    <a:pt x="81" y="34"/>
                    <a:pt x="85" y="32"/>
                    <a:pt x="88" y="28"/>
                  </a:cubicBezTo>
                  <a:cubicBezTo>
                    <a:pt x="101" y="33"/>
                    <a:pt x="109" y="45"/>
                    <a:pt x="109" y="59"/>
                  </a:cubicBezTo>
                  <a:cubicBezTo>
                    <a:pt x="109" y="86"/>
                    <a:pt x="121" y="98"/>
                    <a:pt x="131" y="108"/>
                  </a:cubicBezTo>
                  <a:cubicBezTo>
                    <a:pt x="133" y="110"/>
                    <a:pt x="134" y="112"/>
                    <a:pt x="136" y="113"/>
                  </a:cubicBezTo>
                  <a:cubicBezTo>
                    <a:pt x="128" y="121"/>
                    <a:pt x="104" y="127"/>
                    <a:pt x="76" y="127"/>
                  </a:cubicBezTo>
                  <a:cubicBezTo>
                    <a:pt x="47" y="127"/>
                    <a:pt x="23" y="121"/>
                    <a:pt x="15" y="114"/>
                  </a:cubicBezTo>
                  <a:cubicBezTo>
                    <a:pt x="17" y="112"/>
                    <a:pt x="19" y="110"/>
                    <a:pt x="20" y="108"/>
                  </a:cubicBezTo>
                  <a:close/>
                  <a:moveTo>
                    <a:pt x="76" y="177"/>
                  </a:moveTo>
                  <a:cubicBezTo>
                    <a:pt x="66" y="177"/>
                    <a:pt x="59" y="170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4" y="160"/>
                    <a:pt x="70" y="161"/>
                    <a:pt x="76" y="161"/>
                  </a:cubicBezTo>
                  <a:cubicBezTo>
                    <a:pt x="81" y="161"/>
                    <a:pt x="87" y="160"/>
                    <a:pt x="92" y="160"/>
                  </a:cubicBezTo>
                  <a:cubicBezTo>
                    <a:pt x="92" y="160"/>
                    <a:pt x="92" y="160"/>
                    <a:pt x="92" y="161"/>
                  </a:cubicBezTo>
                  <a:cubicBezTo>
                    <a:pt x="92" y="170"/>
                    <a:pt x="85" y="177"/>
                    <a:pt x="76" y="177"/>
                  </a:cubicBezTo>
                  <a:close/>
                  <a:moveTo>
                    <a:pt x="76" y="152"/>
                  </a:moveTo>
                  <a:cubicBezTo>
                    <a:pt x="32" y="152"/>
                    <a:pt x="8" y="138"/>
                    <a:pt x="8" y="131"/>
                  </a:cubicBezTo>
                  <a:cubicBezTo>
                    <a:pt x="8" y="126"/>
                    <a:pt x="9" y="123"/>
                    <a:pt x="11" y="120"/>
                  </a:cubicBezTo>
                  <a:cubicBezTo>
                    <a:pt x="23" y="129"/>
                    <a:pt x="47" y="135"/>
                    <a:pt x="76" y="135"/>
                  </a:cubicBezTo>
                  <a:cubicBezTo>
                    <a:pt x="104" y="135"/>
                    <a:pt x="129" y="129"/>
                    <a:pt x="140" y="120"/>
                  </a:cubicBezTo>
                  <a:cubicBezTo>
                    <a:pt x="142" y="123"/>
                    <a:pt x="143" y="126"/>
                    <a:pt x="143" y="131"/>
                  </a:cubicBezTo>
                  <a:cubicBezTo>
                    <a:pt x="143" y="138"/>
                    <a:pt x="119" y="152"/>
                    <a:pt x="7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46754" y="1728484"/>
            <a:ext cx="1114091" cy="1133662"/>
            <a:chOff x="8146754" y="1728484"/>
            <a:chExt cx="1114091" cy="1133662"/>
          </a:xfrm>
        </p:grpSpPr>
        <p:sp>
          <p:nvSpPr>
            <p:cNvPr id="21" name="iṧḻidè"/>
            <p:cNvSpPr/>
            <p:nvPr/>
          </p:nvSpPr>
          <p:spPr>
            <a:xfrm>
              <a:off x="8146754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9" name="íṣľîde"/>
            <p:cNvSpPr>
              <a:spLocks/>
            </p:cNvSpPr>
            <p:nvPr/>
          </p:nvSpPr>
          <p:spPr bwMode="auto">
            <a:xfrm>
              <a:off x="8499919" y="2106117"/>
              <a:ext cx="407756" cy="408961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78160" y="1811509"/>
            <a:ext cx="2133781" cy="992964"/>
            <a:chOff x="1541720" y="2349127"/>
            <a:chExt cx="2133781" cy="992964"/>
          </a:xfrm>
        </p:grpSpPr>
        <p:sp>
          <p:nvSpPr>
            <p:cNvPr id="35" name="文本框 3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24376" y="1811509"/>
            <a:ext cx="2133781" cy="992964"/>
            <a:chOff x="1541720" y="2349127"/>
            <a:chExt cx="2133781" cy="992964"/>
          </a:xfrm>
        </p:grpSpPr>
        <p:sp>
          <p:nvSpPr>
            <p:cNvPr id="38" name="文本框 3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01427" y="1811509"/>
            <a:ext cx="2133781" cy="992964"/>
            <a:chOff x="1541720" y="2349127"/>
            <a:chExt cx="2133781" cy="992964"/>
          </a:xfrm>
        </p:grpSpPr>
        <p:sp>
          <p:nvSpPr>
            <p:cNvPr id="41" name="文本框 4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97632" y="4774865"/>
            <a:ext cx="2133781" cy="992964"/>
            <a:chOff x="1541720" y="2349127"/>
            <a:chExt cx="2133781" cy="992964"/>
          </a:xfrm>
        </p:grpSpPr>
        <p:sp>
          <p:nvSpPr>
            <p:cNvPr id="44" name="文本框 4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00367" y="4774865"/>
            <a:ext cx="2133781" cy="992964"/>
            <a:chOff x="1541720" y="2349127"/>
            <a:chExt cx="2133781" cy="992964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498" y="4774865"/>
            <a:ext cx="2133781" cy="992964"/>
            <a:chOff x="1541720" y="2349127"/>
            <a:chExt cx="2133781" cy="992964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5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409700" y="1974531"/>
            <a:ext cx="9372600" cy="2499362"/>
            <a:chOff x="1409700" y="1949131"/>
            <a:chExt cx="9372600" cy="2499362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9700" y="1949131"/>
              <a:ext cx="2152227" cy="2499362"/>
              <a:chOff x="1150937" y="2138361"/>
              <a:chExt cx="2066926" cy="2400302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3">
                  <a:grayscl/>
                </a:blip>
                <a:srcRect/>
                <a:stretch>
                  <a:fillRect l="-25148" r="-2485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菱形 32"/>
              <p:cNvSpPr/>
              <p:nvPr/>
            </p:nvSpPr>
            <p:spPr>
              <a:xfrm>
                <a:off x="2043735" y="2331284"/>
                <a:ext cx="281332" cy="280907"/>
              </a:xfrm>
              <a:custGeom>
                <a:avLst/>
                <a:gdLst>
                  <a:gd name="connsiteX0" fmla="*/ 506334 w 607638"/>
                  <a:gd name="connsiteY0" fmla="*/ 455027 h 606722"/>
                  <a:gd name="connsiteX1" fmla="*/ 506334 w 607638"/>
                  <a:gd name="connsiteY1" fmla="*/ 505592 h 606722"/>
                  <a:gd name="connsiteX2" fmla="*/ 531616 w 607638"/>
                  <a:gd name="connsiteY2" fmla="*/ 505592 h 606722"/>
                  <a:gd name="connsiteX3" fmla="*/ 556986 w 607638"/>
                  <a:gd name="connsiteY3" fmla="*/ 480265 h 606722"/>
                  <a:gd name="connsiteX4" fmla="*/ 531616 w 607638"/>
                  <a:gd name="connsiteY4" fmla="*/ 455027 h 606722"/>
                  <a:gd name="connsiteX5" fmla="*/ 430401 w 607638"/>
                  <a:gd name="connsiteY5" fmla="*/ 353896 h 606722"/>
                  <a:gd name="connsiteX6" fmla="*/ 405031 w 607638"/>
                  <a:gd name="connsiteY6" fmla="*/ 379223 h 606722"/>
                  <a:gd name="connsiteX7" fmla="*/ 430401 w 607638"/>
                  <a:gd name="connsiteY7" fmla="*/ 404461 h 606722"/>
                  <a:gd name="connsiteX8" fmla="*/ 455683 w 607638"/>
                  <a:gd name="connsiteY8" fmla="*/ 404461 h 606722"/>
                  <a:gd name="connsiteX9" fmla="*/ 455683 w 607638"/>
                  <a:gd name="connsiteY9" fmla="*/ 353896 h 606722"/>
                  <a:gd name="connsiteX10" fmla="*/ 480964 w 607638"/>
                  <a:gd name="connsiteY10" fmla="*/ 252766 h 606722"/>
                  <a:gd name="connsiteX11" fmla="*/ 506334 w 607638"/>
                  <a:gd name="connsiteY11" fmla="*/ 278093 h 606722"/>
                  <a:gd name="connsiteX12" fmla="*/ 506334 w 607638"/>
                  <a:gd name="connsiteY12" fmla="*/ 303331 h 606722"/>
                  <a:gd name="connsiteX13" fmla="*/ 556986 w 607638"/>
                  <a:gd name="connsiteY13" fmla="*/ 303331 h 606722"/>
                  <a:gd name="connsiteX14" fmla="*/ 582268 w 607638"/>
                  <a:gd name="connsiteY14" fmla="*/ 328658 h 606722"/>
                  <a:gd name="connsiteX15" fmla="*/ 556986 w 607638"/>
                  <a:gd name="connsiteY15" fmla="*/ 353896 h 606722"/>
                  <a:gd name="connsiteX16" fmla="*/ 506334 w 607638"/>
                  <a:gd name="connsiteY16" fmla="*/ 353896 h 606722"/>
                  <a:gd name="connsiteX17" fmla="*/ 506334 w 607638"/>
                  <a:gd name="connsiteY17" fmla="*/ 404461 h 606722"/>
                  <a:gd name="connsiteX18" fmla="*/ 531616 w 607638"/>
                  <a:gd name="connsiteY18" fmla="*/ 404461 h 606722"/>
                  <a:gd name="connsiteX19" fmla="*/ 607638 w 607638"/>
                  <a:gd name="connsiteY19" fmla="*/ 480265 h 606722"/>
                  <a:gd name="connsiteX20" fmla="*/ 531616 w 607638"/>
                  <a:gd name="connsiteY20" fmla="*/ 556157 h 606722"/>
                  <a:gd name="connsiteX21" fmla="*/ 506334 w 607638"/>
                  <a:gd name="connsiteY21" fmla="*/ 556157 h 606722"/>
                  <a:gd name="connsiteX22" fmla="*/ 506334 w 607638"/>
                  <a:gd name="connsiteY22" fmla="*/ 581395 h 606722"/>
                  <a:gd name="connsiteX23" fmla="*/ 480964 w 607638"/>
                  <a:gd name="connsiteY23" fmla="*/ 606722 h 606722"/>
                  <a:gd name="connsiteX24" fmla="*/ 455683 w 607638"/>
                  <a:gd name="connsiteY24" fmla="*/ 581395 h 606722"/>
                  <a:gd name="connsiteX25" fmla="*/ 455683 w 607638"/>
                  <a:gd name="connsiteY25" fmla="*/ 556157 h 606722"/>
                  <a:gd name="connsiteX26" fmla="*/ 405031 w 607638"/>
                  <a:gd name="connsiteY26" fmla="*/ 556157 h 606722"/>
                  <a:gd name="connsiteX27" fmla="*/ 379749 w 607638"/>
                  <a:gd name="connsiteY27" fmla="*/ 530830 h 606722"/>
                  <a:gd name="connsiteX28" fmla="*/ 405031 w 607638"/>
                  <a:gd name="connsiteY28" fmla="*/ 505592 h 606722"/>
                  <a:gd name="connsiteX29" fmla="*/ 455683 w 607638"/>
                  <a:gd name="connsiteY29" fmla="*/ 505592 h 606722"/>
                  <a:gd name="connsiteX30" fmla="*/ 455683 w 607638"/>
                  <a:gd name="connsiteY30" fmla="*/ 455027 h 606722"/>
                  <a:gd name="connsiteX31" fmla="*/ 430401 w 607638"/>
                  <a:gd name="connsiteY31" fmla="*/ 455027 h 606722"/>
                  <a:gd name="connsiteX32" fmla="*/ 354379 w 607638"/>
                  <a:gd name="connsiteY32" fmla="*/ 379223 h 606722"/>
                  <a:gd name="connsiteX33" fmla="*/ 430401 w 607638"/>
                  <a:gd name="connsiteY33" fmla="*/ 303331 h 606722"/>
                  <a:gd name="connsiteX34" fmla="*/ 455683 w 607638"/>
                  <a:gd name="connsiteY34" fmla="*/ 303331 h 606722"/>
                  <a:gd name="connsiteX35" fmla="*/ 455683 w 607638"/>
                  <a:gd name="connsiteY35" fmla="*/ 278093 h 606722"/>
                  <a:gd name="connsiteX36" fmla="*/ 480964 w 607638"/>
                  <a:gd name="connsiteY36" fmla="*/ 252766 h 606722"/>
                  <a:gd name="connsiteX37" fmla="*/ 303759 w 607638"/>
                  <a:gd name="connsiteY37" fmla="*/ 151716 h 606722"/>
                  <a:gd name="connsiteX38" fmla="*/ 329117 w 607638"/>
                  <a:gd name="connsiteY38" fmla="*/ 176950 h 606722"/>
                  <a:gd name="connsiteX39" fmla="*/ 329117 w 607638"/>
                  <a:gd name="connsiteY39" fmla="*/ 303301 h 606722"/>
                  <a:gd name="connsiteX40" fmla="*/ 303759 w 607638"/>
                  <a:gd name="connsiteY40" fmla="*/ 328624 h 606722"/>
                  <a:gd name="connsiteX41" fmla="*/ 227862 w 607638"/>
                  <a:gd name="connsiteY41" fmla="*/ 328624 h 606722"/>
                  <a:gd name="connsiteX42" fmla="*/ 202593 w 607638"/>
                  <a:gd name="connsiteY42" fmla="*/ 303301 h 606722"/>
                  <a:gd name="connsiteX43" fmla="*/ 227862 w 607638"/>
                  <a:gd name="connsiteY43" fmla="*/ 278066 h 606722"/>
                  <a:gd name="connsiteX44" fmla="*/ 278490 w 607638"/>
                  <a:gd name="connsiteY44" fmla="*/ 278066 h 606722"/>
                  <a:gd name="connsiteX45" fmla="*/ 278490 w 607638"/>
                  <a:gd name="connsiteY45" fmla="*/ 176950 h 606722"/>
                  <a:gd name="connsiteX46" fmla="*/ 303759 w 607638"/>
                  <a:gd name="connsiteY46" fmla="*/ 151716 h 606722"/>
                  <a:gd name="connsiteX47" fmla="*/ 303762 w 607638"/>
                  <a:gd name="connsiteY47" fmla="*/ 0 h 606722"/>
                  <a:gd name="connsiteX48" fmla="*/ 606634 w 607638"/>
                  <a:gd name="connsiteY48" fmla="*/ 220667 h 606722"/>
                  <a:gd name="connsiteX49" fmla="*/ 589190 w 607638"/>
                  <a:gd name="connsiteY49" fmla="*/ 251860 h 606722"/>
                  <a:gd name="connsiteX50" fmla="*/ 557950 w 607638"/>
                  <a:gd name="connsiteY50" fmla="*/ 234353 h 606722"/>
                  <a:gd name="connsiteX51" fmla="*/ 303762 w 607638"/>
                  <a:gd name="connsiteY51" fmla="*/ 50568 h 606722"/>
                  <a:gd name="connsiteX52" fmla="*/ 50642 w 607638"/>
                  <a:gd name="connsiteY52" fmla="*/ 303317 h 606722"/>
                  <a:gd name="connsiteX53" fmla="*/ 303762 w 607638"/>
                  <a:gd name="connsiteY53" fmla="*/ 556154 h 606722"/>
                  <a:gd name="connsiteX54" fmla="*/ 329127 w 607638"/>
                  <a:gd name="connsiteY54" fmla="*/ 581394 h 606722"/>
                  <a:gd name="connsiteX55" fmla="*/ 303762 w 607638"/>
                  <a:gd name="connsiteY55" fmla="*/ 606722 h 606722"/>
                  <a:gd name="connsiteX56" fmla="*/ 0 w 607638"/>
                  <a:gd name="connsiteY56" fmla="*/ 303317 h 606722"/>
                  <a:gd name="connsiteX57" fmla="*/ 303762 w 607638"/>
                  <a:gd name="connsiteY5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07638" h="606722">
                    <a:moveTo>
                      <a:pt x="506334" y="455027"/>
                    </a:moveTo>
                    <a:lnTo>
                      <a:pt x="506334" y="505592"/>
                    </a:lnTo>
                    <a:lnTo>
                      <a:pt x="531616" y="505592"/>
                    </a:lnTo>
                    <a:cubicBezTo>
                      <a:pt x="545592" y="505592"/>
                      <a:pt x="556986" y="494217"/>
                      <a:pt x="556986" y="480265"/>
                    </a:cubicBezTo>
                    <a:cubicBezTo>
                      <a:pt x="556986" y="466401"/>
                      <a:pt x="545592" y="455027"/>
                      <a:pt x="531616" y="455027"/>
                    </a:cubicBezTo>
                    <a:close/>
                    <a:moveTo>
                      <a:pt x="430401" y="353896"/>
                    </a:moveTo>
                    <a:cubicBezTo>
                      <a:pt x="416425" y="353896"/>
                      <a:pt x="405031" y="365271"/>
                      <a:pt x="405031" y="379223"/>
                    </a:cubicBezTo>
                    <a:cubicBezTo>
                      <a:pt x="405031" y="393087"/>
                      <a:pt x="416425" y="404461"/>
                      <a:pt x="430401" y="404461"/>
                    </a:cubicBezTo>
                    <a:lnTo>
                      <a:pt x="455683" y="404461"/>
                    </a:lnTo>
                    <a:lnTo>
                      <a:pt x="455683" y="353896"/>
                    </a:lnTo>
                    <a:close/>
                    <a:moveTo>
                      <a:pt x="480964" y="252766"/>
                    </a:moveTo>
                    <a:cubicBezTo>
                      <a:pt x="495029" y="252766"/>
                      <a:pt x="506334" y="264141"/>
                      <a:pt x="506334" y="278093"/>
                    </a:cubicBezTo>
                    <a:lnTo>
                      <a:pt x="506334" y="303331"/>
                    </a:lnTo>
                    <a:lnTo>
                      <a:pt x="556986" y="303331"/>
                    </a:lnTo>
                    <a:cubicBezTo>
                      <a:pt x="570962" y="303331"/>
                      <a:pt x="582268" y="314706"/>
                      <a:pt x="582268" y="328658"/>
                    </a:cubicBezTo>
                    <a:cubicBezTo>
                      <a:pt x="582268" y="342610"/>
                      <a:pt x="570962" y="353896"/>
                      <a:pt x="556986" y="353896"/>
                    </a:cubicBezTo>
                    <a:lnTo>
                      <a:pt x="506334" y="353896"/>
                    </a:lnTo>
                    <a:lnTo>
                      <a:pt x="506334" y="404461"/>
                    </a:lnTo>
                    <a:lnTo>
                      <a:pt x="531616" y="404461"/>
                    </a:lnTo>
                    <a:cubicBezTo>
                      <a:pt x="573544" y="404461"/>
                      <a:pt x="607638" y="438497"/>
                      <a:pt x="607638" y="480265"/>
                    </a:cubicBezTo>
                    <a:cubicBezTo>
                      <a:pt x="607638" y="522121"/>
                      <a:pt x="573544" y="556157"/>
                      <a:pt x="531616" y="556157"/>
                    </a:cubicBezTo>
                    <a:lnTo>
                      <a:pt x="506334" y="556157"/>
                    </a:lnTo>
                    <a:lnTo>
                      <a:pt x="506334" y="581395"/>
                    </a:lnTo>
                    <a:cubicBezTo>
                      <a:pt x="506334" y="595347"/>
                      <a:pt x="495029" y="606722"/>
                      <a:pt x="480964" y="606722"/>
                    </a:cubicBezTo>
                    <a:cubicBezTo>
                      <a:pt x="466988" y="606722"/>
                      <a:pt x="455683" y="595347"/>
                      <a:pt x="455683" y="581395"/>
                    </a:cubicBezTo>
                    <a:lnTo>
                      <a:pt x="455683" y="556157"/>
                    </a:lnTo>
                    <a:lnTo>
                      <a:pt x="405031" y="556157"/>
                    </a:lnTo>
                    <a:cubicBezTo>
                      <a:pt x="391055" y="556157"/>
                      <a:pt x="379749" y="544782"/>
                      <a:pt x="379749" y="530830"/>
                    </a:cubicBezTo>
                    <a:cubicBezTo>
                      <a:pt x="379749" y="516878"/>
                      <a:pt x="391055" y="505592"/>
                      <a:pt x="405031" y="505592"/>
                    </a:cubicBezTo>
                    <a:lnTo>
                      <a:pt x="455683" y="505592"/>
                    </a:lnTo>
                    <a:lnTo>
                      <a:pt x="455683" y="455027"/>
                    </a:lnTo>
                    <a:lnTo>
                      <a:pt x="430401" y="455027"/>
                    </a:lnTo>
                    <a:cubicBezTo>
                      <a:pt x="388473" y="455027"/>
                      <a:pt x="354379" y="420991"/>
                      <a:pt x="354379" y="379223"/>
                    </a:cubicBezTo>
                    <a:cubicBezTo>
                      <a:pt x="354379" y="337367"/>
                      <a:pt x="388473" y="303331"/>
                      <a:pt x="430401" y="303331"/>
                    </a:cubicBezTo>
                    <a:lnTo>
                      <a:pt x="455683" y="303331"/>
                    </a:lnTo>
                    <a:lnTo>
                      <a:pt x="455683" y="278093"/>
                    </a:lnTo>
                    <a:cubicBezTo>
                      <a:pt x="455683" y="264141"/>
                      <a:pt x="466988" y="252766"/>
                      <a:pt x="480964" y="252766"/>
                    </a:cubicBezTo>
                    <a:close/>
                    <a:moveTo>
                      <a:pt x="303759" y="151716"/>
                    </a:moveTo>
                    <a:cubicBezTo>
                      <a:pt x="317817" y="151716"/>
                      <a:pt x="329117" y="163000"/>
                      <a:pt x="329117" y="176950"/>
                    </a:cubicBezTo>
                    <a:lnTo>
                      <a:pt x="329117" y="303301"/>
                    </a:lnTo>
                    <a:cubicBezTo>
                      <a:pt x="329117" y="317251"/>
                      <a:pt x="317817" y="328624"/>
                      <a:pt x="303759" y="328624"/>
                    </a:cubicBezTo>
                    <a:lnTo>
                      <a:pt x="227862" y="328624"/>
                    </a:lnTo>
                    <a:cubicBezTo>
                      <a:pt x="213893" y="328624"/>
                      <a:pt x="202593" y="317251"/>
                      <a:pt x="202593" y="303301"/>
                    </a:cubicBezTo>
                    <a:cubicBezTo>
                      <a:pt x="202593" y="289351"/>
                      <a:pt x="213893" y="278066"/>
                      <a:pt x="227862" y="278066"/>
                    </a:cubicBezTo>
                    <a:lnTo>
                      <a:pt x="278490" y="278066"/>
                    </a:lnTo>
                    <a:lnTo>
                      <a:pt x="278490" y="176950"/>
                    </a:lnTo>
                    <a:cubicBezTo>
                      <a:pt x="278490" y="163000"/>
                      <a:pt x="289790" y="151716"/>
                      <a:pt x="303759" y="151716"/>
                    </a:cubicBezTo>
                    <a:close/>
                    <a:moveTo>
                      <a:pt x="303762" y="0"/>
                    </a:moveTo>
                    <a:cubicBezTo>
                      <a:pt x="443049" y="0"/>
                      <a:pt x="570410" y="92781"/>
                      <a:pt x="606634" y="220667"/>
                    </a:cubicBezTo>
                    <a:cubicBezTo>
                      <a:pt x="610461" y="234086"/>
                      <a:pt x="602629" y="248039"/>
                      <a:pt x="589190" y="251860"/>
                    </a:cubicBezTo>
                    <a:cubicBezTo>
                      <a:pt x="575839" y="255504"/>
                      <a:pt x="561688" y="247861"/>
                      <a:pt x="557950" y="234353"/>
                    </a:cubicBezTo>
                    <a:cubicBezTo>
                      <a:pt x="527779" y="127885"/>
                      <a:pt x="420888" y="50568"/>
                      <a:pt x="303762" y="50568"/>
                    </a:cubicBezTo>
                    <a:cubicBezTo>
                      <a:pt x="164208" y="50568"/>
                      <a:pt x="50642" y="163967"/>
                      <a:pt x="50642" y="303317"/>
                    </a:cubicBezTo>
                    <a:cubicBezTo>
                      <a:pt x="50642" y="442755"/>
                      <a:pt x="164208" y="556154"/>
                      <a:pt x="303762" y="556154"/>
                    </a:cubicBezTo>
                    <a:cubicBezTo>
                      <a:pt x="317824" y="556154"/>
                      <a:pt x="329127" y="567441"/>
                      <a:pt x="329127" y="581394"/>
                    </a:cubicBezTo>
                    <a:cubicBezTo>
                      <a:pt x="329127" y="595347"/>
                      <a:pt x="317824" y="606722"/>
                      <a:pt x="303762" y="606722"/>
                    </a:cubicBezTo>
                    <a:cubicBezTo>
                      <a:pt x="136261" y="606722"/>
                      <a:pt x="0" y="470661"/>
                      <a:pt x="0" y="303317"/>
                    </a:cubicBezTo>
                    <a:cubicBezTo>
                      <a:pt x="0" y="136061"/>
                      <a:pt x="136261" y="0"/>
                      <a:pt x="3037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816491" y="1949131"/>
              <a:ext cx="2152227" cy="2499362"/>
              <a:chOff x="1150937" y="2138361"/>
              <a:chExt cx="2066926" cy="2400302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4">
                  <a:grayscl/>
                </a:blip>
                <a:srcRect/>
                <a:stretch>
                  <a:fillRect l="-25177" r="-2488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菱形 33"/>
              <p:cNvSpPr/>
              <p:nvPr/>
            </p:nvSpPr>
            <p:spPr>
              <a:xfrm>
                <a:off x="2043735" y="2331284"/>
                <a:ext cx="281332" cy="280907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223282" y="1949131"/>
              <a:ext cx="2152227" cy="2499362"/>
              <a:chOff x="1150937" y="2138361"/>
              <a:chExt cx="2066926" cy="2400302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5">
                  <a:grayscl/>
                </a:blip>
                <a:srcRect/>
                <a:stretch>
                  <a:fillRect l="-25177" r="-2488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6" name="菱形 34"/>
              <p:cNvSpPr/>
              <p:nvPr/>
            </p:nvSpPr>
            <p:spPr>
              <a:xfrm>
                <a:off x="2043735" y="2333814"/>
                <a:ext cx="281332" cy="275846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630073" y="1949131"/>
              <a:ext cx="2152227" cy="2499362"/>
              <a:chOff x="1150937" y="2138361"/>
              <a:chExt cx="2066926" cy="2400302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6">
                  <a:grayscl/>
                </a:blip>
                <a:srcRect/>
                <a:stretch>
                  <a:fillRect l="-25443" r="-25145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菱形 35"/>
              <p:cNvSpPr/>
              <p:nvPr/>
            </p:nvSpPr>
            <p:spPr>
              <a:xfrm>
                <a:off x="2043736" y="2363158"/>
                <a:ext cx="281330" cy="21716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09698" y="4725009"/>
            <a:ext cx="2152230" cy="833498"/>
            <a:chOff x="1858104" y="2349127"/>
            <a:chExt cx="2152230" cy="833498"/>
          </a:xfrm>
        </p:grpSpPr>
        <p:sp>
          <p:nvSpPr>
            <p:cNvPr id="59" name="文本框 5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16491" y="4725009"/>
            <a:ext cx="2152230" cy="833498"/>
            <a:chOff x="1858104" y="2349127"/>
            <a:chExt cx="2152230" cy="833498"/>
          </a:xfrm>
        </p:grpSpPr>
        <p:sp>
          <p:nvSpPr>
            <p:cNvPr id="65" name="文本框 64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223279" y="4725009"/>
            <a:ext cx="2152230" cy="833498"/>
            <a:chOff x="1858104" y="2349127"/>
            <a:chExt cx="2152230" cy="833498"/>
          </a:xfrm>
        </p:grpSpPr>
        <p:sp>
          <p:nvSpPr>
            <p:cNvPr id="68" name="文本框 67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630073" y="4725009"/>
            <a:ext cx="2152230" cy="833498"/>
            <a:chOff x="1858104" y="2349127"/>
            <a:chExt cx="2152230" cy="833498"/>
          </a:xfrm>
        </p:grpSpPr>
        <p:sp>
          <p:nvSpPr>
            <p:cNvPr id="71" name="文本框 70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4" name="组合 7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2" name="菱形 8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菱形 8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78" name="菱形 7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菱形 7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67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Sľíḍé"/>
          <p:cNvGrpSpPr/>
          <p:nvPr/>
        </p:nvGrpSpPr>
        <p:grpSpPr>
          <a:xfrm>
            <a:off x="2729661" y="2937202"/>
            <a:ext cx="6743189" cy="1774736"/>
            <a:chOff x="1835153" y="2146300"/>
            <a:chExt cx="8521693" cy="2242820"/>
          </a:xfrm>
        </p:grpSpPr>
        <p:sp>
          <p:nvSpPr>
            <p:cNvPr id="17" name="iş1íḑè"/>
            <p:cNvSpPr/>
            <p:nvPr/>
          </p:nvSpPr>
          <p:spPr>
            <a:xfrm rot="2280706" flipV="1">
              <a:off x="9788808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ḷîḑé"/>
            <p:cNvSpPr/>
            <p:nvPr/>
          </p:nvSpPr>
          <p:spPr>
            <a:xfrm rot="19319294">
              <a:off x="1835153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ḷíḋè"/>
            <p:cNvSpPr/>
            <p:nvPr/>
          </p:nvSpPr>
          <p:spPr>
            <a:xfrm flipV="1">
              <a:off x="3982305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$ḷíde"/>
            <p:cNvSpPr/>
            <p:nvPr/>
          </p:nvSpPr>
          <p:spPr>
            <a:xfrm>
              <a:off x="2229838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ļíḍé"/>
            <p:cNvSpPr/>
            <p:nvPr/>
          </p:nvSpPr>
          <p:spPr>
            <a:xfrm flipV="1">
              <a:off x="7487239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śḻîḋê"/>
            <p:cNvSpPr/>
            <p:nvPr/>
          </p:nvSpPr>
          <p:spPr>
            <a:xfrm>
              <a:off x="5734772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6055" y="4929913"/>
            <a:ext cx="2948544" cy="1062407"/>
            <a:chOff x="1242587" y="2349127"/>
            <a:chExt cx="3383264" cy="1062407"/>
          </a:xfrm>
        </p:grpSpPr>
        <p:sp>
          <p:nvSpPr>
            <p:cNvPr id="27" name="文本框 26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97511" y="4929913"/>
            <a:ext cx="2948544" cy="1062407"/>
            <a:chOff x="1242587" y="2349127"/>
            <a:chExt cx="3383264" cy="1062407"/>
          </a:xfrm>
        </p:grpSpPr>
        <p:sp>
          <p:nvSpPr>
            <p:cNvPr id="30" name="文本框 29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594599" y="4929913"/>
            <a:ext cx="2948544" cy="1062407"/>
            <a:chOff x="1242587" y="2349127"/>
            <a:chExt cx="3383264" cy="1062407"/>
          </a:xfrm>
        </p:grpSpPr>
        <p:sp>
          <p:nvSpPr>
            <p:cNvPr id="33" name="文本框 32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30478" y="1785969"/>
            <a:ext cx="2948544" cy="1062407"/>
            <a:chOff x="1242587" y="2349127"/>
            <a:chExt cx="3383264" cy="1062407"/>
          </a:xfrm>
        </p:grpSpPr>
        <p:sp>
          <p:nvSpPr>
            <p:cNvPr id="36" name="文本框 35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24751" y="1785969"/>
            <a:ext cx="2948544" cy="1062407"/>
            <a:chOff x="1242587" y="2349127"/>
            <a:chExt cx="3383264" cy="1062407"/>
          </a:xfrm>
        </p:grpSpPr>
        <p:sp>
          <p:nvSpPr>
            <p:cNvPr id="39" name="文本框 3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3" name="组合 4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47" name="菱形 4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9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78417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/>
              <a:t>工作存在不足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72950" y="3336931"/>
            <a:ext cx="2711716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/>
              <a:t>print the presentation and make it into a film to be used in a wider field The user can demonstrate on a projector or computer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138292" y="1975938"/>
            <a:ext cx="5915416" cy="3608134"/>
            <a:chOff x="4962185" y="1963238"/>
            <a:chExt cx="5915416" cy="360813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7932270" y="2290110"/>
              <a:ext cx="0" cy="3076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îsḷîḋé"/>
            <p:cNvSpPr>
              <a:spLocks/>
            </p:cNvSpPr>
            <p:nvPr/>
          </p:nvSpPr>
          <p:spPr bwMode="auto">
            <a:xfrm>
              <a:off x="4962185" y="393433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ḻiḋe"/>
            <p:cNvSpPr>
              <a:spLocks/>
            </p:cNvSpPr>
            <p:nvPr/>
          </p:nvSpPr>
          <p:spPr bwMode="auto">
            <a:xfrm>
              <a:off x="4962185" y="198521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ŝļîďé"/>
            <p:cNvSpPr>
              <a:spLocks/>
            </p:cNvSpPr>
            <p:nvPr/>
          </p:nvSpPr>
          <p:spPr bwMode="auto">
            <a:xfrm rot="10800000">
              <a:off x="7575419" y="490889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ļïḓè"/>
            <p:cNvSpPr>
              <a:spLocks/>
            </p:cNvSpPr>
            <p:nvPr/>
          </p:nvSpPr>
          <p:spPr bwMode="auto">
            <a:xfrm rot="10800000">
              <a:off x="7575419" y="295977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/>
            <p:cNvSpPr/>
            <p:nvPr/>
          </p:nvSpPr>
          <p:spPr>
            <a:xfrm>
              <a:off x="7588665" y="1963238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588665" y="2956008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588665" y="3916121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588665" y="4895671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ïŝlídè"/>
            <p:cNvSpPr>
              <a:spLocks/>
            </p:cNvSpPr>
            <p:nvPr/>
          </p:nvSpPr>
          <p:spPr bwMode="auto">
            <a:xfrm>
              <a:off x="7792516" y="4087810"/>
              <a:ext cx="285322" cy="327018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ide"/>
            <p:cNvSpPr>
              <a:spLocks/>
            </p:cNvSpPr>
            <p:nvPr/>
          </p:nvSpPr>
          <p:spPr bwMode="auto">
            <a:xfrm>
              <a:off x="7750311" y="2154398"/>
              <a:ext cx="320914" cy="254261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ļîḑè"/>
            <p:cNvSpPr>
              <a:spLocks/>
            </p:cNvSpPr>
            <p:nvPr/>
          </p:nvSpPr>
          <p:spPr bwMode="auto">
            <a:xfrm>
              <a:off x="7755163" y="5090237"/>
              <a:ext cx="354216" cy="292218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ṣḻide"/>
            <p:cNvSpPr>
              <a:spLocks/>
            </p:cNvSpPr>
            <p:nvPr/>
          </p:nvSpPr>
          <p:spPr bwMode="auto">
            <a:xfrm>
              <a:off x="7732308" y="3151763"/>
              <a:ext cx="399924" cy="284193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90707" y="2917452"/>
            <a:ext cx="3350294" cy="1176707"/>
            <a:chOff x="1541720" y="2349127"/>
            <a:chExt cx="3350294" cy="1176707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90707" y="4867231"/>
            <a:ext cx="3350294" cy="1176707"/>
            <a:chOff x="1541720" y="2349127"/>
            <a:chExt cx="3350294" cy="1176707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37206" y="3864574"/>
            <a:ext cx="3350294" cy="1176707"/>
            <a:chOff x="1541720" y="2349127"/>
            <a:chExt cx="3350294" cy="1176707"/>
          </a:xfrm>
        </p:grpSpPr>
        <p:sp>
          <p:nvSpPr>
            <p:cNvPr id="45" name="文本框 44"/>
            <p:cNvSpPr txBox="1"/>
            <p:nvPr/>
          </p:nvSpPr>
          <p:spPr>
            <a:xfrm>
              <a:off x="27582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37206" y="1931827"/>
            <a:ext cx="3350294" cy="1176707"/>
            <a:chOff x="1541720" y="2349127"/>
            <a:chExt cx="3350294" cy="1176707"/>
          </a:xfrm>
        </p:grpSpPr>
        <p:sp>
          <p:nvSpPr>
            <p:cNvPr id="48" name="文本框 47"/>
            <p:cNvSpPr txBox="1"/>
            <p:nvPr/>
          </p:nvSpPr>
          <p:spPr>
            <a:xfrm>
              <a:off x="27582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1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37173" y="1840289"/>
            <a:ext cx="2909733" cy="4135844"/>
            <a:chOff x="1037173" y="1840289"/>
            <a:chExt cx="2909733" cy="4135844"/>
          </a:xfrm>
        </p:grpSpPr>
        <p:grpSp>
          <p:nvGrpSpPr>
            <p:cNvPr id="4" name="íṥļiḋè"/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19" name="ïṧļîdê"/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1iḍê"/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îḍê"/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1îḓé"/>
              <p:cNvSpPr>
                <a:spLocks/>
              </p:cNvSpPr>
              <p:nvPr/>
            </p:nvSpPr>
            <p:spPr bwMode="auto">
              <a:xfrm>
                <a:off x="929502" y="4905517"/>
                <a:ext cx="2008220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dirty="0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ïSḻiḑé"/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125,000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83242" y="2940795"/>
              <a:ext cx="258607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43169" y="1840289"/>
            <a:ext cx="2909733" cy="4135844"/>
            <a:chOff x="4643169" y="1840289"/>
            <a:chExt cx="2909733" cy="4135844"/>
          </a:xfrm>
        </p:grpSpPr>
        <p:grpSp>
          <p:nvGrpSpPr>
            <p:cNvPr id="5" name="íṥľîḋé"/>
            <p:cNvGrpSpPr/>
            <p:nvPr/>
          </p:nvGrpSpPr>
          <p:grpSpPr>
            <a:xfrm>
              <a:off x="4643169" y="1840289"/>
              <a:ext cx="2909733" cy="4135844"/>
              <a:chOff x="3511740" y="1976339"/>
              <a:chExt cx="2415941" cy="3433977"/>
            </a:xfrm>
          </p:grpSpPr>
          <p:sp>
            <p:nvSpPr>
              <p:cNvPr id="13" name="íşľiďè"/>
              <p:cNvSpPr>
                <a:spLocks/>
              </p:cNvSpPr>
              <p:nvPr/>
            </p:nvSpPr>
            <p:spPr bwMode="auto">
              <a:xfrm>
                <a:off x="3511740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Sḷiḋé"/>
              <p:cNvSpPr>
                <a:spLocks/>
              </p:cNvSpPr>
              <p:nvPr/>
            </p:nvSpPr>
            <p:spPr bwMode="auto">
              <a:xfrm>
                <a:off x="3518908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sļíḓê"/>
              <p:cNvSpPr>
                <a:spLocks/>
              </p:cNvSpPr>
              <p:nvPr/>
            </p:nvSpPr>
            <p:spPr bwMode="auto">
              <a:xfrm flipH="1">
                <a:off x="3511740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líḋè"/>
              <p:cNvSpPr>
                <a:spLocks/>
              </p:cNvSpPr>
              <p:nvPr/>
            </p:nvSpPr>
            <p:spPr bwMode="auto">
              <a:xfrm>
                <a:off x="3727841" y="4905517"/>
                <a:ext cx="200315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ïṩļîḋè"/>
              <p:cNvSpPr>
                <a:spLocks/>
              </p:cNvSpPr>
              <p:nvPr/>
            </p:nvSpPr>
            <p:spPr bwMode="auto">
              <a:xfrm>
                <a:off x="3885695" y="2220557"/>
                <a:ext cx="1508148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150,000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802961" y="2940795"/>
              <a:ext cx="258607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49162" y="1838256"/>
            <a:ext cx="2909733" cy="4139910"/>
            <a:chOff x="8249162" y="1838256"/>
            <a:chExt cx="2909733" cy="4139910"/>
          </a:xfrm>
        </p:grpSpPr>
        <p:grpSp>
          <p:nvGrpSpPr>
            <p:cNvPr id="6" name="iş1îḑè"/>
            <p:cNvGrpSpPr/>
            <p:nvPr/>
          </p:nvGrpSpPr>
          <p:grpSpPr>
            <a:xfrm>
              <a:off x="8249162" y="1838256"/>
              <a:ext cx="2909733" cy="4139910"/>
              <a:chOff x="6284753" y="1976339"/>
              <a:chExt cx="2415941" cy="3437353"/>
            </a:xfrm>
          </p:grpSpPr>
          <p:sp>
            <p:nvSpPr>
              <p:cNvPr id="7" name="íşļidè"/>
              <p:cNvSpPr>
                <a:spLocks/>
              </p:cNvSpPr>
              <p:nvPr/>
            </p:nvSpPr>
            <p:spPr bwMode="auto">
              <a:xfrm>
                <a:off x="6284753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ṣḷíḓé"/>
              <p:cNvSpPr>
                <a:spLocks/>
              </p:cNvSpPr>
              <p:nvPr/>
            </p:nvSpPr>
            <p:spPr bwMode="auto">
              <a:xfrm>
                <a:off x="6291922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ṩliḍê"/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ḻídê"/>
              <p:cNvSpPr>
                <a:spLocks/>
              </p:cNvSpPr>
              <p:nvPr/>
            </p:nvSpPr>
            <p:spPr bwMode="auto">
              <a:xfrm>
                <a:off x="6461181" y="4905517"/>
                <a:ext cx="2216724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iṡḻiďê"/>
              <p:cNvSpPr>
                <a:spLocks/>
              </p:cNvSpPr>
              <p:nvPr/>
            </p:nvSpPr>
            <p:spPr bwMode="auto">
              <a:xfrm>
                <a:off x="6658709" y="2220557"/>
                <a:ext cx="1550795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170,000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10989" y="2940795"/>
              <a:ext cx="258607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3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2b0676d-feee-4c24-97a0-d7f3952809e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83239" y="2044700"/>
            <a:ext cx="4425522" cy="3489326"/>
            <a:chOff x="3501875" y="1598757"/>
            <a:chExt cx="5154384" cy="4064000"/>
          </a:xfrm>
        </p:grpSpPr>
        <p:sp>
          <p:nvSpPr>
            <p:cNvPr id="4" name="íşḻîde"/>
            <p:cNvSpPr/>
            <p:nvPr/>
          </p:nvSpPr>
          <p:spPr>
            <a:xfrm>
              <a:off x="5195150" y="2729908"/>
              <a:ext cx="1801701" cy="18017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ṧľïḋè"/>
            <p:cNvSpPr/>
            <p:nvPr/>
          </p:nvSpPr>
          <p:spPr>
            <a:xfrm>
              <a:off x="4207933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sľíḑê"/>
            <p:cNvSpPr/>
            <p:nvPr/>
          </p:nvSpPr>
          <p:spPr>
            <a:xfrm flipH="1">
              <a:off x="7451880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šļîdé"/>
            <p:cNvSpPr/>
            <p:nvPr/>
          </p:nvSpPr>
          <p:spPr>
            <a:xfrm>
              <a:off x="3501875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ļiḍe"/>
            <p:cNvSpPr/>
            <p:nvPr/>
          </p:nvSpPr>
          <p:spPr>
            <a:xfrm flipH="1">
              <a:off x="8124072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4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ṩḷiḍè"/>
            <p:cNvGrpSpPr/>
            <p:nvPr/>
          </p:nvGrpSpPr>
          <p:grpSpPr>
            <a:xfrm>
              <a:off x="5757334" y="3292091"/>
              <a:ext cx="677333" cy="677333"/>
              <a:chOff x="990600" y="1936122"/>
              <a:chExt cx="508000" cy="508000"/>
            </a:xfrm>
            <a:solidFill>
              <a:schemeClr val="accent1"/>
            </a:solidFill>
          </p:grpSpPr>
          <p:sp>
            <p:nvSpPr>
              <p:cNvPr id="30" name="ïṥḷîḑê"/>
              <p:cNvSpPr/>
              <p:nvPr/>
            </p:nvSpPr>
            <p:spPr>
              <a:xfrm>
                <a:off x="990600" y="1936122"/>
                <a:ext cx="508000" cy="508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ŝľíḓè"/>
              <p:cNvSpPr>
                <a:spLocks/>
              </p:cNvSpPr>
              <p:nvPr/>
            </p:nvSpPr>
            <p:spPr bwMode="auto">
              <a:xfrm>
                <a:off x="1117600" y="2087704"/>
                <a:ext cx="254000" cy="204838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ïṩľide"/>
            <p:cNvSpPr/>
            <p:nvPr/>
          </p:nvSpPr>
          <p:spPr>
            <a:xfrm>
              <a:off x="4064000" y="1598757"/>
              <a:ext cx="4064000" cy="4064000"/>
            </a:xfrm>
            <a:prstGeom prst="ellipse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líḋé"/>
            <p:cNvSpPr/>
            <p:nvPr/>
          </p:nvSpPr>
          <p:spPr>
            <a:xfrm>
              <a:off x="4775200" y="2309957"/>
              <a:ext cx="2641600" cy="2641600"/>
            </a:xfrm>
            <a:prstGeom prst="ellipse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78533" y="2044700"/>
            <a:ext cx="2784999" cy="1272912"/>
            <a:chOff x="1541719" y="2349127"/>
            <a:chExt cx="2784999" cy="1272912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78533" y="4457700"/>
            <a:ext cx="2784999" cy="1272912"/>
            <a:chOff x="1541719" y="2349127"/>
            <a:chExt cx="2784999" cy="1272912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52632" y="2044700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2632" y="4457700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6" name="组合 4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4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51329a9-628c-411f-ae28-1db188862d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38250" y="1886774"/>
            <a:ext cx="2934549" cy="3805177"/>
            <a:chOff x="4705499" y="1760958"/>
            <a:chExt cx="2934549" cy="3805177"/>
          </a:xfrm>
        </p:grpSpPr>
        <p:grpSp>
          <p:nvGrpSpPr>
            <p:cNvPr id="4" name="išľïďè"/>
            <p:cNvGrpSpPr/>
            <p:nvPr/>
          </p:nvGrpSpPr>
          <p:grpSpPr>
            <a:xfrm rot="20615408">
              <a:off x="4705499" y="1760958"/>
              <a:ext cx="2934549" cy="3805177"/>
              <a:chOff x="4722996" y="2167445"/>
              <a:chExt cx="2934549" cy="3805177"/>
            </a:xfrm>
          </p:grpSpPr>
          <p:sp>
            <p:nvSpPr>
              <p:cNvPr id="24" name="iṩļîdè"/>
              <p:cNvSpPr>
                <a:spLocks/>
              </p:cNvSpPr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ṡlïḍe"/>
              <p:cNvSpPr>
                <a:spLocks/>
              </p:cNvSpPr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ḻïďé"/>
              <p:cNvSpPr>
                <a:spLocks/>
              </p:cNvSpPr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$ļíďè"/>
              <p:cNvSpPr>
                <a:spLocks/>
              </p:cNvSpPr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ṥlíḓé"/>
              <p:cNvSpPr>
                <a:spLocks/>
              </p:cNvSpPr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ḷíďe"/>
              <p:cNvSpPr>
                <a:spLocks/>
              </p:cNvSpPr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ïsļïḓé"/>
            <p:cNvSpPr>
              <a:spLocks/>
            </p:cNvSpPr>
            <p:nvPr/>
          </p:nvSpPr>
          <p:spPr bwMode="gray">
            <a:xfrm flipH="1">
              <a:off x="5317696" y="2826545"/>
              <a:ext cx="1673999" cy="1674001"/>
            </a:xfrm>
            <a:prstGeom prst="ellipse">
              <a:avLst/>
            </a:prstGeom>
            <a:blipFill>
              <a:blip r:embed="rId4"/>
              <a:srcRect/>
              <a:stretch>
                <a:fillRect l="-25190" r="-24810"/>
              </a:stretch>
            </a:blip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81760" y="1928734"/>
            <a:ext cx="2757695" cy="851900"/>
            <a:chOff x="1541719" y="2349127"/>
            <a:chExt cx="2757695" cy="851900"/>
          </a:xfrm>
        </p:grpSpPr>
        <p:sp>
          <p:nvSpPr>
            <p:cNvPr id="31" name="文本框 3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81760" y="3336502"/>
            <a:ext cx="2757695" cy="851900"/>
            <a:chOff x="1541719" y="2349127"/>
            <a:chExt cx="2757695" cy="851900"/>
          </a:xfrm>
        </p:grpSpPr>
        <p:sp>
          <p:nvSpPr>
            <p:cNvPr id="34" name="文本框 3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81760" y="4744269"/>
            <a:ext cx="2757695" cy="851900"/>
            <a:chOff x="1541719" y="2349127"/>
            <a:chExt cx="2757695" cy="851900"/>
          </a:xfrm>
        </p:grpSpPr>
        <p:sp>
          <p:nvSpPr>
            <p:cNvPr id="37" name="文本框 3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52545" y="1928734"/>
            <a:ext cx="2757695" cy="851900"/>
            <a:chOff x="1541719" y="2349127"/>
            <a:chExt cx="2757695" cy="851900"/>
          </a:xfrm>
        </p:grpSpPr>
        <p:sp>
          <p:nvSpPr>
            <p:cNvPr id="40" name="文本框 39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52545" y="3336502"/>
            <a:ext cx="2757695" cy="851900"/>
            <a:chOff x="1541719" y="2349127"/>
            <a:chExt cx="2757695" cy="851900"/>
          </a:xfrm>
        </p:grpSpPr>
        <p:sp>
          <p:nvSpPr>
            <p:cNvPr id="43" name="文本框 42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52545" y="4744269"/>
            <a:ext cx="2757695" cy="851900"/>
            <a:chOff x="1541719" y="2349127"/>
            <a:chExt cx="2757695" cy="851900"/>
          </a:xfrm>
        </p:grpSpPr>
        <p:sp>
          <p:nvSpPr>
            <p:cNvPr id="46" name="文本框 45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8" name="菱形 5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菱形 5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0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70827" y="2044728"/>
            <a:ext cx="2160000" cy="1080000"/>
            <a:chOff x="1249819" y="2496522"/>
            <a:chExt cx="2954205" cy="1580575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8" cy="15805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60126" y="3982012"/>
            <a:ext cx="2160000" cy="1080000"/>
            <a:chOff x="1249819" y="2496522"/>
            <a:chExt cx="2954205" cy="1580575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5805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41619"/>
              <a:ext cx="2200745" cy="5268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研究内容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48345" y="1909475"/>
            <a:ext cx="2160000" cy="1080000"/>
            <a:chOff x="1249819" y="2496522"/>
            <a:chExt cx="2954205" cy="1474952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2538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96075"/>
              <a:ext cx="2200746" cy="4179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研究技术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60666" y="3762430"/>
            <a:ext cx="2160000" cy="1080000"/>
            <a:chOff x="1249819" y="2496522"/>
            <a:chExt cx="2954205" cy="1474952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087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09" y="3270250"/>
              <a:ext cx="2200745" cy="469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研究过程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目录</a:t>
            </a:r>
            <a:endParaRPr lang="zh-CN" altLang="en-US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20" name="组合 8"/>
          <p:cNvGrpSpPr/>
          <p:nvPr/>
        </p:nvGrpSpPr>
        <p:grpSpPr>
          <a:xfrm>
            <a:off x="7725030" y="1962644"/>
            <a:ext cx="2160000" cy="1080000"/>
            <a:chOff x="1249819" y="2496522"/>
            <a:chExt cx="2954205" cy="1474952"/>
          </a:xfrm>
        </p:grpSpPr>
        <p:sp>
          <p:nvSpPr>
            <p:cNvPr id="21" name="文本框 20"/>
            <p:cNvSpPr txBox="1"/>
            <p:nvPr/>
          </p:nvSpPr>
          <p:spPr>
            <a:xfrm>
              <a:off x="1291465" y="2496522"/>
              <a:ext cx="1196719" cy="13588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5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研究成果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7758914" y="3940538"/>
            <a:ext cx="2160000" cy="1080000"/>
            <a:chOff x="1249819" y="2496522"/>
            <a:chExt cx="2954205" cy="1474952"/>
          </a:xfrm>
        </p:grpSpPr>
        <p:sp>
          <p:nvSpPr>
            <p:cNvPr id="25" name="文本框 24"/>
            <p:cNvSpPr txBox="1"/>
            <p:nvPr/>
          </p:nvSpPr>
          <p:spPr>
            <a:xfrm>
              <a:off x="1291465" y="2496522"/>
              <a:ext cx="1196719" cy="13588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6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感受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78417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72950" y="3336931"/>
            <a:ext cx="2711716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print 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presentation and make it into a film to be used in a wider field The user can demonstrate on a projector or computer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20713ea3-5cb6-49de-993b-40db6e0e41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90613" y="2161080"/>
            <a:ext cx="6385844" cy="3383569"/>
            <a:chOff x="1008074" y="2917524"/>
            <a:chExt cx="5359320" cy="2839660"/>
          </a:xfrm>
        </p:grpSpPr>
        <p:grpSp>
          <p:nvGrpSpPr>
            <p:cNvPr id="145" name="íṥḻïďê"/>
            <p:cNvGrpSpPr/>
            <p:nvPr/>
          </p:nvGrpSpPr>
          <p:grpSpPr>
            <a:xfrm>
              <a:off x="1008074" y="2938840"/>
              <a:ext cx="5143500" cy="2748444"/>
              <a:chOff x="952500" y="3431663"/>
              <a:chExt cx="5143500" cy="2748444"/>
            </a:xfrm>
          </p:grpSpPr>
          <p:sp>
            <p:nvSpPr>
              <p:cNvPr id="147" name="î$ľïdê"/>
              <p:cNvSpPr/>
              <p:nvPr/>
            </p:nvSpPr>
            <p:spPr>
              <a:xfrm>
                <a:off x="952500" y="3431663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90%</a:t>
                </a:r>
              </a:p>
            </p:txBody>
          </p:sp>
          <p:sp>
            <p:nvSpPr>
              <p:cNvPr id="148" name="išḷîḑé"/>
              <p:cNvSpPr/>
              <p:nvPr/>
            </p:nvSpPr>
            <p:spPr>
              <a:xfrm>
                <a:off x="952500" y="4021752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70%</a:t>
                </a:r>
              </a:p>
            </p:txBody>
          </p:sp>
          <p:sp>
            <p:nvSpPr>
              <p:cNvPr id="149" name="îŝļïḍè"/>
              <p:cNvSpPr/>
              <p:nvPr/>
            </p:nvSpPr>
            <p:spPr>
              <a:xfrm>
                <a:off x="952500" y="4611841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95%</a:t>
                </a:r>
              </a:p>
            </p:txBody>
          </p:sp>
          <p:sp>
            <p:nvSpPr>
              <p:cNvPr id="150" name="îŝ1iḓe"/>
              <p:cNvSpPr/>
              <p:nvPr/>
            </p:nvSpPr>
            <p:spPr>
              <a:xfrm>
                <a:off x="952500" y="5201930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45%</a:t>
                </a:r>
              </a:p>
            </p:txBody>
          </p:sp>
          <p:sp>
            <p:nvSpPr>
              <p:cNvPr id="151" name="îṡḷïḓé"/>
              <p:cNvSpPr/>
              <p:nvPr/>
            </p:nvSpPr>
            <p:spPr>
              <a:xfrm>
                <a:off x="952500" y="5792019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75%</a:t>
                </a:r>
              </a:p>
            </p:txBody>
          </p:sp>
          <p:sp>
            <p:nvSpPr>
              <p:cNvPr id="152" name="íSḻiďe"/>
              <p:cNvSpPr/>
              <p:nvPr/>
            </p:nvSpPr>
            <p:spPr>
              <a:xfrm>
                <a:off x="952500" y="3431663"/>
                <a:ext cx="384048" cy="38808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3" name="i$ľiḑe"/>
              <p:cNvSpPr/>
              <p:nvPr/>
            </p:nvSpPr>
            <p:spPr>
              <a:xfrm>
                <a:off x="952500" y="4021752"/>
                <a:ext cx="384048" cy="388088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4" name="ísḻîḑé"/>
              <p:cNvSpPr/>
              <p:nvPr/>
            </p:nvSpPr>
            <p:spPr>
              <a:xfrm>
                <a:off x="952500" y="4612908"/>
                <a:ext cx="384048" cy="388088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5" name="îSļíďè"/>
              <p:cNvSpPr/>
              <p:nvPr/>
            </p:nvSpPr>
            <p:spPr>
              <a:xfrm>
                <a:off x="952500" y="5200863"/>
                <a:ext cx="384048" cy="388088"/>
              </a:xfrm>
              <a:prstGeom prst="rect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6" name="ïṩľíḋé"/>
              <p:cNvSpPr/>
              <p:nvPr/>
            </p:nvSpPr>
            <p:spPr>
              <a:xfrm>
                <a:off x="952500" y="5792019"/>
                <a:ext cx="384048" cy="388088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7" name="islidé"/>
              <p:cNvSpPr/>
              <p:nvPr/>
            </p:nvSpPr>
            <p:spPr>
              <a:xfrm>
                <a:off x="1336547" y="3496441"/>
                <a:ext cx="3830875" cy="258532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8" name="ïṩḻíḑè"/>
              <p:cNvSpPr/>
              <p:nvPr/>
            </p:nvSpPr>
            <p:spPr>
              <a:xfrm>
                <a:off x="1336548" y="4084396"/>
                <a:ext cx="2788886" cy="258532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9" name="ïṣ1ïḓé"/>
              <p:cNvSpPr/>
              <p:nvPr/>
            </p:nvSpPr>
            <p:spPr>
              <a:xfrm>
                <a:off x="1336547" y="4672351"/>
                <a:ext cx="4288075" cy="258532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0" name="işḷiḋé"/>
              <p:cNvSpPr/>
              <p:nvPr/>
            </p:nvSpPr>
            <p:spPr>
              <a:xfrm>
                <a:off x="1336548" y="5265641"/>
                <a:ext cx="1927648" cy="258532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1" name="is1îḋè"/>
              <p:cNvSpPr/>
              <p:nvPr/>
            </p:nvSpPr>
            <p:spPr>
              <a:xfrm>
                <a:off x="1336547" y="5856797"/>
                <a:ext cx="3299247" cy="258532"/>
              </a:xfrm>
              <a:prstGeom prst="rect">
                <a:avLst/>
              </a:pr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2" name="íSḻiďe"/>
              <p:cNvSpPr/>
              <p:nvPr/>
            </p:nvSpPr>
            <p:spPr>
              <a:xfrm>
                <a:off x="1065264" y="3546576"/>
                <a:ext cx="158519" cy="158260"/>
              </a:xfrm>
              <a:custGeom>
                <a:avLst/>
                <a:gdLst>
                  <a:gd name="connsiteX0" fmla="*/ 298661 w 606862"/>
                  <a:gd name="connsiteY0" fmla="*/ 216068 h 605874"/>
                  <a:gd name="connsiteX1" fmla="*/ 292627 w 606862"/>
                  <a:gd name="connsiteY1" fmla="*/ 222186 h 605874"/>
                  <a:gd name="connsiteX2" fmla="*/ 292627 w 606862"/>
                  <a:gd name="connsiteY2" fmla="*/ 229140 h 605874"/>
                  <a:gd name="connsiteX3" fmla="*/ 286035 w 606862"/>
                  <a:gd name="connsiteY3" fmla="*/ 238133 h 605874"/>
                  <a:gd name="connsiteX4" fmla="*/ 259483 w 606862"/>
                  <a:gd name="connsiteY4" fmla="*/ 271879 h 605874"/>
                  <a:gd name="connsiteX5" fmla="*/ 278979 w 606862"/>
                  <a:gd name="connsiteY5" fmla="*/ 304884 h 605874"/>
                  <a:gd name="connsiteX6" fmla="*/ 303396 w 606862"/>
                  <a:gd name="connsiteY6" fmla="*/ 315917 h 605874"/>
                  <a:gd name="connsiteX7" fmla="*/ 312309 w 606862"/>
                  <a:gd name="connsiteY7" fmla="*/ 321109 h 605874"/>
                  <a:gd name="connsiteX8" fmla="*/ 309431 w 606862"/>
                  <a:gd name="connsiteY8" fmla="*/ 342525 h 605874"/>
                  <a:gd name="connsiteX9" fmla="*/ 293741 w 606862"/>
                  <a:gd name="connsiteY9" fmla="*/ 344565 h 605874"/>
                  <a:gd name="connsiteX10" fmla="*/ 269881 w 606862"/>
                  <a:gd name="connsiteY10" fmla="*/ 337426 h 605874"/>
                  <a:gd name="connsiteX11" fmla="*/ 262639 w 606862"/>
                  <a:gd name="connsiteY11" fmla="*/ 340485 h 605874"/>
                  <a:gd name="connsiteX12" fmla="*/ 259111 w 606862"/>
                  <a:gd name="connsiteY12" fmla="*/ 353001 h 605874"/>
                  <a:gd name="connsiteX13" fmla="*/ 263382 w 606862"/>
                  <a:gd name="connsiteY13" fmla="*/ 362550 h 605874"/>
                  <a:gd name="connsiteX14" fmla="*/ 284921 w 606862"/>
                  <a:gd name="connsiteY14" fmla="*/ 368669 h 605874"/>
                  <a:gd name="connsiteX15" fmla="*/ 291048 w 606862"/>
                  <a:gd name="connsiteY15" fmla="*/ 375901 h 605874"/>
                  <a:gd name="connsiteX16" fmla="*/ 291141 w 606862"/>
                  <a:gd name="connsiteY16" fmla="*/ 384059 h 605874"/>
                  <a:gd name="connsiteX17" fmla="*/ 296340 w 606862"/>
                  <a:gd name="connsiteY17" fmla="*/ 389622 h 605874"/>
                  <a:gd name="connsiteX18" fmla="*/ 308502 w 606862"/>
                  <a:gd name="connsiteY18" fmla="*/ 389622 h 605874"/>
                  <a:gd name="connsiteX19" fmla="*/ 313423 w 606862"/>
                  <a:gd name="connsiteY19" fmla="*/ 384430 h 605874"/>
                  <a:gd name="connsiteX20" fmla="*/ 313423 w 606862"/>
                  <a:gd name="connsiteY20" fmla="*/ 373119 h 605874"/>
                  <a:gd name="connsiteX21" fmla="*/ 318622 w 606862"/>
                  <a:gd name="connsiteY21" fmla="*/ 366444 h 605874"/>
                  <a:gd name="connsiteX22" fmla="*/ 339789 w 606862"/>
                  <a:gd name="connsiteY22" fmla="*/ 352909 h 605874"/>
                  <a:gd name="connsiteX23" fmla="*/ 327256 w 606862"/>
                  <a:gd name="connsiteY23" fmla="*/ 294872 h 605874"/>
                  <a:gd name="connsiteX24" fmla="*/ 305996 w 606862"/>
                  <a:gd name="connsiteY24" fmla="*/ 285230 h 605874"/>
                  <a:gd name="connsiteX25" fmla="*/ 294391 w 606862"/>
                  <a:gd name="connsiteY25" fmla="*/ 278740 h 605874"/>
                  <a:gd name="connsiteX26" fmla="*/ 296804 w 606862"/>
                  <a:gd name="connsiteY26" fmla="*/ 260661 h 605874"/>
                  <a:gd name="connsiteX27" fmla="*/ 304046 w 606862"/>
                  <a:gd name="connsiteY27" fmla="*/ 259178 h 605874"/>
                  <a:gd name="connsiteX28" fmla="*/ 330877 w 606862"/>
                  <a:gd name="connsiteY28" fmla="*/ 264463 h 605874"/>
                  <a:gd name="connsiteX29" fmla="*/ 337932 w 606862"/>
                  <a:gd name="connsiteY29" fmla="*/ 261496 h 605874"/>
                  <a:gd name="connsiteX30" fmla="*/ 342110 w 606862"/>
                  <a:gd name="connsiteY30" fmla="*/ 247404 h 605874"/>
                  <a:gd name="connsiteX31" fmla="*/ 338954 w 606862"/>
                  <a:gd name="connsiteY31" fmla="*/ 240914 h 605874"/>
                  <a:gd name="connsiteX32" fmla="*/ 321964 w 606862"/>
                  <a:gd name="connsiteY32" fmla="*/ 235815 h 605874"/>
                  <a:gd name="connsiteX33" fmla="*/ 314258 w 606862"/>
                  <a:gd name="connsiteY33" fmla="*/ 226915 h 605874"/>
                  <a:gd name="connsiteX34" fmla="*/ 303396 w 606862"/>
                  <a:gd name="connsiteY34" fmla="*/ 216068 h 605874"/>
                  <a:gd name="connsiteX35" fmla="*/ 303396 w 606862"/>
                  <a:gd name="connsiteY35" fmla="*/ 176202 h 605874"/>
                  <a:gd name="connsiteX36" fmla="*/ 430308 w 606862"/>
                  <a:gd name="connsiteY36" fmla="*/ 302937 h 605874"/>
                  <a:gd name="connsiteX37" fmla="*/ 303396 w 606862"/>
                  <a:gd name="connsiteY37" fmla="*/ 429673 h 605874"/>
                  <a:gd name="connsiteX38" fmla="*/ 176484 w 606862"/>
                  <a:gd name="connsiteY38" fmla="*/ 302937 h 605874"/>
                  <a:gd name="connsiteX39" fmla="*/ 303396 w 606862"/>
                  <a:gd name="connsiteY39" fmla="*/ 176202 h 605874"/>
                  <a:gd name="connsiteX40" fmla="*/ 281240 w 606862"/>
                  <a:gd name="connsiteY40" fmla="*/ 91493 h 605874"/>
                  <a:gd name="connsiteX41" fmla="*/ 91642 w 606862"/>
                  <a:gd name="connsiteY41" fmla="*/ 280782 h 605874"/>
                  <a:gd name="connsiteX42" fmla="*/ 118104 w 606862"/>
                  <a:gd name="connsiteY42" fmla="*/ 280782 h 605874"/>
                  <a:gd name="connsiteX43" fmla="*/ 140295 w 606862"/>
                  <a:gd name="connsiteY43" fmla="*/ 302937 h 605874"/>
                  <a:gd name="connsiteX44" fmla="*/ 118104 w 606862"/>
                  <a:gd name="connsiteY44" fmla="*/ 325092 h 605874"/>
                  <a:gd name="connsiteX45" fmla="*/ 91642 w 606862"/>
                  <a:gd name="connsiteY45" fmla="*/ 325092 h 605874"/>
                  <a:gd name="connsiteX46" fmla="*/ 281240 w 606862"/>
                  <a:gd name="connsiteY46" fmla="*/ 514381 h 605874"/>
                  <a:gd name="connsiteX47" fmla="*/ 281240 w 606862"/>
                  <a:gd name="connsiteY47" fmla="*/ 487962 h 605874"/>
                  <a:gd name="connsiteX48" fmla="*/ 303431 w 606862"/>
                  <a:gd name="connsiteY48" fmla="*/ 465807 h 605874"/>
                  <a:gd name="connsiteX49" fmla="*/ 325622 w 606862"/>
                  <a:gd name="connsiteY49" fmla="*/ 487962 h 605874"/>
                  <a:gd name="connsiteX50" fmla="*/ 325622 w 606862"/>
                  <a:gd name="connsiteY50" fmla="*/ 514381 h 605874"/>
                  <a:gd name="connsiteX51" fmla="*/ 515220 w 606862"/>
                  <a:gd name="connsiteY51" fmla="*/ 325092 h 605874"/>
                  <a:gd name="connsiteX52" fmla="*/ 488758 w 606862"/>
                  <a:gd name="connsiteY52" fmla="*/ 325092 h 605874"/>
                  <a:gd name="connsiteX53" fmla="*/ 466567 w 606862"/>
                  <a:gd name="connsiteY53" fmla="*/ 302937 h 605874"/>
                  <a:gd name="connsiteX54" fmla="*/ 488758 w 606862"/>
                  <a:gd name="connsiteY54" fmla="*/ 280782 h 605874"/>
                  <a:gd name="connsiteX55" fmla="*/ 515220 w 606862"/>
                  <a:gd name="connsiteY55" fmla="*/ 280782 h 605874"/>
                  <a:gd name="connsiteX56" fmla="*/ 325622 w 606862"/>
                  <a:gd name="connsiteY56" fmla="*/ 91493 h 605874"/>
                  <a:gd name="connsiteX57" fmla="*/ 325622 w 606862"/>
                  <a:gd name="connsiteY57" fmla="*/ 117912 h 605874"/>
                  <a:gd name="connsiteX58" fmla="*/ 303431 w 606862"/>
                  <a:gd name="connsiteY58" fmla="*/ 140067 h 605874"/>
                  <a:gd name="connsiteX59" fmla="*/ 281240 w 606862"/>
                  <a:gd name="connsiteY59" fmla="*/ 117912 h 605874"/>
                  <a:gd name="connsiteX60" fmla="*/ 303431 w 606862"/>
                  <a:gd name="connsiteY60" fmla="*/ 0 h 605874"/>
                  <a:gd name="connsiteX61" fmla="*/ 325622 w 606862"/>
                  <a:gd name="connsiteY61" fmla="*/ 22155 h 605874"/>
                  <a:gd name="connsiteX62" fmla="*/ 325622 w 606862"/>
                  <a:gd name="connsiteY62" fmla="*/ 48574 h 605874"/>
                  <a:gd name="connsiteX63" fmla="*/ 558209 w 606862"/>
                  <a:gd name="connsiteY63" fmla="*/ 280782 h 605874"/>
                  <a:gd name="connsiteX64" fmla="*/ 584671 w 606862"/>
                  <a:gd name="connsiteY64" fmla="*/ 280782 h 605874"/>
                  <a:gd name="connsiteX65" fmla="*/ 606862 w 606862"/>
                  <a:gd name="connsiteY65" fmla="*/ 302937 h 605874"/>
                  <a:gd name="connsiteX66" fmla="*/ 584671 w 606862"/>
                  <a:gd name="connsiteY66" fmla="*/ 325092 h 605874"/>
                  <a:gd name="connsiteX67" fmla="*/ 558209 w 606862"/>
                  <a:gd name="connsiteY67" fmla="*/ 325092 h 605874"/>
                  <a:gd name="connsiteX68" fmla="*/ 325622 w 606862"/>
                  <a:gd name="connsiteY68" fmla="*/ 557300 h 605874"/>
                  <a:gd name="connsiteX69" fmla="*/ 325622 w 606862"/>
                  <a:gd name="connsiteY69" fmla="*/ 583719 h 605874"/>
                  <a:gd name="connsiteX70" fmla="*/ 303431 w 606862"/>
                  <a:gd name="connsiteY70" fmla="*/ 605874 h 605874"/>
                  <a:gd name="connsiteX71" fmla="*/ 281240 w 606862"/>
                  <a:gd name="connsiteY71" fmla="*/ 583719 h 605874"/>
                  <a:gd name="connsiteX72" fmla="*/ 281240 w 606862"/>
                  <a:gd name="connsiteY72" fmla="*/ 557300 h 605874"/>
                  <a:gd name="connsiteX73" fmla="*/ 48653 w 606862"/>
                  <a:gd name="connsiteY73" fmla="*/ 325092 h 605874"/>
                  <a:gd name="connsiteX74" fmla="*/ 22191 w 606862"/>
                  <a:gd name="connsiteY74" fmla="*/ 325092 h 605874"/>
                  <a:gd name="connsiteX75" fmla="*/ 0 w 606862"/>
                  <a:gd name="connsiteY75" fmla="*/ 302937 h 605874"/>
                  <a:gd name="connsiteX76" fmla="*/ 22191 w 606862"/>
                  <a:gd name="connsiteY76" fmla="*/ 280782 h 605874"/>
                  <a:gd name="connsiteX77" fmla="*/ 48653 w 606862"/>
                  <a:gd name="connsiteY77" fmla="*/ 280782 h 605874"/>
                  <a:gd name="connsiteX78" fmla="*/ 281240 w 606862"/>
                  <a:gd name="connsiteY78" fmla="*/ 48574 h 605874"/>
                  <a:gd name="connsiteX79" fmla="*/ 281240 w 606862"/>
                  <a:gd name="connsiteY79" fmla="*/ 22155 h 605874"/>
                  <a:gd name="connsiteX80" fmla="*/ 303431 w 606862"/>
                  <a:gd name="connsiteY80" fmla="*/ 0 h 60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6862" h="605874">
                    <a:moveTo>
                      <a:pt x="298661" y="216068"/>
                    </a:moveTo>
                    <a:cubicBezTo>
                      <a:pt x="293648" y="216160"/>
                      <a:pt x="292719" y="216995"/>
                      <a:pt x="292627" y="222186"/>
                    </a:cubicBezTo>
                    <a:lnTo>
                      <a:pt x="292627" y="229140"/>
                    </a:lnTo>
                    <a:cubicBezTo>
                      <a:pt x="292627" y="235908"/>
                      <a:pt x="292627" y="235815"/>
                      <a:pt x="286035" y="238133"/>
                    </a:cubicBezTo>
                    <a:cubicBezTo>
                      <a:pt x="270252" y="243974"/>
                      <a:pt x="260411" y="254728"/>
                      <a:pt x="259483" y="271879"/>
                    </a:cubicBezTo>
                    <a:cubicBezTo>
                      <a:pt x="258554" y="287084"/>
                      <a:pt x="266539" y="297375"/>
                      <a:pt x="278979" y="304884"/>
                    </a:cubicBezTo>
                    <a:cubicBezTo>
                      <a:pt x="286685" y="309613"/>
                      <a:pt x="295226" y="312301"/>
                      <a:pt x="303396" y="315917"/>
                    </a:cubicBezTo>
                    <a:cubicBezTo>
                      <a:pt x="306645" y="317308"/>
                      <a:pt x="309616" y="318884"/>
                      <a:pt x="312309" y="321109"/>
                    </a:cubicBezTo>
                    <a:cubicBezTo>
                      <a:pt x="320200" y="327691"/>
                      <a:pt x="318715" y="338446"/>
                      <a:pt x="309431" y="342525"/>
                    </a:cubicBezTo>
                    <a:cubicBezTo>
                      <a:pt x="304417" y="344750"/>
                      <a:pt x="299218" y="345214"/>
                      <a:pt x="293741" y="344565"/>
                    </a:cubicBezTo>
                    <a:cubicBezTo>
                      <a:pt x="285292" y="343452"/>
                      <a:pt x="277401" y="341412"/>
                      <a:pt x="269881" y="337426"/>
                    </a:cubicBezTo>
                    <a:cubicBezTo>
                      <a:pt x="265517" y="335108"/>
                      <a:pt x="264125" y="335664"/>
                      <a:pt x="262639" y="340485"/>
                    </a:cubicBezTo>
                    <a:cubicBezTo>
                      <a:pt x="261340" y="344750"/>
                      <a:pt x="260226" y="348829"/>
                      <a:pt x="259111" y="353001"/>
                    </a:cubicBezTo>
                    <a:cubicBezTo>
                      <a:pt x="257440" y="358564"/>
                      <a:pt x="258090" y="359955"/>
                      <a:pt x="263382" y="362550"/>
                    </a:cubicBezTo>
                    <a:cubicBezTo>
                      <a:pt x="270252" y="365888"/>
                      <a:pt x="277494" y="367464"/>
                      <a:pt x="284921" y="368669"/>
                    </a:cubicBezTo>
                    <a:cubicBezTo>
                      <a:pt x="290770" y="369596"/>
                      <a:pt x="291048" y="369782"/>
                      <a:pt x="291048" y="375901"/>
                    </a:cubicBezTo>
                    <a:cubicBezTo>
                      <a:pt x="291141" y="378589"/>
                      <a:pt x="291141" y="381278"/>
                      <a:pt x="291141" y="384059"/>
                    </a:cubicBezTo>
                    <a:cubicBezTo>
                      <a:pt x="291141" y="387490"/>
                      <a:pt x="292719" y="389437"/>
                      <a:pt x="296340" y="389622"/>
                    </a:cubicBezTo>
                    <a:cubicBezTo>
                      <a:pt x="300425" y="389715"/>
                      <a:pt x="304417" y="389715"/>
                      <a:pt x="308502" y="389622"/>
                    </a:cubicBezTo>
                    <a:cubicBezTo>
                      <a:pt x="311659" y="389437"/>
                      <a:pt x="313423" y="387768"/>
                      <a:pt x="313423" y="384430"/>
                    </a:cubicBezTo>
                    <a:cubicBezTo>
                      <a:pt x="313423" y="380722"/>
                      <a:pt x="313516" y="376828"/>
                      <a:pt x="313423" y="373119"/>
                    </a:cubicBezTo>
                    <a:cubicBezTo>
                      <a:pt x="313330" y="369411"/>
                      <a:pt x="314908" y="367464"/>
                      <a:pt x="318622" y="366444"/>
                    </a:cubicBezTo>
                    <a:cubicBezTo>
                      <a:pt x="327070" y="364127"/>
                      <a:pt x="334219" y="359584"/>
                      <a:pt x="339789" y="352909"/>
                    </a:cubicBezTo>
                    <a:cubicBezTo>
                      <a:pt x="355108" y="334366"/>
                      <a:pt x="349352" y="307017"/>
                      <a:pt x="327256" y="294872"/>
                    </a:cubicBezTo>
                    <a:cubicBezTo>
                      <a:pt x="320479" y="291071"/>
                      <a:pt x="313144" y="288197"/>
                      <a:pt x="305996" y="285230"/>
                    </a:cubicBezTo>
                    <a:cubicBezTo>
                      <a:pt x="301911" y="283561"/>
                      <a:pt x="297826" y="281521"/>
                      <a:pt x="294391" y="278740"/>
                    </a:cubicBezTo>
                    <a:cubicBezTo>
                      <a:pt x="287428" y="273177"/>
                      <a:pt x="288635" y="264277"/>
                      <a:pt x="296804" y="260661"/>
                    </a:cubicBezTo>
                    <a:cubicBezTo>
                      <a:pt x="299218" y="259642"/>
                      <a:pt x="301539" y="259271"/>
                      <a:pt x="304046" y="259178"/>
                    </a:cubicBezTo>
                    <a:cubicBezTo>
                      <a:pt x="313423" y="258715"/>
                      <a:pt x="322335" y="260383"/>
                      <a:pt x="330877" y="264463"/>
                    </a:cubicBezTo>
                    <a:cubicBezTo>
                      <a:pt x="335054" y="266595"/>
                      <a:pt x="336447" y="265946"/>
                      <a:pt x="337932" y="261496"/>
                    </a:cubicBezTo>
                    <a:cubicBezTo>
                      <a:pt x="339511" y="256860"/>
                      <a:pt x="340811" y="252132"/>
                      <a:pt x="342110" y="247404"/>
                    </a:cubicBezTo>
                    <a:cubicBezTo>
                      <a:pt x="343039" y="244344"/>
                      <a:pt x="341925" y="242212"/>
                      <a:pt x="338954" y="240914"/>
                    </a:cubicBezTo>
                    <a:cubicBezTo>
                      <a:pt x="333476" y="238411"/>
                      <a:pt x="327813" y="236649"/>
                      <a:pt x="321964" y="235815"/>
                    </a:cubicBezTo>
                    <a:cubicBezTo>
                      <a:pt x="314258" y="234702"/>
                      <a:pt x="314258" y="234610"/>
                      <a:pt x="314258" y="226915"/>
                    </a:cubicBezTo>
                    <a:cubicBezTo>
                      <a:pt x="314258" y="216068"/>
                      <a:pt x="314258" y="216068"/>
                      <a:pt x="303396" y="216068"/>
                    </a:cubicBezTo>
                    <a:close/>
                    <a:moveTo>
                      <a:pt x="303396" y="176202"/>
                    </a:moveTo>
                    <a:cubicBezTo>
                      <a:pt x="373490" y="176202"/>
                      <a:pt x="430308" y="232941"/>
                      <a:pt x="430308" y="302937"/>
                    </a:cubicBezTo>
                    <a:cubicBezTo>
                      <a:pt x="430308" y="372934"/>
                      <a:pt x="373490" y="429673"/>
                      <a:pt x="303396" y="429673"/>
                    </a:cubicBezTo>
                    <a:cubicBezTo>
                      <a:pt x="233302" y="429673"/>
                      <a:pt x="176484" y="372934"/>
                      <a:pt x="176484" y="302937"/>
                    </a:cubicBezTo>
                    <a:cubicBezTo>
                      <a:pt x="176484" y="232941"/>
                      <a:pt x="233302" y="176202"/>
                      <a:pt x="303396" y="176202"/>
                    </a:cubicBezTo>
                    <a:close/>
                    <a:moveTo>
                      <a:pt x="281240" y="91493"/>
                    </a:moveTo>
                    <a:cubicBezTo>
                      <a:pt x="181334" y="101690"/>
                      <a:pt x="101855" y="181039"/>
                      <a:pt x="91642" y="280782"/>
                    </a:cubicBezTo>
                    <a:lnTo>
                      <a:pt x="118104" y="280782"/>
                    </a:lnTo>
                    <a:cubicBezTo>
                      <a:pt x="130360" y="280782"/>
                      <a:pt x="140295" y="290701"/>
                      <a:pt x="140295" y="302937"/>
                    </a:cubicBezTo>
                    <a:cubicBezTo>
                      <a:pt x="140295" y="315173"/>
                      <a:pt x="130360" y="325092"/>
                      <a:pt x="118104" y="325092"/>
                    </a:cubicBezTo>
                    <a:lnTo>
                      <a:pt x="91642" y="325092"/>
                    </a:lnTo>
                    <a:cubicBezTo>
                      <a:pt x="101855" y="424835"/>
                      <a:pt x="181334" y="504184"/>
                      <a:pt x="281240" y="514381"/>
                    </a:cubicBezTo>
                    <a:lnTo>
                      <a:pt x="281240" y="487962"/>
                    </a:lnTo>
                    <a:cubicBezTo>
                      <a:pt x="281240" y="475726"/>
                      <a:pt x="291175" y="465807"/>
                      <a:pt x="303431" y="465807"/>
                    </a:cubicBezTo>
                    <a:cubicBezTo>
                      <a:pt x="315687" y="465807"/>
                      <a:pt x="325622" y="475726"/>
                      <a:pt x="325622" y="487962"/>
                    </a:cubicBezTo>
                    <a:lnTo>
                      <a:pt x="325622" y="514381"/>
                    </a:lnTo>
                    <a:cubicBezTo>
                      <a:pt x="425528" y="504184"/>
                      <a:pt x="505007" y="424835"/>
                      <a:pt x="515220" y="325092"/>
                    </a:cubicBezTo>
                    <a:lnTo>
                      <a:pt x="488758" y="325092"/>
                    </a:lnTo>
                    <a:cubicBezTo>
                      <a:pt x="476502" y="325092"/>
                      <a:pt x="466567" y="315173"/>
                      <a:pt x="466567" y="302937"/>
                    </a:cubicBezTo>
                    <a:cubicBezTo>
                      <a:pt x="466567" y="290701"/>
                      <a:pt x="476502" y="280782"/>
                      <a:pt x="488758" y="280782"/>
                    </a:cubicBezTo>
                    <a:lnTo>
                      <a:pt x="515220" y="280782"/>
                    </a:lnTo>
                    <a:cubicBezTo>
                      <a:pt x="505007" y="181039"/>
                      <a:pt x="425528" y="101690"/>
                      <a:pt x="325622" y="91493"/>
                    </a:cubicBezTo>
                    <a:lnTo>
                      <a:pt x="325622" y="117912"/>
                    </a:lnTo>
                    <a:cubicBezTo>
                      <a:pt x="325622" y="130148"/>
                      <a:pt x="315687" y="140067"/>
                      <a:pt x="303431" y="140067"/>
                    </a:cubicBezTo>
                    <a:cubicBezTo>
                      <a:pt x="291175" y="140067"/>
                      <a:pt x="281240" y="130148"/>
                      <a:pt x="281240" y="117912"/>
                    </a:cubicBezTo>
                    <a:close/>
                    <a:moveTo>
                      <a:pt x="303431" y="0"/>
                    </a:moveTo>
                    <a:cubicBezTo>
                      <a:pt x="315687" y="0"/>
                      <a:pt x="325622" y="9919"/>
                      <a:pt x="325622" y="22155"/>
                    </a:cubicBezTo>
                    <a:lnTo>
                      <a:pt x="325622" y="48574"/>
                    </a:lnTo>
                    <a:cubicBezTo>
                      <a:pt x="449111" y="59234"/>
                      <a:pt x="547531" y="157494"/>
                      <a:pt x="558209" y="280782"/>
                    </a:cubicBezTo>
                    <a:lnTo>
                      <a:pt x="584671" y="280782"/>
                    </a:lnTo>
                    <a:cubicBezTo>
                      <a:pt x="596834" y="280782"/>
                      <a:pt x="606862" y="290701"/>
                      <a:pt x="606862" y="302937"/>
                    </a:cubicBezTo>
                    <a:cubicBezTo>
                      <a:pt x="606862" y="315173"/>
                      <a:pt x="596927" y="325092"/>
                      <a:pt x="584671" y="325092"/>
                    </a:cubicBezTo>
                    <a:lnTo>
                      <a:pt x="558209" y="325092"/>
                    </a:lnTo>
                    <a:cubicBezTo>
                      <a:pt x="547531" y="448380"/>
                      <a:pt x="449111" y="546640"/>
                      <a:pt x="325622" y="557300"/>
                    </a:cubicBezTo>
                    <a:lnTo>
                      <a:pt x="325622" y="583719"/>
                    </a:lnTo>
                    <a:cubicBezTo>
                      <a:pt x="325622" y="595955"/>
                      <a:pt x="315687" y="605874"/>
                      <a:pt x="303431" y="605874"/>
                    </a:cubicBezTo>
                    <a:cubicBezTo>
                      <a:pt x="291175" y="605874"/>
                      <a:pt x="281240" y="595955"/>
                      <a:pt x="281240" y="583719"/>
                    </a:cubicBezTo>
                    <a:lnTo>
                      <a:pt x="281240" y="557300"/>
                    </a:lnTo>
                    <a:cubicBezTo>
                      <a:pt x="157751" y="546640"/>
                      <a:pt x="59331" y="448380"/>
                      <a:pt x="48653" y="325092"/>
                    </a:cubicBezTo>
                    <a:lnTo>
                      <a:pt x="22191" y="325092"/>
                    </a:lnTo>
                    <a:cubicBezTo>
                      <a:pt x="9935" y="325092"/>
                      <a:pt x="0" y="315173"/>
                      <a:pt x="0" y="302937"/>
                    </a:cubicBezTo>
                    <a:cubicBezTo>
                      <a:pt x="0" y="290701"/>
                      <a:pt x="9935" y="280782"/>
                      <a:pt x="22191" y="280782"/>
                    </a:cubicBezTo>
                    <a:lnTo>
                      <a:pt x="48653" y="280782"/>
                    </a:lnTo>
                    <a:cubicBezTo>
                      <a:pt x="59331" y="157494"/>
                      <a:pt x="157751" y="59234"/>
                      <a:pt x="281240" y="48574"/>
                    </a:cubicBezTo>
                    <a:lnTo>
                      <a:pt x="281240" y="22155"/>
                    </a:lnTo>
                    <a:cubicBezTo>
                      <a:pt x="281240" y="9919"/>
                      <a:pt x="291175" y="0"/>
                      <a:pt x="303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3" name="i$ľiḑe"/>
              <p:cNvSpPr/>
              <p:nvPr/>
            </p:nvSpPr>
            <p:spPr>
              <a:xfrm>
                <a:off x="1065264" y="4136656"/>
                <a:ext cx="158519" cy="158279"/>
              </a:xfrm>
              <a:custGeom>
                <a:avLst/>
                <a:gdLst>
                  <a:gd name="connsiteX0" fmla="*/ 278498 w 607639"/>
                  <a:gd name="connsiteY0" fmla="*/ 505578 h 606722"/>
                  <a:gd name="connsiteX1" fmla="*/ 253131 w 607639"/>
                  <a:gd name="connsiteY1" fmla="*/ 530820 h 606722"/>
                  <a:gd name="connsiteX2" fmla="*/ 278498 w 607639"/>
                  <a:gd name="connsiteY2" fmla="*/ 556150 h 606722"/>
                  <a:gd name="connsiteX3" fmla="*/ 506351 w 607639"/>
                  <a:gd name="connsiteY3" fmla="*/ 556150 h 606722"/>
                  <a:gd name="connsiteX4" fmla="*/ 531629 w 607639"/>
                  <a:gd name="connsiteY4" fmla="*/ 530820 h 606722"/>
                  <a:gd name="connsiteX5" fmla="*/ 506351 w 607639"/>
                  <a:gd name="connsiteY5" fmla="*/ 505578 h 606722"/>
                  <a:gd name="connsiteX6" fmla="*/ 126566 w 607639"/>
                  <a:gd name="connsiteY6" fmla="*/ 505578 h 606722"/>
                  <a:gd name="connsiteX7" fmla="*/ 101288 w 607639"/>
                  <a:gd name="connsiteY7" fmla="*/ 530820 h 606722"/>
                  <a:gd name="connsiteX8" fmla="*/ 126566 w 607639"/>
                  <a:gd name="connsiteY8" fmla="*/ 556150 h 606722"/>
                  <a:gd name="connsiteX9" fmla="*/ 177210 w 607639"/>
                  <a:gd name="connsiteY9" fmla="*/ 556150 h 606722"/>
                  <a:gd name="connsiteX10" fmla="*/ 202576 w 607639"/>
                  <a:gd name="connsiteY10" fmla="*/ 530820 h 606722"/>
                  <a:gd name="connsiteX11" fmla="*/ 177210 w 607639"/>
                  <a:gd name="connsiteY11" fmla="*/ 505578 h 606722"/>
                  <a:gd name="connsiteX12" fmla="*/ 0 w 607639"/>
                  <a:gd name="connsiteY12" fmla="*/ 455006 h 606722"/>
                  <a:gd name="connsiteX13" fmla="*/ 607639 w 607639"/>
                  <a:gd name="connsiteY13" fmla="*/ 455006 h 606722"/>
                  <a:gd name="connsiteX14" fmla="*/ 607639 w 607639"/>
                  <a:gd name="connsiteY14" fmla="*/ 581392 h 606722"/>
                  <a:gd name="connsiteX15" fmla="*/ 582273 w 607639"/>
                  <a:gd name="connsiteY15" fmla="*/ 606722 h 606722"/>
                  <a:gd name="connsiteX16" fmla="*/ 25278 w 607639"/>
                  <a:gd name="connsiteY16" fmla="*/ 606722 h 606722"/>
                  <a:gd name="connsiteX17" fmla="*/ 0 w 607639"/>
                  <a:gd name="connsiteY17" fmla="*/ 581392 h 606722"/>
                  <a:gd name="connsiteX18" fmla="*/ 253118 w 607639"/>
                  <a:gd name="connsiteY18" fmla="*/ 173662 h 606722"/>
                  <a:gd name="connsiteX19" fmla="*/ 334127 w 607639"/>
                  <a:gd name="connsiteY19" fmla="*/ 227503 h 606722"/>
                  <a:gd name="connsiteX20" fmla="*/ 253118 w 607639"/>
                  <a:gd name="connsiteY20" fmla="*/ 281345 h 606722"/>
                  <a:gd name="connsiteX21" fmla="*/ 215927 w 607639"/>
                  <a:gd name="connsiteY21" fmla="*/ 104075 h 606722"/>
                  <a:gd name="connsiteX22" fmla="*/ 202576 w 607639"/>
                  <a:gd name="connsiteY22" fmla="*/ 126384 h 606722"/>
                  <a:gd name="connsiteX23" fmla="*/ 202576 w 607639"/>
                  <a:gd name="connsiteY23" fmla="*/ 328669 h 606722"/>
                  <a:gd name="connsiteX24" fmla="*/ 215927 w 607639"/>
                  <a:gd name="connsiteY24" fmla="*/ 350977 h 606722"/>
                  <a:gd name="connsiteX25" fmla="*/ 227854 w 607639"/>
                  <a:gd name="connsiteY25" fmla="*/ 353910 h 606722"/>
                  <a:gd name="connsiteX26" fmla="*/ 241917 w 607639"/>
                  <a:gd name="connsiteY26" fmla="*/ 349644 h 606722"/>
                  <a:gd name="connsiteX27" fmla="*/ 393849 w 607639"/>
                  <a:gd name="connsiteY27" fmla="*/ 248590 h 606722"/>
                  <a:gd name="connsiteX28" fmla="*/ 405063 w 607639"/>
                  <a:gd name="connsiteY28" fmla="*/ 227526 h 606722"/>
                  <a:gd name="connsiteX29" fmla="*/ 393849 w 607639"/>
                  <a:gd name="connsiteY29" fmla="*/ 206462 h 606722"/>
                  <a:gd name="connsiteX30" fmla="*/ 241917 w 607639"/>
                  <a:gd name="connsiteY30" fmla="*/ 105409 h 606722"/>
                  <a:gd name="connsiteX31" fmla="*/ 215927 w 607639"/>
                  <a:gd name="connsiteY31" fmla="*/ 104075 h 606722"/>
                  <a:gd name="connsiteX32" fmla="*/ 25278 w 607639"/>
                  <a:gd name="connsiteY32" fmla="*/ 0 h 606722"/>
                  <a:gd name="connsiteX33" fmla="*/ 582273 w 607639"/>
                  <a:gd name="connsiteY33" fmla="*/ 0 h 606722"/>
                  <a:gd name="connsiteX34" fmla="*/ 607639 w 607639"/>
                  <a:gd name="connsiteY34" fmla="*/ 25241 h 606722"/>
                  <a:gd name="connsiteX35" fmla="*/ 607639 w 607639"/>
                  <a:gd name="connsiteY35" fmla="*/ 404481 h 606722"/>
                  <a:gd name="connsiteX36" fmla="*/ 0 w 607639"/>
                  <a:gd name="connsiteY36" fmla="*/ 404481 h 606722"/>
                  <a:gd name="connsiteX37" fmla="*/ 0 w 607639"/>
                  <a:gd name="connsiteY37" fmla="*/ 25241 h 606722"/>
                  <a:gd name="connsiteX38" fmla="*/ 25278 w 607639"/>
                  <a:gd name="connsiteY38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606722">
                    <a:moveTo>
                      <a:pt x="278498" y="505578"/>
                    </a:moveTo>
                    <a:cubicBezTo>
                      <a:pt x="264524" y="505578"/>
                      <a:pt x="253131" y="516866"/>
                      <a:pt x="253131" y="530820"/>
                    </a:cubicBezTo>
                    <a:cubicBezTo>
                      <a:pt x="253131" y="544774"/>
                      <a:pt x="264524" y="556150"/>
                      <a:pt x="278498" y="556150"/>
                    </a:cubicBezTo>
                    <a:lnTo>
                      <a:pt x="506351" y="556150"/>
                    </a:lnTo>
                    <a:cubicBezTo>
                      <a:pt x="520325" y="556150"/>
                      <a:pt x="531629" y="544774"/>
                      <a:pt x="531629" y="530820"/>
                    </a:cubicBezTo>
                    <a:cubicBezTo>
                      <a:pt x="531629" y="516866"/>
                      <a:pt x="520325" y="505578"/>
                      <a:pt x="506351" y="505578"/>
                    </a:cubicBezTo>
                    <a:close/>
                    <a:moveTo>
                      <a:pt x="126566" y="505578"/>
                    </a:moveTo>
                    <a:cubicBezTo>
                      <a:pt x="112592" y="505578"/>
                      <a:pt x="101288" y="516866"/>
                      <a:pt x="101288" y="530820"/>
                    </a:cubicBezTo>
                    <a:cubicBezTo>
                      <a:pt x="101288" y="544774"/>
                      <a:pt x="112592" y="556150"/>
                      <a:pt x="126566" y="556150"/>
                    </a:cubicBezTo>
                    <a:lnTo>
                      <a:pt x="177210" y="556150"/>
                    </a:lnTo>
                    <a:cubicBezTo>
                      <a:pt x="191184" y="556150"/>
                      <a:pt x="202576" y="544774"/>
                      <a:pt x="202576" y="530820"/>
                    </a:cubicBezTo>
                    <a:cubicBezTo>
                      <a:pt x="202576" y="516866"/>
                      <a:pt x="191184" y="505578"/>
                      <a:pt x="177210" y="505578"/>
                    </a:cubicBezTo>
                    <a:close/>
                    <a:moveTo>
                      <a:pt x="0" y="455006"/>
                    </a:moveTo>
                    <a:lnTo>
                      <a:pt x="607639" y="455006"/>
                    </a:lnTo>
                    <a:lnTo>
                      <a:pt x="607639" y="581392"/>
                    </a:lnTo>
                    <a:cubicBezTo>
                      <a:pt x="607639" y="595346"/>
                      <a:pt x="596336" y="606722"/>
                      <a:pt x="582273" y="606722"/>
                    </a:cubicBezTo>
                    <a:lnTo>
                      <a:pt x="25278" y="606722"/>
                    </a:lnTo>
                    <a:cubicBezTo>
                      <a:pt x="11304" y="606722"/>
                      <a:pt x="0" y="595346"/>
                      <a:pt x="0" y="581392"/>
                    </a:cubicBezTo>
                    <a:close/>
                    <a:moveTo>
                      <a:pt x="253118" y="173662"/>
                    </a:moveTo>
                    <a:lnTo>
                      <a:pt x="334127" y="227503"/>
                    </a:lnTo>
                    <a:lnTo>
                      <a:pt x="253118" y="281345"/>
                    </a:lnTo>
                    <a:close/>
                    <a:moveTo>
                      <a:pt x="215927" y="104075"/>
                    </a:moveTo>
                    <a:cubicBezTo>
                      <a:pt x="207650" y="108519"/>
                      <a:pt x="202576" y="117052"/>
                      <a:pt x="202576" y="126384"/>
                    </a:cubicBezTo>
                    <a:lnTo>
                      <a:pt x="202576" y="328669"/>
                    </a:lnTo>
                    <a:cubicBezTo>
                      <a:pt x="202576" y="338001"/>
                      <a:pt x="207650" y="346533"/>
                      <a:pt x="215927" y="350977"/>
                    </a:cubicBezTo>
                    <a:cubicBezTo>
                      <a:pt x="219665" y="352932"/>
                      <a:pt x="223759" y="353910"/>
                      <a:pt x="227854" y="353910"/>
                    </a:cubicBezTo>
                    <a:cubicBezTo>
                      <a:pt x="232749" y="353910"/>
                      <a:pt x="237644" y="352488"/>
                      <a:pt x="241917" y="349644"/>
                    </a:cubicBezTo>
                    <a:lnTo>
                      <a:pt x="393849" y="248590"/>
                    </a:lnTo>
                    <a:cubicBezTo>
                      <a:pt x="400880" y="243880"/>
                      <a:pt x="405063" y="235969"/>
                      <a:pt x="405063" y="227526"/>
                    </a:cubicBezTo>
                    <a:cubicBezTo>
                      <a:pt x="405063" y="219083"/>
                      <a:pt x="400880" y="211173"/>
                      <a:pt x="393849" y="206462"/>
                    </a:cubicBezTo>
                    <a:lnTo>
                      <a:pt x="241917" y="105409"/>
                    </a:lnTo>
                    <a:cubicBezTo>
                      <a:pt x="234173" y="100165"/>
                      <a:pt x="224116" y="99720"/>
                      <a:pt x="215927" y="104075"/>
                    </a:cubicBezTo>
                    <a:close/>
                    <a:moveTo>
                      <a:pt x="25278" y="0"/>
                    </a:moveTo>
                    <a:lnTo>
                      <a:pt x="582273" y="0"/>
                    </a:lnTo>
                    <a:cubicBezTo>
                      <a:pt x="596336" y="0"/>
                      <a:pt x="607639" y="11287"/>
                      <a:pt x="607639" y="25241"/>
                    </a:cubicBezTo>
                    <a:lnTo>
                      <a:pt x="607639" y="404481"/>
                    </a:lnTo>
                    <a:lnTo>
                      <a:pt x="0" y="404481"/>
                    </a:lnTo>
                    <a:lnTo>
                      <a:pt x="0" y="25241"/>
                    </a:lnTo>
                    <a:cubicBezTo>
                      <a:pt x="0" y="11287"/>
                      <a:pt x="11304" y="0"/>
                      <a:pt x="25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4" name="ísḻîḑé"/>
              <p:cNvSpPr/>
              <p:nvPr/>
            </p:nvSpPr>
            <p:spPr>
              <a:xfrm>
                <a:off x="1065264" y="4729237"/>
                <a:ext cx="158519" cy="155428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5" name="îSļíďè"/>
              <p:cNvSpPr/>
              <p:nvPr/>
            </p:nvSpPr>
            <p:spPr>
              <a:xfrm>
                <a:off x="1065264" y="5339173"/>
                <a:ext cx="158519" cy="111467"/>
              </a:xfrm>
              <a:custGeom>
                <a:avLst/>
                <a:gdLst>
                  <a:gd name="connsiteX0" fmla="*/ 449927 w 558430"/>
                  <a:gd name="connsiteY0" fmla="*/ 167891 h 392678"/>
                  <a:gd name="connsiteX1" fmla="*/ 444760 w 558430"/>
                  <a:gd name="connsiteY1" fmla="*/ 178218 h 392678"/>
                  <a:gd name="connsiteX2" fmla="*/ 431843 w 558430"/>
                  <a:gd name="connsiteY2" fmla="*/ 204034 h 392678"/>
                  <a:gd name="connsiteX3" fmla="*/ 452510 w 558430"/>
                  <a:gd name="connsiteY3" fmla="*/ 204034 h 392678"/>
                  <a:gd name="connsiteX4" fmla="*/ 449927 w 558430"/>
                  <a:gd name="connsiteY4" fmla="*/ 178218 h 392678"/>
                  <a:gd name="connsiteX5" fmla="*/ 449927 w 558430"/>
                  <a:gd name="connsiteY5" fmla="*/ 167891 h 392678"/>
                  <a:gd name="connsiteX6" fmla="*/ 434427 w 558430"/>
                  <a:gd name="connsiteY6" fmla="*/ 124004 h 392678"/>
                  <a:gd name="connsiteX7" fmla="*/ 478344 w 558430"/>
                  <a:gd name="connsiteY7" fmla="*/ 124004 h 392678"/>
                  <a:gd name="connsiteX8" fmla="*/ 496428 w 558430"/>
                  <a:gd name="connsiteY8" fmla="*/ 271155 h 392678"/>
                  <a:gd name="connsiteX9" fmla="*/ 457677 w 558430"/>
                  <a:gd name="connsiteY9" fmla="*/ 271155 h 392678"/>
                  <a:gd name="connsiteX10" fmla="*/ 452510 w 558430"/>
                  <a:gd name="connsiteY10" fmla="*/ 235013 h 392678"/>
                  <a:gd name="connsiteX11" fmla="*/ 421510 w 558430"/>
                  <a:gd name="connsiteY11" fmla="*/ 235013 h 392678"/>
                  <a:gd name="connsiteX12" fmla="*/ 403426 w 558430"/>
                  <a:gd name="connsiteY12" fmla="*/ 271155 h 392678"/>
                  <a:gd name="connsiteX13" fmla="*/ 362091 w 558430"/>
                  <a:gd name="connsiteY13" fmla="*/ 271155 h 392678"/>
                  <a:gd name="connsiteX14" fmla="*/ 232747 w 558430"/>
                  <a:gd name="connsiteY14" fmla="*/ 124004 h 392678"/>
                  <a:gd name="connsiteX15" fmla="*/ 269088 w 558430"/>
                  <a:gd name="connsiteY15" fmla="*/ 124004 h 392678"/>
                  <a:gd name="connsiteX16" fmla="*/ 243130 w 558430"/>
                  <a:gd name="connsiteY16" fmla="*/ 271155 h 392678"/>
                  <a:gd name="connsiteX17" fmla="*/ 204193 w 558430"/>
                  <a:gd name="connsiteY17" fmla="*/ 271155 h 392678"/>
                  <a:gd name="connsiteX18" fmla="*/ 51668 w 558430"/>
                  <a:gd name="connsiteY18" fmla="*/ 124004 h 392678"/>
                  <a:gd name="connsiteX19" fmla="*/ 116336 w 558430"/>
                  <a:gd name="connsiteY19" fmla="*/ 124004 h 392678"/>
                  <a:gd name="connsiteX20" fmla="*/ 124097 w 558430"/>
                  <a:gd name="connsiteY20" fmla="*/ 193707 h 392678"/>
                  <a:gd name="connsiteX21" fmla="*/ 126683 w 558430"/>
                  <a:gd name="connsiteY21" fmla="*/ 216941 h 392678"/>
                  <a:gd name="connsiteX22" fmla="*/ 137030 w 558430"/>
                  <a:gd name="connsiteY22" fmla="*/ 191126 h 392678"/>
                  <a:gd name="connsiteX23" fmla="*/ 170658 w 558430"/>
                  <a:gd name="connsiteY23" fmla="*/ 124004 h 392678"/>
                  <a:gd name="connsiteX24" fmla="*/ 212046 w 558430"/>
                  <a:gd name="connsiteY24" fmla="*/ 124004 h 392678"/>
                  <a:gd name="connsiteX25" fmla="*/ 137030 w 558430"/>
                  <a:gd name="connsiteY25" fmla="*/ 271155 h 392678"/>
                  <a:gd name="connsiteX26" fmla="*/ 95642 w 558430"/>
                  <a:gd name="connsiteY26" fmla="*/ 271155 h 392678"/>
                  <a:gd name="connsiteX27" fmla="*/ 80122 w 558430"/>
                  <a:gd name="connsiteY27" fmla="*/ 152402 h 392678"/>
                  <a:gd name="connsiteX28" fmla="*/ 118923 w 558430"/>
                  <a:gd name="connsiteY28" fmla="*/ 175636 h 392678"/>
                  <a:gd name="connsiteX29" fmla="*/ 338667 w 558430"/>
                  <a:gd name="connsiteY29" fmla="*/ 121524 h 392678"/>
                  <a:gd name="connsiteX30" fmla="*/ 372222 w 558430"/>
                  <a:gd name="connsiteY30" fmla="*/ 129264 h 392678"/>
                  <a:gd name="connsiteX31" fmla="*/ 377384 w 558430"/>
                  <a:gd name="connsiteY31" fmla="*/ 129264 h 392678"/>
                  <a:gd name="connsiteX32" fmla="*/ 364479 w 558430"/>
                  <a:gd name="connsiteY32" fmla="*/ 162802 h 392678"/>
                  <a:gd name="connsiteX33" fmla="*/ 359316 w 558430"/>
                  <a:gd name="connsiteY33" fmla="*/ 160222 h 392678"/>
                  <a:gd name="connsiteX34" fmla="*/ 336086 w 558430"/>
                  <a:gd name="connsiteY34" fmla="*/ 155062 h 392678"/>
                  <a:gd name="connsiteX35" fmla="*/ 320599 w 558430"/>
                  <a:gd name="connsiteY35" fmla="*/ 165381 h 392678"/>
                  <a:gd name="connsiteX36" fmla="*/ 336086 w 558430"/>
                  <a:gd name="connsiteY36" fmla="*/ 180860 h 392678"/>
                  <a:gd name="connsiteX37" fmla="*/ 367060 w 558430"/>
                  <a:gd name="connsiteY37" fmla="*/ 222138 h 392678"/>
                  <a:gd name="connsiteX38" fmla="*/ 307694 w 558430"/>
                  <a:gd name="connsiteY38" fmla="*/ 271155 h 392678"/>
                  <a:gd name="connsiteX39" fmla="*/ 263815 w 558430"/>
                  <a:gd name="connsiteY39" fmla="*/ 260836 h 392678"/>
                  <a:gd name="connsiteX40" fmla="*/ 261234 w 558430"/>
                  <a:gd name="connsiteY40" fmla="*/ 258256 h 392678"/>
                  <a:gd name="connsiteX41" fmla="*/ 274139 w 558430"/>
                  <a:gd name="connsiteY41" fmla="*/ 227298 h 392678"/>
                  <a:gd name="connsiteX42" fmla="*/ 279302 w 558430"/>
                  <a:gd name="connsiteY42" fmla="*/ 229878 h 392678"/>
                  <a:gd name="connsiteX43" fmla="*/ 310275 w 558430"/>
                  <a:gd name="connsiteY43" fmla="*/ 237617 h 392678"/>
                  <a:gd name="connsiteX44" fmla="*/ 325762 w 558430"/>
                  <a:gd name="connsiteY44" fmla="*/ 227298 h 392678"/>
                  <a:gd name="connsiteX45" fmla="*/ 310275 w 558430"/>
                  <a:gd name="connsiteY45" fmla="*/ 211819 h 392678"/>
                  <a:gd name="connsiteX46" fmla="*/ 279302 w 558430"/>
                  <a:gd name="connsiteY46" fmla="*/ 170541 h 392678"/>
                  <a:gd name="connsiteX47" fmla="*/ 338667 w 558430"/>
                  <a:gd name="connsiteY47" fmla="*/ 121524 h 392678"/>
                  <a:gd name="connsiteX48" fmla="*/ 31024 w 558430"/>
                  <a:gd name="connsiteY48" fmla="*/ 33584 h 392678"/>
                  <a:gd name="connsiteX49" fmla="*/ 33609 w 558430"/>
                  <a:gd name="connsiteY49" fmla="*/ 359094 h 392678"/>
                  <a:gd name="connsiteX50" fmla="*/ 524821 w 558430"/>
                  <a:gd name="connsiteY50" fmla="*/ 359094 h 392678"/>
                  <a:gd name="connsiteX51" fmla="*/ 524821 w 558430"/>
                  <a:gd name="connsiteY51" fmla="*/ 33584 h 392678"/>
                  <a:gd name="connsiteX52" fmla="*/ 31024 w 558430"/>
                  <a:gd name="connsiteY52" fmla="*/ 0 h 392678"/>
                  <a:gd name="connsiteX53" fmla="*/ 527406 w 558430"/>
                  <a:gd name="connsiteY53" fmla="*/ 0 h 392678"/>
                  <a:gd name="connsiteX54" fmla="*/ 558430 w 558430"/>
                  <a:gd name="connsiteY54" fmla="*/ 33584 h 392678"/>
                  <a:gd name="connsiteX55" fmla="*/ 558430 w 558430"/>
                  <a:gd name="connsiteY55" fmla="*/ 359094 h 392678"/>
                  <a:gd name="connsiteX56" fmla="*/ 527406 w 558430"/>
                  <a:gd name="connsiteY56" fmla="*/ 392678 h 392678"/>
                  <a:gd name="connsiteX57" fmla="*/ 31024 w 558430"/>
                  <a:gd name="connsiteY57" fmla="*/ 392678 h 392678"/>
                  <a:gd name="connsiteX58" fmla="*/ 0 w 558430"/>
                  <a:gd name="connsiteY58" fmla="*/ 359094 h 392678"/>
                  <a:gd name="connsiteX59" fmla="*/ 0 w 558430"/>
                  <a:gd name="connsiteY59" fmla="*/ 33584 h 392678"/>
                  <a:gd name="connsiteX60" fmla="*/ 31024 w 558430"/>
                  <a:gd name="connsiteY60" fmla="*/ 0 h 3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8430" h="392678">
                    <a:moveTo>
                      <a:pt x="449927" y="167891"/>
                    </a:moveTo>
                    <a:cubicBezTo>
                      <a:pt x="447344" y="173054"/>
                      <a:pt x="444760" y="175636"/>
                      <a:pt x="444760" y="178218"/>
                    </a:cubicBezTo>
                    <a:lnTo>
                      <a:pt x="431843" y="204034"/>
                    </a:lnTo>
                    <a:lnTo>
                      <a:pt x="452510" y="204034"/>
                    </a:lnTo>
                    <a:lnTo>
                      <a:pt x="449927" y="178218"/>
                    </a:lnTo>
                    <a:cubicBezTo>
                      <a:pt x="449927" y="175636"/>
                      <a:pt x="449927" y="170473"/>
                      <a:pt x="449927" y="167891"/>
                    </a:cubicBezTo>
                    <a:close/>
                    <a:moveTo>
                      <a:pt x="434427" y="124004"/>
                    </a:moveTo>
                    <a:lnTo>
                      <a:pt x="478344" y="124004"/>
                    </a:lnTo>
                    <a:lnTo>
                      <a:pt x="496428" y="271155"/>
                    </a:lnTo>
                    <a:lnTo>
                      <a:pt x="457677" y="271155"/>
                    </a:lnTo>
                    <a:lnTo>
                      <a:pt x="452510" y="235013"/>
                    </a:lnTo>
                    <a:lnTo>
                      <a:pt x="421510" y="235013"/>
                    </a:lnTo>
                    <a:lnTo>
                      <a:pt x="403426" y="271155"/>
                    </a:lnTo>
                    <a:lnTo>
                      <a:pt x="362091" y="271155"/>
                    </a:lnTo>
                    <a:close/>
                    <a:moveTo>
                      <a:pt x="232747" y="124004"/>
                    </a:moveTo>
                    <a:lnTo>
                      <a:pt x="269088" y="124004"/>
                    </a:lnTo>
                    <a:lnTo>
                      <a:pt x="243130" y="271155"/>
                    </a:lnTo>
                    <a:lnTo>
                      <a:pt x="204193" y="271155"/>
                    </a:lnTo>
                    <a:close/>
                    <a:moveTo>
                      <a:pt x="51668" y="124004"/>
                    </a:moveTo>
                    <a:lnTo>
                      <a:pt x="116336" y="124004"/>
                    </a:lnTo>
                    <a:lnTo>
                      <a:pt x="124097" y="193707"/>
                    </a:lnTo>
                    <a:cubicBezTo>
                      <a:pt x="124097" y="201452"/>
                      <a:pt x="124097" y="209197"/>
                      <a:pt x="126683" y="216941"/>
                    </a:cubicBezTo>
                    <a:cubicBezTo>
                      <a:pt x="129270" y="209197"/>
                      <a:pt x="131857" y="201452"/>
                      <a:pt x="137030" y="191126"/>
                    </a:cubicBezTo>
                    <a:lnTo>
                      <a:pt x="170658" y="124004"/>
                    </a:lnTo>
                    <a:lnTo>
                      <a:pt x="212046" y="124004"/>
                    </a:lnTo>
                    <a:lnTo>
                      <a:pt x="137030" y="271155"/>
                    </a:lnTo>
                    <a:lnTo>
                      <a:pt x="95642" y="271155"/>
                    </a:lnTo>
                    <a:lnTo>
                      <a:pt x="80122" y="152402"/>
                    </a:lnTo>
                    <a:lnTo>
                      <a:pt x="118923" y="175636"/>
                    </a:lnTo>
                    <a:close/>
                    <a:moveTo>
                      <a:pt x="338667" y="121524"/>
                    </a:moveTo>
                    <a:cubicBezTo>
                      <a:pt x="351573" y="121524"/>
                      <a:pt x="364479" y="124104"/>
                      <a:pt x="372222" y="129264"/>
                    </a:cubicBezTo>
                    <a:lnTo>
                      <a:pt x="377384" y="129264"/>
                    </a:lnTo>
                    <a:lnTo>
                      <a:pt x="364479" y="162802"/>
                    </a:lnTo>
                    <a:lnTo>
                      <a:pt x="359316" y="160222"/>
                    </a:lnTo>
                    <a:cubicBezTo>
                      <a:pt x="359316" y="160222"/>
                      <a:pt x="348992" y="155062"/>
                      <a:pt x="336086" y="155062"/>
                    </a:cubicBezTo>
                    <a:cubicBezTo>
                      <a:pt x="325762" y="155062"/>
                      <a:pt x="320599" y="160222"/>
                      <a:pt x="320599" y="165381"/>
                    </a:cubicBezTo>
                    <a:cubicBezTo>
                      <a:pt x="320599" y="170541"/>
                      <a:pt x="325762" y="175701"/>
                      <a:pt x="336086" y="180860"/>
                    </a:cubicBezTo>
                    <a:cubicBezTo>
                      <a:pt x="356735" y="191180"/>
                      <a:pt x="367060" y="204079"/>
                      <a:pt x="367060" y="222138"/>
                    </a:cubicBezTo>
                    <a:cubicBezTo>
                      <a:pt x="367060" y="250516"/>
                      <a:pt x="343829" y="271155"/>
                      <a:pt x="307694" y="271155"/>
                    </a:cubicBezTo>
                    <a:cubicBezTo>
                      <a:pt x="289626" y="271155"/>
                      <a:pt x="274139" y="268575"/>
                      <a:pt x="263815" y="260836"/>
                    </a:cubicBezTo>
                    <a:lnTo>
                      <a:pt x="261234" y="258256"/>
                    </a:lnTo>
                    <a:lnTo>
                      <a:pt x="274139" y="227298"/>
                    </a:lnTo>
                    <a:lnTo>
                      <a:pt x="279302" y="229878"/>
                    </a:lnTo>
                    <a:cubicBezTo>
                      <a:pt x="287045" y="235037"/>
                      <a:pt x="299950" y="237617"/>
                      <a:pt x="310275" y="237617"/>
                    </a:cubicBezTo>
                    <a:cubicBezTo>
                      <a:pt x="318018" y="237617"/>
                      <a:pt x="325762" y="235037"/>
                      <a:pt x="325762" y="227298"/>
                    </a:cubicBezTo>
                    <a:cubicBezTo>
                      <a:pt x="325762" y="222138"/>
                      <a:pt x="323180" y="216978"/>
                      <a:pt x="310275" y="211819"/>
                    </a:cubicBezTo>
                    <a:cubicBezTo>
                      <a:pt x="297369" y="201499"/>
                      <a:pt x="279302" y="191180"/>
                      <a:pt x="279302" y="170541"/>
                    </a:cubicBezTo>
                    <a:cubicBezTo>
                      <a:pt x="279302" y="142163"/>
                      <a:pt x="305113" y="121524"/>
                      <a:pt x="338667" y="121524"/>
                    </a:cubicBezTo>
                    <a:close/>
                    <a:moveTo>
                      <a:pt x="31024" y="33584"/>
                    </a:moveTo>
                    <a:lnTo>
                      <a:pt x="33609" y="359094"/>
                    </a:lnTo>
                    <a:lnTo>
                      <a:pt x="524821" y="359094"/>
                    </a:lnTo>
                    <a:lnTo>
                      <a:pt x="524821" y="33584"/>
                    </a:lnTo>
                    <a:close/>
                    <a:moveTo>
                      <a:pt x="31024" y="0"/>
                    </a:moveTo>
                    <a:lnTo>
                      <a:pt x="527406" y="0"/>
                    </a:lnTo>
                    <a:cubicBezTo>
                      <a:pt x="545504" y="0"/>
                      <a:pt x="558430" y="15500"/>
                      <a:pt x="558430" y="33584"/>
                    </a:cubicBezTo>
                    <a:lnTo>
                      <a:pt x="558430" y="359094"/>
                    </a:lnTo>
                    <a:cubicBezTo>
                      <a:pt x="558430" y="377178"/>
                      <a:pt x="545504" y="392678"/>
                      <a:pt x="527406" y="392678"/>
                    </a:cubicBezTo>
                    <a:lnTo>
                      <a:pt x="31024" y="392678"/>
                    </a:lnTo>
                    <a:cubicBezTo>
                      <a:pt x="15512" y="392678"/>
                      <a:pt x="0" y="377178"/>
                      <a:pt x="0" y="359094"/>
                    </a:cubicBezTo>
                    <a:lnTo>
                      <a:pt x="0" y="33584"/>
                    </a:lnTo>
                    <a:cubicBezTo>
                      <a:pt x="0" y="15500"/>
                      <a:pt x="15512" y="0"/>
                      <a:pt x="3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6" name="ïṩľíḋé"/>
              <p:cNvSpPr/>
              <p:nvPr/>
            </p:nvSpPr>
            <p:spPr>
              <a:xfrm>
                <a:off x="1065264" y="5932062"/>
                <a:ext cx="158519" cy="108002"/>
              </a:xfrm>
              <a:custGeom>
                <a:avLst/>
                <a:gdLst>
                  <a:gd name="connsiteX0" fmla="*/ 75544 w 599842"/>
                  <a:gd name="connsiteY0" fmla="*/ 297516 h 408686"/>
                  <a:gd name="connsiteX1" fmla="*/ 392428 w 599842"/>
                  <a:gd name="connsiteY1" fmla="*/ 297516 h 408686"/>
                  <a:gd name="connsiteX2" fmla="*/ 405341 w 599842"/>
                  <a:gd name="connsiteY2" fmla="*/ 311390 h 408686"/>
                  <a:gd name="connsiteX3" fmla="*/ 392428 w 599842"/>
                  <a:gd name="connsiteY3" fmla="*/ 324273 h 408686"/>
                  <a:gd name="connsiteX4" fmla="*/ 75544 w 599842"/>
                  <a:gd name="connsiteY4" fmla="*/ 324273 h 408686"/>
                  <a:gd name="connsiteX5" fmla="*/ 61637 w 599842"/>
                  <a:gd name="connsiteY5" fmla="*/ 311390 h 408686"/>
                  <a:gd name="connsiteX6" fmla="*/ 75544 w 599842"/>
                  <a:gd name="connsiteY6" fmla="*/ 297516 h 408686"/>
                  <a:gd name="connsiteX7" fmla="*/ 75544 w 599842"/>
                  <a:gd name="connsiteY7" fmla="*/ 251009 h 408686"/>
                  <a:gd name="connsiteX8" fmla="*/ 392428 w 599842"/>
                  <a:gd name="connsiteY8" fmla="*/ 251009 h 408686"/>
                  <a:gd name="connsiteX9" fmla="*/ 405341 w 599842"/>
                  <a:gd name="connsiteY9" fmla="*/ 263892 h 408686"/>
                  <a:gd name="connsiteX10" fmla="*/ 392428 w 599842"/>
                  <a:gd name="connsiteY10" fmla="*/ 277766 h 408686"/>
                  <a:gd name="connsiteX11" fmla="*/ 75544 w 599842"/>
                  <a:gd name="connsiteY11" fmla="*/ 277766 h 408686"/>
                  <a:gd name="connsiteX12" fmla="*/ 61637 w 599842"/>
                  <a:gd name="connsiteY12" fmla="*/ 263892 h 408686"/>
                  <a:gd name="connsiteX13" fmla="*/ 75544 w 599842"/>
                  <a:gd name="connsiteY13" fmla="*/ 251009 h 408686"/>
                  <a:gd name="connsiteX14" fmla="*/ 75544 w 599842"/>
                  <a:gd name="connsiteY14" fmla="*/ 204343 h 408686"/>
                  <a:gd name="connsiteX15" fmla="*/ 392428 w 599842"/>
                  <a:gd name="connsiteY15" fmla="*/ 204343 h 408686"/>
                  <a:gd name="connsiteX16" fmla="*/ 405341 w 599842"/>
                  <a:gd name="connsiteY16" fmla="*/ 217244 h 408686"/>
                  <a:gd name="connsiteX17" fmla="*/ 392428 w 599842"/>
                  <a:gd name="connsiteY17" fmla="*/ 230145 h 408686"/>
                  <a:gd name="connsiteX18" fmla="*/ 75544 w 599842"/>
                  <a:gd name="connsiteY18" fmla="*/ 230145 h 408686"/>
                  <a:gd name="connsiteX19" fmla="*/ 61637 w 599842"/>
                  <a:gd name="connsiteY19" fmla="*/ 217244 h 408686"/>
                  <a:gd name="connsiteX20" fmla="*/ 75544 w 599842"/>
                  <a:gd name="connsiteY20" fmla="*/ 204343 h 408686"/>
                  <a:gd name="connsiteX21" fmla="*/ 75544 w 599842"/>
                  <a:gd name="connsiteY21" fmla="*/ 156721 h 408686"/>
                  <a:gd name="connsiteX22" fmla="*/ 392428 w 599842"/>
                  <a:gd name="connsiteY22" fmla="*/ 156721 h 408686"/>
                  <a:gd name="connsiteX23" fmla="*/ 405341 w 599842"/>
                  <a:gd name="connsiteY23" fmla="*/ 170595 h 408686"/>
                  <a:gd name="connsiteX24" fmla="*/ 392428 w 599842"/>
                  <a:gd name="connsiteY24" fmla="*/ 183478 h 408686"/>
                  <a:gd name="connsiteX25" fmla="*/ 75544 w 599842"/>
                  <a:gd name="connsiteY25" fmla="*/ 183478 h 408686"/>
                  <a:gd name="connsiteX26" fmla="*/ 61637 w 599842"/>
                  <a:gd name="connsiteY26" fmla="*/ 170595 h 408686"/>
                  <a:gd name="connsiteX27" fmla="*/ 75544 w 599842"/>
                  <a:gd name="connsiteY27" fmla="*/ 156721 h 408686"/>
                  <a:gd name="connsiteX28" fmla="*/ 75544 w 599842"/>
                  <a:gd name="connsiteY28" fmla="*/ 110055 h 408686"/>
                  <a:gd name="connsiteX29" fmla="*/ 392428 w 599842"/>
                  <a:gd name="connsiteY29" fmla="*/ 110055 h 408686"/>
                  <a:gd name="connsiteX30" fmla="*/ 405341 w 599842"/>
                  <a:gd name="connsiteY30" fmla="*/ 122956 h 408686"/>
                  <a:gd name="connsiteX31" fmla="*/ 392428 w 599842"/>
                  <a:gd name="connsiteY31" fmla="*/ 135857 h 408686"/>
                  <a:gd name="connsiteX32" fmla="*/ 75544 w 599842"/>
                  <a:gd name="connsiteY32" fmla="*/ 135857 h 408686"/>
                  <a:gd name="connsiteX33" fmla="*/ 61637 w 599842"/>
                  <a:gd name="connsiteY33" fmla="*/ 122956 h 408686"/>
                  <a:gd name="connsiteX34" fmla="*/ 75544 w 599842"/>
                  <a:gd name="connsiteY34" fmla="*/ 110055 h 408686"/>
                  <a:gd name="connsiteX35" fmla="*/ 54644 w 599842"/>
                  <a:gd name="connsiteY35" fmla="*/ 94236 h 408686"/>
                  <a:gd name="connsiteX36" fmla="*/ 54644 w 599842"/>
                  <a:gd name="connsiteY36" fmla="*/ 353136 h 408686"/>
                  <a:gd name="connsiteX37" fmla="*/ 457023 w 599842"/>
                  <a:gd name="connsiteY37" fmla="*/ 353136 h 408686"/>
                  <a:gd name="connsiteX38" fmla="*/ 457023 w 599842"/>
                  <a:gd name="connsiteY38" fmla="*/ 217238 h 408686"/>
                  <a:gd name="connsiteX39" fmla="*/ 424236 w 599842"/>
                  <a:gd name="connsiteY39" fmla="*/ 216246 h 408686"/>
                  <a:gd name="connsiteX40" fmla="*/ 411321 w 599842"/>
                  <a:gd name="connsiteY40" fmla="*/ 203351 h 408686"/>
                  <a:gd name="connsiteX41" fmla="*/ 409333 w 599842"/>
                  <a:gd name="connsiteY41" fmla="*/ 159705 h 408686"/>
                  <a:gd name="connsiteX42" fmla="*/ 413308 w 599842"/>
                  <a:gd name="connsiteY42" fmla="*/ 149785 h 408686"/>
                  <a:gd name="connsiteX43" fmla="*/ 457023 w 599842"/>
                  <a:gd name="connsiteY43" fmla="*/ 106139 h 408686"/>
                  <a:gd name="connsiteX44" fmla="*/ 457023 w 599842"/>
                  <a:gd name="connsiteY44" fmla="*/ 94236 h 408686"/>
                  <a:gd name="connsiteX45" fmla="*/ 540479 w 599842"/>
                  <a:gd name="connsiteY45" fmla="*/ 60509 h 408686"/>
                  <a:gd name="connsiteX46" fmla="*/ 436159 w 599842"/>
                  <a:gd name="connsiteY46" fmla="*/ 164665 h 408686"/>
                  <a:gd name="connsiteX47" fmla="*/ 438146 w 599842"/>
                  <a:gd name="connsiteY47" fmla="*/ 190456 h 408686"/>
                  <a:gd name="connsiteX48" fmla="*/ 462984 w 599842"/>
                  <a:gd name="connsiteY48" fmla="*/ 191448 h 408686"/>
                  <a:gd name="connsiteX49" fmla="*/ 567304 w 599842"/>
                  <a:gd name="connsiteY49" fmla="*/ 87292 h 408686"/>
                  <a:gd name="connsiteX50" fmla="*/ 12916 w 599842"/>
                  <a:gd name="connsiteY50" fmla="*/ 0 h 408686"/>
                  <a:gd name="connsiteX51" fmla="*/ 498751 w 599842"/>
                  <a:gd name="connsiteY51" fmla="*/ 0 h 408686"/>
                  <a:gd name="connsiteX52" fmla="*/ 511667 w 599842"/>
                  <a:gd name="connsiteY52" fmla="*/ 12895 h 408686"/>
                  <a:gd name="connsiteX53" fmla="*/ 511667 w 599842"/>
                  <a:gd name="connsiteY53" fmla="*/ 51582 h 408686"/>
                  <a:gd name="connsiteX54" fmla="*/ 531537 w 599842"/>
                  <a:gd name="connsiteY54" fmla="*/ 31743 h 408686"/>
                  <a:gd name="connsiteX55" fmla="*/ 540479 w 599842"/>
                  <a:gd name="connsiteY55" fmla="*/ 27775 h 408686"/>
                  <a:gd name="connsiteX56" fmla="*/ 550414 w 599842"/>
                  <a:gd name="connsiteY56" fmla="*/ 31743 h 408686"/>
                  <a:gd name="connsiteX57" fmla="*/ 596117 w 599842"/>
                  <a:gd name="connsiteY57" fmla="*/ 77373 h 408686"/>
                  <a:gd name="connsiteX58" fmla="*/ 596117 w 599842"/>
                  <a:gd name="connsiteY58" fmla="*/ 96220 h 408686"/>
                  <a:gd name="connsiteX59" fmla="*/ 511667 w 599842"/>
                  <a:gd name="connsiteY59" fmla="*/ 180536 h 408686"/>
                  <a:gd name="connsiteX60" fmla="*/ 511667 w 599842"/>
                  <a:gd name="connsiteY60" fmla="*/ 394799 h 408686"/>
                  <a:gd name="connsiteX61" fmla="*/ 498751 w 599842"/>
                  <a:gd name="connsiteY61" fmla="*/ 408686 h 408686"/>
                  <a:gd name="connsiteX62" fmla="*/ 12916 w 599842"/>
                  <a:gd name="connsiteY62" fmla="*/ 408686 h 408686"/>
                  <a:gd name="connsiteX63" fmla="*/ 0 w 599842"/>
                  <a:gd name="connsiteY63" fmla="*/ 394799 h 408686"/>
                  <a:gd name="connsiteX64" fmla="*/ 0 w 599842"/>
                  <a:gd name="connsiteY64" fmla="*/ 12895 h 408686"/>
                  <a:gd name="connsiteX65" fmla="*/ 12916 w 599842"/>
                  <a:gd name="connsiteY65" fmla="*/ 0 h 40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99842" h="408686">
                    <a:moveTo>
                      <a:pt x="75544" y="297516"/>
                    </a:moveTo>
                    <a:lnTo>
                      <a:pt x="392428" y="297516"/>
                    </a:lnTo>
                    <a:cubicBezTo>
                      <a:pt x="399381" y="297516"/>
                      <a:pt x="405341" y="303462"/>
                      <a:pt x="405341" y="311390"/>
                    </a:cubicBezTo>
                    <a:cubicBezTo>
                      <a:pt x="405341" y="318327"/>
                      <a:pt x="399381" y="324273"/>
                      <a:pt x="392428" y="324273"/>
                    </a:cubicBezTo>
                    <a:lnTo>
                      <a:pt x="75544" y="324273"/>
                    </a:lnTo>
                    <a:cubicBezTo>
                      <a:pt x="67597" y="324273"/>
                      <a:pt x="61637" y="318327"/>
                      <a:pt x="61637" y="311390"/>
                    </a:cubicBezTo>
                    <a:cubicBezTo>
                      <a:pt x="61637" y="303462"/>
                      <a:pt x="67597" y="297516"/>
                      <a:pt x="75544" y="297516"/>
                    </a:cubicBezTo>
                    <a:close/>
                    <a:moveTo>
                      <a:pt x="75544" y="251009"/>
                    </a:moveTo>
                    <a:lnTo>
                      <a:pt x="392428" y="251009"/>
                    </a:lnTo>
                    <a:cubicBezTo>
                      <a:pt x="399381" y="251009"/>
                      <a:pt x="405341" y="256955"/>
                      <a:pt x="405341" y="263892"/>
                    </a:cubicBezTo>
                    <a:cubicBezTo>
                      <a:pt x="405341" y="271820"/>
                      <a:pt x="399381" y="277766"/>
                      <a:pt x="392428" y="277766"/>
                    </a:cubicBezTo>
                    <a:lnTo>
                      <a:pt x="75544" y="277766"/>
                    </a:lnTo>
                    <a:cubicBezTo>
                      <a:pt x="67597" y="277766"/>
                      <a:pt x="61637" y="271820"/>
                      <a:pt x="61637" y="263892"/>
                    </a:cubicBezTo>
                    <a:cubicBezTo>
                      <a:pt x="61637" y="256955"/>
                      <a:pt x="67597" y="251009"/>
                      <a:pt x="75544" y="251009"/>
                    </a:cubicBezTo>
                    <a:close/>
                    <a:moveTo>
                      <a:pt x="75544" y="204343"/>
                    </a:moveTo>
                    <a:lnTo>
                      <a:pt x="392428" y="204343"/>
                    </a:lnTo>
                    <a:cubicBezTo>
                      <a:pt x="399381" y="204343"/>
                      <a:pt x="405341" y="209305"/>
                      <a:pt x="405341" y="217244"/>
                    </a:cubicBezTo>
                    <a:cubicBezTo>
                      <a:pt x="405341" y="224191"/>
                      <a:pt x="399381" y="230145"/>
                      <a:pt x="392428" y="230145"/>
                    </a:cubicBezTo>
                    <a:lnTo>
                      <a:pt x="75544" y="230145"/>
                    </a:lnTo>
                    <a:cubicBezTo>
                      <a:pt x="67597" y="230145"/>
                      <a:pt x="61637" y="224191"/>
                      <a:pt x="61637" y="217244"/>
                    </a:cubicBezTo>
                    <a:cubicBezTo>
                      <a:pt x="61637" y="209305"/>
                      <a:pt x="67597" y="204343"/>
                      <a:pt x="75544" y="204343"/>
                    </a:cubicBezTo>
                    <a:close/>
                    <a:moveTo>
                      <a:pt x="75544" y="156721"/>
                    </a:moveTo>
                    <a:lnTo>
                      <a:pt x="392428" y="156721"/>
                    </a:lnTo>
                    <a:cubicBezTo>
                      <a:pt x="399381" y="156721"/>
                      <a:pt x="405341" y="162667"/>
                      <a:pt x="405341" y="170595"/>
                    </a:cubicBezTo>
                    <a:cubicBezTo>
                      <a:pt x="405341" y="177532"/>
                      <a:pt x="399381" y="183478"/>
                      <a:pt x="392428" y="183478"/>
                    </a:cubicBezTo>
                    <a:lnTo>
                      <a:pt x="75544" y="183478"/>
                    </a:lnTo>
                    <a:cubicBezTo>
                      <a:pt x="67597" y="183478"/>
                      <a:pt x="61637" y="177532"/>
                      <a:pt x="61637" y="170595"/>
                    </a:cubicBezTo>
                    <a:cubicBezTo>
                      <a:pt x="61637" y="162667"/>
                      <a:pt x="67597" y="156721"/>
                      <a:pt x="75544" y="156721"/>
                    </a:cubicBezTo>
                    <a:close/>
                    <a:moveTo>
                      <a:pt x="75544" y="110055"/>
                    </a:moveTo>
                    <a:lnTo>
                      <a:pt x="392428" y="110055"/>
                    </a:lnTo>
                    <a:cubicBezTo>
                      <a:pt x="399381" y="110055"/>
                      <a:pt x="405341" y="116009"/>
                      <a:pt x="405341" y="122956"/>
                    </a:cubicBezTo>
                    <a:cubicBezTo>
                      <a:pt x="405341" y="130895"/>
                      <a:pt x="399381" y="135857"/>
                      <a:pt x="392428" y="135857"/>
                    </a:cubicBezTo>
                    <a:lnTo>
                      <a:pt x="75544" y="135857"/>
                    </a:lnTo>
                    <a:cubicBezTo>
                      <a:pt x="67597" y="135857"/>
                      <a:pt x="61637" y="130895"/>
                      <a:pt x="61637" y="122956"/>
                    </a:cubicBezTo>
                    <a:cubicBezTo>
                      <a:pt x="61637" y="116009"/>
                      <a:pt x="67597" y="110055"/>
                      <a:pt x="75544" y="110055"/>
                    </a:cubicBezTo>
                    <a:close/>
                    <a:moveTo>
                      <a:pt x="54644" y="94236"/>
                    </a:moveTo>
                    <a:lnTo>
                      <a:pt x="54644" y="353136"/>
                    </a:lnTo>
                    <a:lnTo>
                      <a:pt x="457023" y="353136"/>
                    </a:lnTo>
                    <a:lnTo>
                      <a:pt x="457023" y="217238"/>
                    </a:lnTo>
                    <a:lnTo>
                      <a:pt x="424236" y="216246"/>
                    </a:lnTo>
                    <a:cubicBezTo>
                      <a:pt x="417282" y="215255"/>
                      <a:pt x="412314" y="210295"/>
                      <a:pt x="411321" y="203351"/>
                    </a:cubicBezTo>
                    <a:lnTo>
                      <a:pt x="409333" y="159705"/>
                    </a:lnTo>
                    <a:cubicBezTo>
                      <a:pt x="409333" y="155737"/>
                      <a:pt x="411321" y="152761"/>
                      <a:pt x="413308" y="149785"/>
                    </a:cubicBezTo>
                    <a:lnTo>
                      <a:pt x="457023" y="106139"/>
                    </a:lnTo>
                    <a:lnTo>
                      <a:pt x="457023" y="94236"/>
                    </a:lnTo>
                    <a:close/>
                    <a:moveTo>
                      <a:pt x="540479" y="60509"/>
                    </a:moveTo>
                    <a:lnTo>
                      <a:pt x="436159" y="164665"/>
                    </a:lnTo>
                    <a:lnTo>
                      <a:pt x="438146" y="190456"/>
                    </a:lnTo>
                    <a:lnTo>
                      <a:pt x="462984" y="191448"/>
                    </a:lnTo>
                    <a:lnTo>
                      <a:pt x="567304" y="87292"/>
                    </a:lnTo>
                    <a:close/>
                    <a:moveTo>
                      <a:pt x="12916" y="0"/>
                    </a:moveTo>
                    <a:lnTo>
                      <a:pt x="498751" y="0"/>
                    </a:lnTo>
                    <a:cubicBezTo>
                      <a:pt x="505706" y="0"/>
                      <a:pt x="511667" y="5952"/>
                      <a:pt x="511667" y="12895"/>
                    </a:cubicBezTo>
                    <a:lnTo>
                      <a:pt x="511667" y="51582"/>
                    </a:lnTo>
                    <a:lnTo>
                      <a:pt x="531537" y="31743"/>
                    </a:lnTo>
                    <a:cubicBezTo>
                      <a:pt x="533524" y="29759"/>
                      <a:pt x="537498" y="27775"/>
                      <a:pt x="540479" y="27775"/>
                    </a:cubicBezTo>
                    <a:cubicBezTo>
                      <a:pt x="544453" y="27775"/>
                      <a:pt x="547434" y="29759"/>
                      <a:pt x="550414" y="31743"/>
                    </a:cubicBezTo>
                    <a:lnTo>
                      <a:pt x="596117" y="77373"/>
                    </a:lnTo>
                    <a:cubicBezTo>
                      <a:pt x="601084" y="83324"/>
                      <a:pt x="601084" y="91260"/>
                      <a:pt x="596117" y="96220"/>
                    </a:cubicBezTo>
                    <a:lnTo>
                      <a:pt x="511667" y="180536"/>
                    </a:lnTo>
                    <a:lnTo>
                      <a:pt x="511667" y="394799"/>
                    </a:lnTo>
                    <a:cubicBezTo>
                      <a:pt x="511667" y="402734"/>
                      <a:pt x="506699" y="408686"/>
                      <a:pt x="498751" y="408686"/>
                    </a:cubicBezTo>
                    <a:lnTo>
                      <a:pt x="12916" y="408686"/>
                    </a:lnTo>
                    <a:cubicBezTo>
                      <a:pt x="5961" y="408686"/>
                      <a:pt x="0" y="402734"/>
                      <a:pt x="0" y="394799"/>
                    </a:cubicBezTo>
                    <a:lnTo>
                      <a:pt x="0" y="12895"/>
                    </a:lnTo>
                    <a:cubicBezTo>
                      <a:pt x="0" y="5952"/>
                      <a:pt x="5961" y="0"/>
                      <a:pt x="129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cxnSp>
          <p:nvCxnSpPr>
            <p:cNvPr id="146" name="直接连接符 145"/>
            <p:cNvCxnSpPr>
              <a:cxnSpLocks/>
            </p:cNvCxnSpPr>
            <p:nvPr/>
          </p:nvCxnSpPr>
          <p:spPr>
            <a:xfrm>
              <a:off x="6367394" y="2917524"/>
              <a:ext cx="0" cy="2839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1599020" y="2142916"/>
            <a:ext cx="9640480" cy="513346"/>
            <a:chOff x="-4536167" y="2372239"/>
            <a:chExt cx="9640480" cy="513346"/>
          </a:xfrm>
        </p:grpSpPr>
        <p:sp>
          <p:nvSpPr>
            <p:cNvPr id="168" name="文本框 167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599020" y="2858025"/>
            <a:ext cx="9640480" cy="513346"/>
            <a:chOff x="-4536167" y="2372239"/>
            <a:chExt cx="9640480" cy="513346"/>
          </a:xfrm>
        </p:grpSpPr>
        <p:sp>
          <p:nvSpPr>
            <p:cNvPr id="171" name="文本框 170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599020" y="3568516"/>
            <a:ext cx="9640480" cy="513346"/>
            <a:chOff x="-4536167" y="2372239"/>
            <a:chExt cx="9640480" cy="513346"/>
          </a:xfrm>
        </p:grpSpPr>
        <p:sp>
          <p:nvSpPr>
            <p:cNvPr id="174" name="文本框 173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599020" y="4267512"/>
            <a:ext cx="9640480" cy="513346"/>
            <a:chOff x="-4536167" y="2372239"/>
            <a:chExt cx="9640480" cy="513346"/>
          </a:xfrm>
        </p:grpSpPr>
        <p:sp>
          <p:nvSpPr>
            <p:cNvPr id="177" name="文本框 176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599020" y="4973475"/>
            <a:ext cx="9640480" cy="513346"/>
            <a:chOff x="-4536167" y="2372239"/>
            <a:chExt cx="9640480" cy="513346"/>
          </a:xfrm>
        </p:grpSpPr>
        <p:sp>
          <p:nvSpPr>
            <p:cNvPr id="180" name="文本框 179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189" name="文本框 188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6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6b5db905-360f-425a-8754-dc21219d53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788029" y="1799553"/>
            <a:ext cx="9002467" cy="3574405"/>
            <a:chOff x="2329623" y="2060354"/>
            <a:chExt cx="7944679" cy="3154413"/>
          </a:xfrm>
        </p:grpSpPr>
        <p:grpSp>
          <p:nvGrpSpPr>
            <p:cNvPr id="156" name="îṡḷïdè"/>
            <p:cNvGrpSpPr/>
            <p:nvPr/>
          </p:nvGrpSpPr>
          <p:grpSpPr>
            <a:xfrm>
              <a:off x="2329623" y="2400302"/>
              <a:ext cx="7944679" cy="2600753"/>
              <a:chOff x="805621" y="1905000"/>
              <a:chExt cx="7944679" cy="2600753"/>
            </a:xfrm>
          </p:grpSpPr>
          <p:cxnSp>
            <p:nvCxnSpPr>
              <p:cNvPr id="183" name="Straight Connector 41"/>
              <p:cNvCxnSpPr/>
              <p:nvPr/>
            </p:nvCxnSpPr>
            <p:spPr>
              <a:xfrm>
                <a:off x="805621" y="4494038"/>
                <a:ext cx="7944679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43"/>
              <p:cNvCxnSpPr/>
              <p:nvPr/>
            </p:nvCxnSpPr>
            <p:spPr>
              <a:xfrm flipV="1">
                <a:off x="811479" y="1905000"/>
                <a:ext cx="0" cy="260075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îSlíḓe"/>
            <p:cNvSpPr/>
            <p:nvPr/>
          </p:nvSpPr>
          <p:spPr bwMode="auto">
            <a:xfrm>
              <a:off x="2748436" y="3192535"/>
              <a:ext cx="7047805" cy="1805004"/>
            </a:xfrm>
            <a:custGeom>
              <a:avLst/>
              <a:gdLst>
                <a:gd name="connsiteX0" fmla="*/ 0 w 7742537"/>
                <a:gd name="connsiteY0" fmla="*/ 2055245 h 2087422"/>
                <a:gd name="connsiteX1" fmla="*/ 1739900 w 7742537"/>
                <a:gd name="connsiteY1" fmla="*/ 48645 h 2087422"/>
                <a:gd name="connsiteX2" fmla="*/ 3429000 w 7742537"/>
                <a:gd name="connsiteY2" fmla="*/ 670945 h 2087422"/>
                <a:gd name="connsiteX3" fmla="*/ 5194300 w 7742537"/>
                <a:gd name="connsiteY3" fmla="*/ 1242445 h 2087422"/>
                <a:gd name="connsiteX4" fmla="*/ 6883400 w 7742537"/>
                <a:gd name="connsiteY4" fmla="*/ 1674245 h 2087422"/>
                <a:gd name="connsiteX5" fmla="*/ 7670800 w 7742537"/>
                <a:gd name="connsiteY5" fmla="*/ 2042545 h 2087422"/>
                <a:gd name="connsiteX6" fmla="*/ 7658100 w 7742537"/>
                <a:gd name="connsiteY6" fmla="*/ 2067945 h 2087422"/>
                <a:gd name="connsiteX0" fmla="*/ 0 w 7742537"/>
                <a:gd name="connsiteY0" fmla="*/ 1935380 h 1967557"/>
                <a:gd name="connsiteX1" fmla="*/ 1651000 w 7742537"/>
                <a:gd name="connsiteY1" fmla="*/ 55780 h 1967557"/>
                <a:gd name="connsiteX2" fmla="*/ 3429000 w 7742537"/>
                <a:gd name="connsiteY2" fmla="*/ 551080 h 1967557"/>
                <a:gd name="connsiteX3" fmla="*/ 5194300 w 7742537"/>
                <a:gd name="connsiteY3" fmla="*/ 1122580 h 1967557"/>
                <a:gd name="connsiteX4" fmla="*/ 6883400 w 7742537"/>
                <a:gd name="connsiteY4" fmla="*/ 1554380 h 1967557"/>
                <a:gd name="connsiteX5" fmla="*/ 7670800 w 7742537"/>
                <a:gd name="connsiteY5" fmla="*/ 1922680 h 1967557"/>
                <a:gd name="connsiteX6" fmla="*/ 7658100 w 7742537"/>
                <a:gd name="connsiteY6" fmla="*/ 1948080 h 1967557"/>
                <a:gd name="connsiteX0" fmla="*/ 0 w 7742537"/>
                <a:gd name="connsiteY0" fmla="*/ 1946613 h 1978790"/>
                <a:gd name="connsiteX1" fmla="*/ 1651000 w 7742537"/>
                <a:gd name="connsiteY1" fmla="*/ 67013 h 1978790"/>
                <a:gd name="connsiteX2" fmla="*/ 3492500 w 7742537"/>
                <a:gd name="connsiteY2" fmla="*/ 486113 h 1978790"/>
                <a:gd name="connsiteX3" fmla="*/ 5194300 w 7742537"/>
                <a:gd name="connsiteY3" fmla="*/ 1133813 h 1978790"/>
                <a:gd name="connsiteX4" fmla="*/ 6883400 w 7742537"/>
                <a:gd name="connsiteY4" fmla="*/ 1565613 h 1978790"/>
                <a:gd name="connsiteX5" fmla="*/ 7670800 w 7742537"/>
                <a:gd name="connsiteY5" fmla="*/ 1933913 h 1978790"/>
                <a:gd name="connsiteX6" fmla="*/ 7658100 w 7742537"/>
                <a:gd name="connsiteY6" fmla="*/ 1959313 h 1978790"/>
                <a:gd name="connsiteX0" fmla="*/ 0 w 7742537"/>
                <a:gd name="connsiteY0" fmla="*/ 1954212 h 1986389"/>
                <a:gd name="connsiteX1" fmla="*/ 1651000 w 7742537"/>
                <a:gd name="connsiteY1" fmla="*/ 74612 h 1986389"/>
                <a:gd name="connsiteX2" fmla="*/ 3492500 w 7742537"/>
                <a:gd name="connsiteY2" fmla="*/ 493712 h 1986389"/>
                <a:gd name="connsiteX3" fmla="*/ 5194300 w 7742537"/>
                <a:gd name="connsiteY3" fmla="*/ 1141412 h 1986389"/>
                <a:gd name="connsiteX4" fmla="*/ 6883400 w 7742537"/>
                <a:gd name="connsiteY4" fmla="*/ 1573212 h 1986389"/>
                <a:gd name="connsiteX5" fmla="*/ 7670800 w 7742537"/>
                <a:gd name="connsiteY5" fmla="*/ 1941512 h 1986389"/>
                <a:gd name="connsiteX6" fmla="*/ 7658100 w 7742537"/>
                <a:gd name="connsiteY6" fmla="*/ 1966912 h 1986389"/>
                <a:gd name="connsiteX0" fmla="*/ 0 w 7742537"/>
                <a:gd name="connsiteY0" fmla="*/ 1954212 h 1986389"/>
                <a:gd name="connsiteX1" fmla="*/ 1651000 w 7742537"/>
                <a:gd name="connsiteY1" fmla="*/ 74612 h 1986389"/>
                <a:gd name="connsiteX2" fmla="*/ 3492500 w 7742537"/>
                <a:gd name="connsiteY2" fmla="*/ 493712 h 1986389"/>
                <a:gd name="connsiteX3" fmla="*/ 5194300 w 7742537"/>
                <a:gd name="connsiteY3" fmla="*/ 1141412 h 1986389"/>
                <a:gd name="connsiteX4" fmla="*/ 6883400 w 7742537"/>
                <a:gd name="connsiteY4" fmla="*/ 1573212 h 1986389"/>
                <a:gd name="connsiteX5" fmla="*/ 7670800 w 7742537"/>
                <a:gd name="connsiteY5" fmla="*/ 1941512 h 1986389"/>
                <a:gd name="connsiteX6" fmla="*/ 7658100 w 7742537"/>
                <a:gd name="connsiteY6" fmla="*/ 1966912 h 1986389"/>
                <a:gd name="connsiteX0" fmla="*/ 0 w 7670800"/>
                <a:gd name="connsiteY0" fmla="*/ 1954212 h 1954212"/>
                <a:gd name="connsiteX1" fmla="*/ 1651000 w 7670800"/>
                <a:gd name="connsiteY1" fmla="*/ 74612 h 1954212"/>
                <a:gd name="connsiteX2" fmla="*/ 3492500 w 7670800"/>
                <a:gd name="connsiteY2" fmla="*/ 493712 h 1954212"/>
                <a:gd name="connsiteX3" fmla="*/ 5194300 w 7670800"/>
                <a:gd name="connsiteY3" fmla="*/ 1141412 h 1954212"/>
                <a:gd name="connsiteX4" fmla="*/ 6883400 w 7670800"/>
                <a:gd name="connsiteY4" fmla="*/ 1573212 h 1954212"/>
                <a:gd name="connsiteX5" fmla="*/ 7670800 w 7670800"/>
                <a:gd name="connsiteY5" fmla="*/ 1941512 h 1954212"/>
                <a:gd name="connsiteX0" fmla="*/ 0 w 7640320"/>
                <a:gd name="connsiteY0" fmla="*/ 1954212 h 1956752"/>
                <a:gd name="connsiteX1" fmla="*/ 1651000 w 7640320"/>
                <a:gd name="connsiteY1" fmla="*/ 74612 h 1956752"/>
                <a:gd name="connsiteX2" fmla="*/ 3492500 w 7640320"/>
                <a:gd name="connsiteY2" fmla="*/ 493712 h 1956752"/>
                <a:gd name="connsiteX3" fmla="*/ 5194300 w 7640320"/>
                <a:gd name="connsiteY3" fmla="*/ 1141412 h 1956752"/>
                <a:gd name="connsiteX4" fmla="*/ 6883400 w 7640320"/>
                <a:gd name="connsiteY4" fmla="*/ 1573212 h 1956752"/>
                <a:gd name="connsiteX5" fmla="*/ 7640320 w 7640320"/>
                <a:gd name="connsiteY5" fmla="*/ 1956752 h 1956752"/>
                <a:gd name="connsiteX0" fmla="*/ 0 w 7640320"/>
                <a:gd name="connsiteY0" fmla="*/ 1954212 h 1956752"/>
                <a:gd name="connsiteX1" fmla="*/ 1651000 w 7640320"/>
                <a:gd name="connsiteY1" fmla="*/ 74612 h 1956752"/>
                <a:gd name="connsiteX2" fmla="*/ 3492500 w 7640320"/>
                <a:gd name="connsiteY2" fmla="*/ 493712 h 1956752"/>
                <a:gd name="connsiteX3" fmla="*/ 5194300 w 7640320"/>
                <a:gd name="connsiteY3" fmla="*/ 1141412 h 1956752"/>
                <a:gd name="connsiteX4" fmla="*/ 6875780 w 7640320"/>
                <a:gd name="connsiteY4" fmla="*/ 1672272 h 1956752"/>
                <a:gd name="connsiteX5" fmla="*/ 7640320 w 7640320"/>
                <a:gd name="connsiteY5" fmla="*/ 1956752 h 19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0320" h="1956752">
                  <a:moveTo>
                    <a:pt x="0" y="1954212"/>
                  </a:moveTo>
                  <a:cubicBezTo>
                    <a:pt x="584200" y="1066270"/>
                    <a:pt x="1068917" y="318029"/>
                    <a:pt x="1651000" y="74612"/>
                  </a:cubicBezTo>
                  <a:cubicBezTo>
                    <a:pt x="2233083" y="-168805"/>
                    <a:pt x="2901950" y="239712"/>
                    <a:pt x="3492500" y="493712"/>
                  </a:cubicBezTo>
                  <a:cubicBezTo>
                    <a:pt x="4083050" y="747712"/>
                    <a:pt x="4630420" y="944985"/>
                    <a:pt x="5194300" y="1141412"/>
                  </a:cubicBezTo>
                  <a:cubicBezTo>
                    <a:pt x="5758180" y="1337839"/>
                    <a:pt x="6468110" y="1536382"/>
                    <a:pt x="6875780" y="1672272"/>
                  </a:cubicBezTo>
                  <a:cubicBezTo>
                    <a:pt x="7283450" y="1808162"/>
                    <a:pt x="7511203" y="1891135"/>
                    <a:pt x="7640320" y="1956752"/>
                  </a:cubicBezTo>
                </a:path>
              </a:pathLst>
            </a:cu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158" name="Straight Connector 45"/>
            <p:cNvCxnSpPr/>
            <p:nvPr/>
          </p:nvCxnSpPr>
          <p:spPr>
            <a:xfrm flipV="1">
              <a:off x="4338761" y="2619378"/>
              <a:ext cx="0" cy="238167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6"/>
            <p:cNvCxnSpPr/>
            <p:nvPr/>
          </p:nvCxnSpPr>
          <p:spPr>
            <a:xfrm flipV="1">
              <a:off x="5920299" y="3015345"/>
              <a:ext cx="0" cy="198571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7"/>
            <p:cNvCxnSpPr/>
            <p:nvPr/>
          </p:nvCxnSpPr>
          <p:spPr>
            <a:xfrm flipV="1">
              <a:off x="7501839" y="3636246"/>
              <a:ext cx="0" cy="136480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8"/>
            <p:cNvCxnSpPr/>
            <p:nvPr/>
          </p:nvCxnSpPr>
          <p:spPr>
            <a:xfrm flipV="1">
              <a:off x="9083377" y="4151710"/>
              <a:ext cx="0" cy="84934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49"/>
            <p:cNvCxnSpPr/>
            <p:nvPr/>
          </p:nvCxnSpPr>
          <p:spPr>
            <a:xfrm flipV="1">
              <a:off x="2757223" y="3538979"/>
              <a:ext cx="0" cy="146207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ïSlïḍe"/>
            <p:cNvSpPr/>
            <p:nvPr/>
          </p:nvSpPr>
          <p:spPr bwMode="auto">
            <a:xfrm>
              <a:off x="2626377" y="301534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iŝḷiḍê"/>
            <p:cNvSpPr/>
            <p:nvPr/>
          </p:nvSpPr>
          <p:spPr bwMode="auto">
            <a:xfrm>
              <a:off x="4229100" y="206035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iṥľïḍe"/>
            <p:cNvSpPr/>
            <p:nvPr/>
          </p:nvSpPr>
          <p:spPr bwMode="auto">
            <a:xfrm>
              <a:off x="5802157" y="2520888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iS1iḋé"/>
            <p:cNvSpPr/>
            <p:nvPr/>
          </p:nvSpPr>
          <p:spPr bwMode="auto">
            <a:xfrm>
              <a:off x="7383237" y="3122536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íṧlíḋê"/>
            <p:cNvSpPr/>
            <p:nvPr/>
          </p:nvSpPr>
          <p:spPr bwMode="auto">
            <a:xfrm>
              <a:off x="8967353" y="363690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í$líḋé"/>
            <p:cNvGrpSpPr/>
            <p:nvPr/>
          </p:nvGrpSpPr>
          <p:grpSpPr>
            <a:xfrm>
              <a:off x="2531797" y="4763913"/>
              <a:ext cx="450852" cy="450854"/>
              <a:chOff x="1096697" y="4179712"/>
              <a:chExt cx="450852" cy="450854"/>
            </a:xfrm>
          </p:grpSpPr>
          <p:sp>
            <p:nvSpPr>
              <p:cNvPr id="181" name="îśḷíde"/>
              <p:cNvSpPr/>
              <p:nvPr/>
            </p:nvSpPr>
            <p:spPr bwMode="auto">
              <a:xfrm>
                <a:off x="1096697" y="4179712"/>
                <a:ext cx="450852" cy="450854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2" name="îṣ1íďe"/>
              <p:cNvSpPr>
                <a:spLocks/>
              </p:cNvSpPr>
              <p:nvPr/>
            </p:nvSpPr>
            <p:spPr bwMode="auto">
              <a:xfrm>
                <a:off x="1175075" y="4276405"/>
                <a:ext cx="294094" cy="257463"/>
              </a:xfrm>
              <a:custGeom>
                <a:avLst/>
                <a:gdLst>
                  <a:gd name="T0" fmla="*/ 793 w 853"/>
                  <a:gd name="T1" fmla="*/ 481 h 748"/>
                  <a:gd name="T2" fmla="*/ 840 w 853"/>
                  <a:gd name="T3" fmla="*/ 71 h 748"/>
                  <a:gd name="T4" fmla="*/ 840 w 853"/>
                  <a:gd name="T5" fmla="*/ 45 h 748"/>
                  <a:gd name="T6" fmla="*/ 463 w 853"/>
                  <a:gd name="T7" fmla="*/ 45 h 748"/>
                  <a:gd name="T8" fmla="*/ 449 w 853"/>
                  <a:gd name="T9" fmla="*/ 0 h 748"/>
                  <a:gd name="T10" fmla="*/ 376 w 853"/>
                  <a:gd name="T11" fmla="*/ 13 h 748"/>
                  <a:gd name="T12" fmla="*/ 73 w 853"/>
                  <a:gd name="T13" fmla="*/ 45 h 748"/>
                  <a:gd name="T14" fmla="*/ 0 w 853"/>
                  <a:gd name="T15" fmla="*/ 58 h 748"/>
                  <a:gd name="T16" fmla="*/ 60 w 853"/>
                  <a:gd name="T17" fmla="*/ 71 h 748"/>
                  <a:gd name="T18" fmla="*/ 13 w 853"/>
                  <a:gd name="T19" fmla="*/ 481 h 748"/>
                  <a:gd name="T20" fmla="*/ 13 w 853"/>
                  <a:gd name="T21" fmla="*/ 507 h 748"/>
                  <a:gd name="T22" fmla="*/ 414 w 853"/>
                  <a:gd name="T23" fmla="*/ 507 h 748"/>
                  <a:gd name="T24" fmla="*/ 413 w 853"/>
                  <a:gd name="T25" fmla="*/ 565 h 748"/>
                  <a:gd name="T26" fmla="*/ 216 w 853"/>
                  <a:gd name="T27" fmla="*/ 721 h 748"/>
                  <a:gd name="T28" fmla="*/ 216 w 853"/>
                  <a:gd name="T29" fmla="*/ 747 h 748"/>
                  <a:gd name="T30" fmla="*/ 314 w 853"/>
                  <a:gd name="T31" fmla="*/ 748 h 748"/>
                  <a:gd name="T32" fmla="*/ 425 w 853"/>
                  <a:gd name="T33" fmla="*/ 747 h 748"/>
                  <a:gd name="T34" fmla="*/ 428 w 853"/>
                  <a:gd name="T35" fmla="*/ 747 h 748"/>
                  <a:gd name="T36" fmla="*/ 539 w 853"/>
                  <a:gd name="T37" fmla="*/ 748 h 748"/>
                  <a:gd name="T38" fmla="*/ 643 w 853"/>
                  <a:gd name="T39" fmla="*/ 747 h 748"/>
                  <a:gd name="T40" fmla="*/ 643 w 853"/>
                  <a:gd name="T41" fmla="*/ 721 h 748"/>
                  <a:gd name="T42" fmla="*/ 440 w 853"/>
                  <a:gd name="T43" fmla="*/ 565 h 748"/>
                  <a:gd name="T44" fmla="*/ 440 w 853"/>
                  <a:gd name="T45" fmla="*/ 507 h 748"/>
                  <a:gd name="T46" fmla="*/ 840 w 853"/>
                  <a:gd name="T47" fmla="*/ 507 h 748"/>
                  <a:gd name="T48" fmla="*/ 840 w 853"/>
                  <a:gd name="T49" fmla="*/ 481 h 748"/>
                  <a:gd name="T50" fmla="*/ 413 w 853"/>
                  <a:gd name="T51" fmla="*/ 721 h 748"/>
                  <a:gd name="T52" fmla="*/ 413 w 853"/>
                  <a:gd name="T53" fmla="*/ 612 h 748"/>
                  <a:gd name="T54" fmla="*/ 440 w 853"/>
                  <a:gd name="T55" fmla="*/ 721 h 748"/>
                  <a:gd name="T56" fmla="*/ 514 w 853"/>
                  <a:gd name="T57" fmla="*/ 721 h 748"/>
                  <a:gd name="T58" fmla="*/ 436 w 853"/>
                  <a:gd name="T59" fmla="*/ 26 h 748"/>
                  <a:gd name="T60" fmla="*/ 402 w 853"/>
                  <a:gd name="T61" fmla="*/ 45 h 748"/>
                  <a:gd name="T62" fmla="*/ 87 w 853"/>
                  <a:gd name="T63" fmla="*/ 481 h 748"/>
                  <a:gd name="T64" fmla="*/ 389 w 853"/>
                  <a:gd name="T65" fmla="*/ 71 h 748"/>
                  <a:gd name="T66" fmla="*/ 767 w 853"/>
                  <a:gd name="T67" fmla="*/ 71 h 748"/>
                  <a:gd name="T68" fmla="*/ 87 w 853"/>
                  <a:gd name="T69" fmla="*/ 481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3" h="748">
                    <a:moveTo>
                      <a:pt x="840" y="481"/>
                    </a:moveTo>
                    <a:lnTo>
                      <a:pt x="793" y="481"/>
                    </a:lnTo>
                    <a:lnTo>
                      <a:pt x="793" y="71"/>
                    </a:lnTo>
                    <a:lnTo>
                      <a:pt x="840" y="71"/>
                    </a:lnTo>
                    <a:cubicBezTo>
                      <a:pt x="847" y="71"/>
                      <a:pt x="853" y="65"/>
                      <a:pt x="853" y="58"/>
                    </a:cubicBezTo>
                    <a:cubicBezTo>
                      <a:pt x="853" y="51"/>
                      <a:pt x="847" y="45"/>
                      <a:pt x="840" y="45"/>
                    </a:cubicBezTo>
                    <a:lnTo>
                      <a:pt x="780" y="45"/>
                    </a:lnTo>
                    <a:lnTo>
                      <a:pt x="463" y="45"/>
                    </a:lnTo>
                    <a:lnTo>
                      <a:pt x="463" y="13"/>
                    </a:lnTo>
                    <a:cubicBezTo>
                      <a:pt x="463" y="6"/>
                      <a:pt x="457" y="0"/>
                      <a:pt x="449" y="0"/>
                    </a:cubicBezTo>
                    <a:lnTo>
                      <a:pt x="389" y="0"/>
                    </a:lnTo>
                    <a:cubicBezTo>
                      <a:pt x="382" y="0"/>
                      <a:pt x="376" y="6"/>
                      <a:pt x="376" y="13"/>
                    </a:cubicBezTo>
                    <a:lnTo>
                      <a:pt x="376" y="45"/>
                    </a:lnTo>
                    <a:lnTo>
                      <a:pt x="73" y="45"/>
                    </a:lnTo>
                    <a:lnTo>
                      <a:pt x="13" y="45"/>
                    </a:lnTo>
                    <a:cubicBezTo>
                      <a:pt x="6" y="45"/>
                      <a:pt x="0" y="51"/>
                      <a:pt x="0" y="58"/>
                    </a:cubicBezTo>
                    <a:cubicBezTo>
                      <a:pt x="0" y="65"/>
                      <a:pt x="6" y="71"/>
                      <a:pt x="13" y="71"/>
                    </a:cubicBezTo>
                    <a:lnTo>
                      <a:pt x="60" y="71"/>
                    </a:lnTo>
                    <a:lnTo>
                      <a:pt x="60" y="481"/>
                    </a:lnTo>
                    <a:lnTo>
                      <a:pt x="13" y="481"/>
                    </a:lnTo>
                    <a:cubicBezTo>
                      <a:pt x="6" y="481"/>
                      <a:pt x="0" y="487"/>
                      <a:pt x="0" y="494"/>
                    </a:cubicBezTo>
                    <a:cubicBezTo>
                      <a:pt x="0" y="501"/>
                      <a:pt x="6" y="507"/>
                      <a:pt x="13" y="507"/>
                    </a:cubicBezTo>
                    <a:lnTo>
                      <a:pt x="73" y="507"/>
                    </a:lnTo>
                    <a:lnTo>
                      <a:pt x="414" y="507"/>
                    </a:lnTo>
                    <a:cubicBezTo>
                      <a:pt x="414" y="508"/>
                      <a:pt x="413" y="508"/>
                      <a:pt x="413" y="509"/>
                    </a:cubicBezTo>
                    <a:lnTo>
                      <a:pt x="413" y="565"/>
                    </a:lnTo>
                    <a:lnTo>
                      <a:pt x="307" y="721"/>
                    </a:lnTo>
                    <a:lnTo>
                      <a:pt x="216" y="721"/>
                    </a:lnTo>
                    <a:cubicBezTo>
                      <a:pt x="209" y="721"/>
                      <a:pt x="203" y="727"/>
                      <a:pt x="203" y="734"/>
                    </a:cubicBezTo>
                    <a:cubicBezTo>
                      <a:pt x="203" y="741"/>
                      <a:pt x="209" y="747"/>
                      <a:pt x="216" y="747"/>
                    </a:cubicBezTo>
                    <a:lnTo>
                      <a:pt x="312" y="747"/>
                    </a:lnTo>
                    <a:cubicBezTo>
                      <a:pt x="312" y="748"/>
                      <a:pt x="313" y="748"/>
                      <a:pt x="314" y="748"/>
                    </a:cubicBezTo>
                    <a:cubicBezTo>
                      <a:pt x="315" y="748"/>
                      <a:pt x="316" y="748"/>
                      <a:pt x="317" y="747"/>
                    </a:cubicBezTo>
                    <a:lnTo>
                      <a:pt x="425" y="747"/>
                    </a:lnTo>
                    <a:cubicBezTo>
                      <a:pt x="426" y="747"/>
                      <a:pt x="426" y="748"/>
                      <a:pt x="427" y="748"/>
                    </a:cubicBezTo>
                    <a:cubicBezTo>
                      <a:pt x="427" y="748"/>
                      <a:pt x="428" y="747"/>
                      <a:pt x="428" y="747"/>
                    </a:cubicBezTo>
                    <a:lnTo>
                      <a:pt x="537" y="747"/>
                    </a:lnTo>
                    <a:cubicBezTo>
                      <a:pt x="537" y="748"/>
                      <a:pt x="538" y="748"/>
                      <a:pt x="539" y="748"/>
                    </a:cubicBezTo>
                    <a:cubicBezTo>
                      <a:pt x="540" y="748"/>
                      <a:pt x="541" y="748"/>
                      <a:pt x="542" y="747"/>
                    </a:cubicBezTo>
                    <a:lnTo>
                      <a:pt x="643" y="747"/>
                    </a:lnTo>
                    <a:cubicBezTo>
                      <a:pt x="650" y="747"/>
                      <a:pt x="656" y="741"/>
                      <a:pt x="656" y="734"/>
                    </a:cubicBezTo>
                    <a:cubicBezTo>
                      <a:pt x="656" y="727"/>
                      <a:pt x="650" y="721"/>
                      <a:pt x="643" y="721"/>
                    </a:cubicBezTo>
                    <a:lnTo>
                      <a:pt x="546" y="721"/>
                    </a:lnTo>
                    <a:lnTo>
                      <a:pt x="440" y="565"/>
                    </a:lnTo>
                    <a:lnTo>
                      <a:pt x="440" y="509"/>
                    </a:lnTo>
                    <a:cubicBezTo>
                      <a:pt x="440" y="508"/>
                      <a:pt x="440" y="508"/>
                      <a:pt x="440" y="507"/>
                    </a:cubicBezTo>
                    <a:lnTo>
                      <a:pt x="780" y="507"/>
                    </a:lnTo>
                    <a:lnTo>
                      <a:pt x="840" y="507"/>
                    </a:lnTo>
                    <a:cubicBezTo>
                      <a:pt x="847" y="507"/>
                      <a:pt x="853" y="501"/>
                      <a:pt x="853" y="494"/>
                    </a:cubicBezTo>
                    <a:cubicBezTo>
                      <a:pt x="853" y="487"/>
                      <a:pt x="847" y="481"/>
                      <a:pt x="840" y="481"/>
                    </a:cubicBezTo>
                    <a:close/>
                    <a:moveTo>
                      <a:pt x="413" y="612"/>
                    </a:moveTo>
                    <a:lnTo>
                      <a:pt x="413" y="721"/>
                    </a:lnTo>
                    <a:lnTo>
                      <a:pt x="339" y="721"/>
                    </a:lnTo>
                    <a:lnTo>
                      <a:pt x="413" y="612"/>
                    </a:lnTo>
                    <a:close/>
                    <a:moveTo>
                      <a:pt x="514" y="721"/>
                    </a:moveTo>
                    <a:lnTo>
                      <a:pt x="440" y="721"/>
                    </a:lnTo>
                    <a:lnTo>
                      <a:pt x="440" y="612"/>
                    </a:lnTo>
                    <a:lnTo>
                      <a:pt x="514" y="721"/>
                    </a:lnTo>
                    <a:close/>
                    <a:moveTo>
                      <a:pt x="402" y="26"/>
                    </a:moveTo>
                    <a:lnTo>
                      <a:pt x="436" y="26"/>
                    </a:lnTo>
                    <a:lnTo>
                      <a:pt x="436" y="45"/>
                    </a:lnTo>
                    <a:lnTo>
                      <a:pt x="402" y="45"/>
                    </a:lnTo>
                    <a:lnTo>
                      <a:pt x="402" y="26"/>
                    </a:lnTo>
                    <a:close/>
                    <a:moveTo>
                      <a:pt x="87" y="481"/>
                    </a:moveTo>
                    <a:lnTo>
                      <a:pt x="87" y="71"/>
                    </a:lnTo>
                    <a:lnTo>
                      <a:pt x="389" y="71"/>
                    </a:lnTo>
                    <a:lnTo>
                      <a:pt x="449" y="71"/>
                    </a:lnTo>
                    <a:lnTo>
                      <a:pt x="767" y="71"/>
                    </a:lnTo>
                    <a:lnTo>
                      <a:pt x="767" y="481"/>
                    </a:lnTo>
                    <a:lnTo>
                      <a:pt x="87" y="4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9" name="îŝḷiďê"/>
            <p:cNvGrpSpPr/>
            <p:nvPr/>
          </p:nvGrpSpPr>
          <p:grpSpPr>
            <a:xfrm>
              <a:off x="4113336" y="3004649"/>
              <a:ext cx="450852" cy="450853"/>
              <a:chOff x="2678235" y="2420448"/>
              <a:chExt cx="450852" cy="450853"/>
            </a:xfrm>
          </p:grpSpPr>
          <p:sp>
            <p:nvSpPr>
              <p:cNvPr id="179" name="îṣľîḓe"/>
              <p:cNvSpPr/>
              <p:nvPr/>
            </p:nvSpPr>
            <p:spPr bwMode="auto">
              <a:xfrm>
                <a:off x="2678235" y="2420448"/>
                <a:ext cx="450852" cy="45085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îšḷiḋé"/>
              <p:cNvSpPr>
                <a:spLocks/>
              </p:cNvSpPr>
              <p:nvPr/>
            </p:nvSpPr>
            <p:spPr bwMode="auto">
              <a:xfrm>
                <a:off x="2769298" y="2511713"/>
                <a:ext cx="268725" cy="268319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0" name="ïšļide"/>
            <p:cNvGrpSpPr/>
            <p:nvPr/>
          </p:nvGrpSpPr>
          <p:grpSpPr>
            <a:xfrm>
              <a:off x="5659729" y="3422470"/>
              <a:ext cx="450852" cy="450853"/>
              <a:chOff x="4224628" y="2838269"/>
              <a:chExt cx="450852" cy="450853"/>
            </a:xfrm>
          </p:grpSpPr>
          <p:sp>
            <p:nvSpPr>
              <p:cNvPr id="177" name="iṧḻîḍé"/>
              <p:cNvSpPr/>
              <p:nvPr/>
            </p:nvSpPr>
            <p:spPr bwMode="auto">
              <a:xfrm>
                <a:off x="4224628" y="2838269"/>
                <a:ext cx="450852" cy="45085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8" name="ïṥľiḍe"/>
              <p:cNvSpPr>
                <a:spLocks/>
              </p:cNvSpPr>
              <p:nvPr/>
            </p:nvSpPr>
            <p:spPr bwMode="auto">
              <a:xfrm>
                <a:off x="4331030" y="2979999"/>
                <a:ext cx="238047" cy="167390"/>
              </a:xfrm>
              <a:custGeom>
                <a:avLst/>
                <a:gdLst>
                  <a:gd name="connsiteX0" fmla="*/ 449927 w 558430"/>
                  <a:gd name="connsiteY0" fmla="*/ 167891 h 392678"/>
                  <a:gd name="connsiteX1" fmla="*/ 444760 w 558430"/>
                  <a:gd name="connsiteY1" fmla="*/ 178218 h 392678"/>
                  <a:gd name="connsiteX2" fmla="*/ 431843 w 558430"/>
                  <a:gd name="connsiteY2" fmla="*/ 204034 h 392678"/>
                  <a:gd name="connsiteX3" fmla="*/ 452510 w 558430"/>
                  <a:gd name="connsiteY3" fmla="*/ 204034 h 392678"/>
                  <a:gd name="connsiteX4" fmla="*/ 449927 w 558430"/>
                  <a:gd name="connsiteY4" fmla="*/ 178218 h 392678"/>
                  <a:gd name="connsiteX5" fmla="*/ 449927 w 558430"/>
                  <a:gd name="connsiteY5" fmla="*/ 167891 h 392678"/>
                  <a:gd name="connsiteX6" fmla="*/ 434427 w 558430"/>
                  <a:gd name="connsiteY6" fmla="*/ 124004 h 392678"/>
                  <a:gd name="connsiteX7" fmla="*/ 478344 w 558430"/>
                  <a:gd name="connsiteY7" fmla="*/ 124004 h 392678"/>
                  <a:gd name="connsiteX8" fmla="*/ 496428 w 558430"/>
                  <a:gd name="connsiteY8" fmla="*/ 271155 h 392678"/>
                  <a:gd name="connsiteX9" fmla="*/ 457677 w 558430"/>
                  <a:gd name="connsiteY9" fmla="*/ 271155 h 392678"/>
                  <a:gd name="connsiteX10" fmla="*/ 452510 w 558430"/>
                  <a:gd name="connsiteY10" fmla="*/ 235013 h 392678"/>
                  <a:gd name="connsiteX11" fmla="*/ 421510 w 558430"/>
                  <a:gd name="connsiteY11" fmla="*/ 235013 h 392678"/>
                  <a:gd name="connsiteX12" fmla="*/ 403426 w 558430"/>
                  <a:gd name="connsiteY12" fmla="*/ 271155 h 392678"/>
                  <a:gd name="connsiteX13" fmla="*/ 362091 w 558430"/>
                  <a:gd name="connsiteY13" fmla="*/ 271155 h 392678"/>
                  <a:gd name="connsiteX14" fmla="*/ 232747 w 558430"/>
                  <a:gd name="connsiteY14" fmla="*/ 124004 h 392678"/>
                  <a:gd name="connsiteX15" fmla="*/ 269088 w 558430"/>
                  <a:gd name="connsiteY15" fmla="*/ 124004 h 392678"/>
                  <a:gd name="connsiteX16" fmla="*/ 243130 w 558430"/>
                  <a:gd name="connsiteY16" fmla="*/ 271155 h 392678"/>
                  <a:gd name="connsiteX17" fmla="*/ 204193 w 558430"/>
                  <a:gd name="connsiteY17" fmla="*/ 271155 h 392678"/>
                  <a:gd name="connsiteX18" fmla="*/ 51668 w 558430"/>
                  <a:gd name="connsiteY18" fmla="*/ 124004 h 392678"/>
                  <a:gd name="connsiteX19" fmla="*/ 116336 w 558430"/>
                  <a:gd name="connsiteY19" fmla="*/ 124004 h 392678"/>
                  <a:gd name="connsiteX20" fmla="*/ 124097 w 558430"/>
                  <a:gd name="connsiteY20" fmla="*/ 193707 h 392678"/>
                  <a:gd name="connsiteX21" fmla="*/ 126683 w 558430"/>
                  <a:gd name="connsiteY21" fmla="*/ 216941 h 392678"/>
                  <a:gd name="connsiteX22" fmla="*/ 137030 w 558430"/>
                  <a:gd name="connsiteY22" fmla="*/ 191126 h 392678"/>
                  <a:gd name="connsiteX23" fmla="*/ 170658 w 558430"/>
                  <a:gd name="connsiteY23" fmla="*/ 124004 h 392678"/>
                  <a:gd name="connsiteX24" fmla="*/ 212046 w 558430"/>
                  <a:gd name="connsiteY24" fmla="*/ 124004 h 392678"/>
                  <a:gd name="connsiteX25" fmla="*/ 137030 w 558430"/>
                  <a:gd name="connsiteY25" fmla="*/ 271155 h 392678"/>
                  <a:gd name="connsiteX26" fmla="*/ 95642 w 558430"/>
                  <a:gd name="connsiteY26" fmla="*/ 271155 h 392678"/>
                  <a:gd name="connsiteX27" fmla="*/ 80122 w 558430"/>
                  <a:gd name="connsiteY27" fmla="*/ 152402 h 392678"/>
                  <a:gd name="connsiteX28" fmla="*/ 118923 w 558430"/>
                  <a:gd name="connsiteY28" fmla="*/ 175636 h 392678"/>
                  <a:gd name="connsiteX29" fmla="*/ 338667 w 558430"/>
                  <a:gd name="connsiteY29" fmla="*/ 121524 h 392678"/>
                  <a:gd name="connsiteX30" fmla="*/ 372222 w 558430"/>
                  <a:gd name="connsiteY30" fmla="*/ 129264 h 392678"/>
                  <a:gd name="connsiteX31" fmla="*/ 377384 w 558430"/>
                  <a:gd name="connsiteY31" fmla="*/ 129264 h 392678"/>
                  <a:gd name="connsiteX32" fmla="*/ 364479 w 558430"/>
                  <a:gd name="connsiteY32" fmla="*/ 162802 h 392678"/>
                  <a:gd name="connsiteX33" fmla="*/ 359316 w 558430"/>
                  <a:gd name="connsiteY33" fmla="*/ 160222 h 392678"/>
                  <a:gd name="connsiteX34" fmla="*/ 336086 w 558430"/>
                  <a:gd name="connsiteY34" fmla="*/ 155062 h 392678"/>
                  <a:gd name="connsiteX35" fmla="*/ 320599 w 558430"/>
                  <a:gd name="connsiteY35" fmla="*/ 165381 h 392678"/>
                  <a:gd name="connsiteX36" fmla="*/ 336086 w 558430"/>
                  <a:gd name="connsiteY36" fmla="*/ 180860 h 392678"/>
                  <a:gd name="connsiteX37" fmla="*/ 367060 w 558430"/>
                  <a:gd name="connsiteY37" fmla="*/ 222138 h 392678"/>
                  <a:gd name="connsiteX38" fmla="*/ 307694 w 558430"/>
                  <a:gd name="connsiteY38" fmla="*/ 271155 h 392678"/>
                  <a:gd name="connsiteX39" fmla="*/ 263815 w 558430"/>
                  <a:gd name="connsiteY39" fmla="*/ 260836 h 392678"/>
                  <a:gd name="connsiteX40" fmla="*/ 261234 w 558430"/>
                  <a:gd name="connsiteY40" fmla="*/ 258256 h 392678"/>
                  <a:gd name="connsiteX41" fmla="*/ 274139 w 558430"/>
                  <a:gd name="connsiteY41" fmla="*/ 227298 h 392678"/>
                  <a:gd name="connsiteX42" fmla="*/ 279302 w 558430"/>
                  <a:gd name="connsiteY42" fmla="*/ 229878 h 392678"/>
                  <a:gd name="connsiteX43" fmla="*/ 310275 w 558430"/>
                  <a:gd name="connsiteY43" fmla="*/ 237617 h 392678"/>
                  <a:gd name="connsiteX44" fmla="*/ 325762 w 558430"/>
                  <a:gd name="connsiteY44" fmla="*/ 227298 h 392678"/>
                  <a:gd name="connsiteX45" fmla="*/ 310275 w 558430"/>
                  <a:gd name="connsiteY45" fmla="*/ 211819 h 392678"/>
                  <a:gd name="connsiteX46" fmla="*/ 279302 w 558430"/>
                  <a:gd name="connsiteY46" fmla="*/ 170541 h 392678"/>
                  <a:gd name="connsiteX47" fmla="*/ 338667 w 558430"/>
                  <a:gd name="connsiteY47" fmla="*/ 121524 h 392678"/>
                  <a:gd name="connsiteX48" fmla="*/ 31024 w 558430"/>
                  <a:gd name="connsiteY48" fmla="*/ 33584 h 392678"/>
                  <a:gd name="connsiteX49" fmla="*/ 33609 w 558430"/>
                  <a:gd name="connsiteY49" fmla="*/ 359094 h 392678"/>
                  <a:gd name="connsiteX50" fmla="*/ 524821 w 558430"/>
                  <a:gd name="connsiteY50" fmla="*/ 359094 h 392678"/>
                  <a:gd name="connsiteX51" fmla="*/ 524821 w 558430"/>
                  <a:gd name="connsiteY51" fmla="*/ 33584 h 392678"/>
                  <a:gd name="connsiteX52" fmla="*/ 31024 w 558430"/>
                  <a:gd name="connsiteY52" fmla="*/ 0 h 392678"/>
                  <a:gd name="connsiteX53" fmla="*/ 527406 w 558430"/>
                  <a:gd name="connsiteY53" fmla="*/ 0 h 392678"/>
                  <a:gd name="connsiteX54" fmla="*/ 558430 w 558430"/>
                  <a:gd name="connsiteY54" fmla="*/ 33584 h 392678"/>
                  <a:gd name="connsiteX55" fmla="*/ 558430 w 558430"/>
                  <a:gd name="connsiteY55" fmla="*/ 359094 h 392678"/>
                  <a:gd name="connsiteX56" fmla="*/ 527406 w 558430"/>
                  <a:gd name="connsiteY56" fmla="*/ 392678 h 392678"/>
                  <a:gd name="connsiteX57" fmla="*/ 31024 w 558430"/>
                  <a:gd name="connsiteY57" fmla="*/ 392678 h 392678"/>
                  <a:gd name="connsiteX58" fmla="*/ 0 w 558430"/>
                  <a:gd name="connsiteY58" fmla="*/ 359094 h 392678"/>
                  <a:gd name="connsiteX59" fmla="*/ 0 w 558430"/>
                  <a:gd name="connsiteY59" fmla="*/ 33584 h 392678"/>
                  <a:gd name="connsiteX60" fmla="*/ 31024 w 558430"/>
                  <a:gd name="connsiteY60" fmla="*/ 0 h 3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8430" h="392678">
                    <a:moveTo>
                      <a:pt x="449927" y="167891"/>
                    </a:moveTo>
                    <a:cubicBezTo>
                      <a:pt x="447344" y="173054"/>
                      <a:pt x="444760" y="175636"/>
                      <a:pt x="444760" y="178218"/>
                    </a:cubicBezTo>
                    <a:lnTo>
                      <a:pt x="431843" y="204034"/>
                    </a:lnTo>
                    <a:lnTo>
                      <a:pt x="452510" y="204034"/>
                    </a:lnTo>
                    <a:lnTo>
                      <a:pt x="449927" y="178218"/>
                    </a:lnTo>
                    <a:cubicBezTo>
                      <a:pt x="449927" y="175636"/>
                      <a:pt x="449927" y="170473"/>
                      <a:pt x="449927" y="167891"/>
                    </a:cubicBezTo>
                    <a:close/>
                    <a:moveTo>
                      <a:pt x="434427" y="124004"/>
                    </a:moveTo>
                    <a:lnTo>
                      <a:pt x="478344" y="124004"/>
                    </a:lnTo>
                    <a:lnTo>
                      <a:pt x="496428" y="271155"/>
                    </a:lnTo>
                    <a:lnTo>
                      <a:pt x="457677" y="271155"/>
                    </a:lnTo>
                    <a:lnTo>
                      <a:pt x="452510" y="235013"/>
                    </a:lnTo>
                    <a:lnTo>
                      <a:pt x="421510" y="235013"/>
                    </a:lnTo>
                    <a:lnTo>
                      <a:pt x="403426" y="271155"/>
                    </a:lnTo>
                    <a:lnTo>
                      <a:pt x="362091" y="271155"/>
                    </a:lnTo>
                    <a:close/>
                    <a:moveTo>
                      <a:pt x="232747" y="124004"/>
                    </a:moveTo>
                    <a:lnTo>
                      <a:pt x="269088" y="124004"/>
                    </a:lnTo>
                    <a:lnTo>
                      <a:pt x="243130" y="271155"/>
                    </a:lnTo>
                    <a:lnTo>
                      <a:pt x="204193" y="271155"/>
                    </a:lnTo>
                    <a:close/>
                    <a:moveTo>
                      <a:pt x="51668" y="124004"/>
                    </a:moveTo>
                    <a:lnTo>
                      <a:pt x="116336" y="124004"/>
                    </a:lnTo>
                    <a:lnTo>
                      <a:pt x="124097" y="193707"/>
                    </a:lnTo>
                    <a:cubicBezTo>
                      <a:pt x="124097" y="201452"/>
                      <a:pt x="124097" y="209197"/>
                      <a:pt x="126683" y="216941"/>
                    </a:cubicBezTo>
                    <a:cubicBezTo>
                      <a:pt x="129270" y="209197"/>
                      <a:pt x="131857" y="201452"/>
                      <a:pt x="137030" y="191126"/>
                    </a:cubicBezTo>
                    <a:lnTo>
                      <a:pt x="170658" y="124004"/>
                    </a:lnTo>
                    <a:lnTo>
                      <a:pt x="212046" y="124004"/>
                    </a:lnTo>
                    <a:lnTo>
                      <a:pt x="137030" y="271155"/>
                    </a:lnTo>
                    <a:lnTo>
                      <a:pt x="95642" y="271155"/>
                    </a:lnTo>
                    <a:lnTo>
                      <a:pt x="80122" y="152402"/>
                    </a:lnTo>
                    <a:lnTo>
                      <a:pt x="118923" y="175636"/>
                    </a:lnTo>
                    <a:close/>
                    <a:moveTo>
                      <a:pt x="338667" y="121524"/>
                    </a:moveTo>
                    <a:cubicBezTo>
                      <a:pt x="351573" y="121524"/>
                      <a:pt x="364479" y="124104"/>
                      <a:pt x="372222" y="129264"/>
                    </a:cubicBezTo>
                    <a:lnTo>
                      <a:pt x="377384" y="129264"/>
                    </a:lnTo>
                    <a:lnTo>
                      <a:pt x="364479" y="162802"/>
                    </a:lnTo>
                    <a:lnTo>
                      <a:pt x="359316" y="160222"/>
                    </a:lnTo>
                    <a:cubicBezTo>
                      <a:pt x="359316" y="160222"/>
                      <a:pt x="348992" y="155062"/>
                      <a:pt x="336086" y="155062"/>
                    </a:cubicBezTo>
                    <a:cubicBezTo>
                      <a:pt x="325762" y="155062"/>
                      <a:pt x="320599" y="160222"/>
                      <a:pt x="320599" y="165381"/>
                    </a:cubicBezTo>
                    <a:cubicBezTo>
                      <a:pt x="320599" y="170541"/>
                      <a:pt x="325762" y="175701"/>
                      <a:pt x="336086" y="180860"/>
                    </a:cubicBezTo>
                    <a:cubicBezTo>
                      <a:pt x="356735" y="191180"/>
                      <a:pt x="367060" y="204079"/>
                      <a:pt x="367060" y="222138"/>
                    </a:cubicBezTo>
                    <a:cubicBezTo>
                      <a:pt x="367060" y="250516"/>
                      <a:pt x="343829" y="271155"/>
                      <a:pt x="307694" y="271155"/>
                    </a:cubicBezTo>
                    <a:cubicBezTo>
                      <a:pt x="289626" y="271155"/>
                      <a:pt x="274139" y="268575"/>
                      <a:pt x="263815" y="260836"/>
                    </a:cubicBezTo>
                    <a:lnTo>
                      <a:pt x="261234" y="258256"/>
                    </a:lnTo>
                    <a:lnTo>
                      <a:pt x="274139" y="227298"/>
                    </a:lnTo>
                    <a:lnTo>
                      <a:pt x="279302" y="229878"/>
                    </a:lnTo>
                    <a:cubicBezTo>
                      <a:pt x="287045" y="235037"/>
                      <a:pt x="299950" y="237617"/>
                      <a:pt x="310275" y="237617"/>
                    </a:cubicBezTo>
                    <a:cubicBezTo>
                      <a:pt x="318018" y="237617"/>
                      <a:pt x="325762" y="235037"/>
                      <a:pt x="325762" y="227298"/>
                    </a:cubicBezTo>
                    <a:cubicBezTo>
                      <a:pt x="325762" y="222138"/>
                      <a:pt x="323180" y="216978"/>
                      <a:pt x="310275" y="211819"/>
                    </a:cubicBezTo>
                    <a:cubicBezTo>
                      <a:pt x="297369" y="201499"/>
                      <a:pt x="279302" y="191180"/>
                      <a:pt x="279302" y="170541"/>
                    </a:cubicBezTo>
                    <a:cubicBezTo>
                      <a:pt x="279302" y="142163"/>
                      <a:pt x="305113" y="121524"/>
                      <a:pt x="338667" y="121524"/>
                    </a:cubicBezTo>
                    <a:close/>
                    <a:moveTo>
                      <a:pt x="31024" y="33584"/>
                    </a:moveTo>
                    <a:lnTo>
                      <a:pt x="33609" y="359094"/>
                    </a:lnTo>
                    <a:lnTo>
                      <a:pt x="524821" y="359094"/>
                    </a:lnTo>
                    <a:lnTo>
                      <a:pt x="524821" y="33584"/>
                    </a:lnTo>
                    <a:close/>
                    <a:moveTo>
                      <a:pt x="31024" y="0"/>
                    </a:moveTo>
                    <a:lnTo>
                      <a:pt x="527406" y="0"/>
                    </a:lnTo>
                    <a:cubicBezTo>
                      <a:pt x="545504" y="0"/>
                      <a:pt x="558430" y="15500"/>
                      <a:pt x="558430" y="33584"/>
                    </a:cubicBezTo>
                    <a:lnTo>
                      <a:pt x="558430" y="359094"/>
                    </a:lnTo>
                    <a:cubicBezTo>
                      <a:pt x="558430" y="377178"/>
                      <a:pt x="545504" y="392678"/>
                      <a:pt x="527406" y="392678"/>
                    </a:cubicBezTo>
                    <a:lnTo>
                      <a:pt x="31024" y="392678"/>
                    </a:lnTo>
                    <a:cubicBezTo>
                      <a:pt x="15512" y="392678"/>
                      <a:pt x="0" y="377178"/>
                      <a:pt x="0" y="359094"/>
                    </a:cubicBezTo>
                    <a:lnTo>
                      <a:pt x="0" y="33584"/>
                    </a:lnTo>
                    <a:cubicBezTo>
                      <a:pt x="0" y="15500"/>
                      <a:pt x="15512" y="0"/>
                      <a:pt x="3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1" name="îŝľïḍe"/>
            <p:cNvGrpSpPr/>
            <p:nvPr/>
          </p:nvGrpSpPr>
          <p:grpSpPr>
            <a:xfrm>
              <a:off x="7276415" y="4003775"/>
              <a:ext cx="450852" cy="450853"/>
              <a:chOff x="5841314" y="3419574"/>
              <a:chExt cx="450852" cy="450853"/>
            </a:xfrm>
          </p:grpSpPr>
          <p:sp>
            <p:nvSpPr>
              <p:cNvPr id="175" name="ïṧľíḋê"/>
              <p:cNvSpPr/>
              <p:nvPr/>
            </p:nvSpPr>
            <p:spPr bwMode="auto">
              <a:xfrm>
                <a:off x="5841314" y="3419574"/>
                <a:ext cx="450852" cy="450853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6" name="iṧlïḑé"/>
              <p:cNvSpPr>
                <a:spLocks/>
              </p:cNvSpPr>
              <p:nvPr/>
            </p:nvSpPr>
            <p:spPr bwMode="auto">
              <a:xfrm>
                <a:off x="5953930" y="3514790"/>
                <a:ext cx="225616" cy="260417"/>
              </a:xfrm>
              <a:custGeom>
                <a:avLst/>
                <a:gdLst>
                  <a:gd name="connsiteX0" fmla="*/ 364492 w 525642"/>
                  <a:gd name="connsiteY0" fmla="*/ 201148 h 606722"/>
                  <a:gd name="connsiteX1" fmla="*/ 378547 w 525642"/>
                  <a:gd name="connsiteY1" fmla="*/ 215723 h 606722"/>
                  <a:gd name="connsiteX2" fmla="*/ 374010 w 525642"/>
                  <a:gd name="connsiteY2" fmla="*/ 448744 h 606722"/>
                  <a:gd name="connsiteX3" fmla="*/ 359777 w 525642"/>
                  <a:gd name="connsiteY3" fmla="*/ 462697 h 606722"/>
                  <a:gd name="connsiteX4" fmla="*/ 359510 w 525642"/>
                  <a:gd name="connsiteY4" fmla="*/ 462697 h 606722"/>
                  <a:gd name="connsiteX5" fmla="*/ 345455 w 525642"/>
                  <a:gd name="connsiteY5" fmla="*/ 448211 h 606722"/>
                  <a:gd name="connsiteX6" fmla="*/ 349992 w 525642"/>
                  <a:gd name="connsiteY6" fmla="*/ 215190 h 606722"/>
                  <a:gd name="connsiteX7" fmla="*/ 364492 w 525642"/>
                  <a:gd name="connsiteY7" fmla="*/ 201148 h 606722"/>
                  <a:gd name="connsiteX8" fmla="*/ 262847 w 525642"/>
                  <a:gd name="connsiteY8" fmla="*/ 201112 h 606722"/>
                  <a:gd name="connsiteX9" fmla="*/ 277181 w 525642"/>
                  <a:gd name="connsiteY9" fmla="*/ 215422 h 606722"/>
                  <a:gd name="connsiteX10" fmla="*/ 277181 w 525642"/>
                  <a:gd name="connsiteY10" fmla="*/ 448477 h 606722"/>
                  <a:gd name="connsiteX11" fmla="*/ 262847 w 525642"/>
                  <a:gd name="connsiteY11" fmla="*/ 462698 h 606722"/>
                  <a:gd name="connsiteX12" fmla="*/ 248602 w 525642"/>
                  <a:gd name="connsiteY12" fmla="*/ 448477 h 606722"/>
                  <a:gd name="connsiteX13" fmla="*/ 248602 w 525642"/>
                  <a:gd name="connsiteY13" fmla="*/ 215422 h 606722"/>
                  <a:gd name="connsiteX14" fmla="*/ 262847 w 525642"/>
                  <a:gd name="connsiteY14" fmla="*/ 201112 h 606722"/>
                  <a:gd name="connsiteX15" fmla="*/ 161210 w 525642"/>
                  <a:gd name="connsiteY15" fmla="*/ 201112 h 606722"/>
                  <a:gd name="connsiteX16" fmla="*/ 161566 w 525642"/>
                  <a:gd name="connsiteY16" fmla="*/ 201112 h 606722"/>
                  <a:gd name="connsiteX17" fmla="*/ 175807 w 525642"/>
                  <a:gd name="connsiteY17" fmla="*/ 215156 h 606722"/>
                  <a:gd name="connsiteX18" fmla="*/ 180257 w 525642"/>
                  <a:gd name="connsiteY18" fmla="*/ 448210 h 606722"/>
                  <a:gd name="connsiteX19" fmla="*/ 166283 w 525642"/>
                  <a:gd name="connsiteY19" fmla="*/ 462698 h 606722"/>
                  <a:gd name="connsiteX20" fmla="*/ 166016 w 525642"/>
                  <a:gd name="connsiteY20" fmla="*/ 462698 h 606722"/>
                  <a:gd name="connsiteX21" fmla="*/ 151686 w 525642"/>
                  <a:gd name="connsiteY21" fmla="*/ 448743 h 606722"/>
                  <a:gd name="connsiteX22" fmla="*/ 147236 w 525642"/>
                  <a:gd name="connsiteY22" fmla="*/ 215689 h 606722"/>
                  <a:gd name="connsiteX23" fmla="*/ 161210 w 525642"/>
                  <a:gd name="connsiteY23" fmla="*/ 201112 h 606722"/>
                  <a:gd name="connsiteX24" fmla="*/ 69421 w 525642"/>
                  <a:gd name="connsiteY24" fmla="*/ 85760 h 606722"/>
                  <a:gd name="connsiteX25" fmla="*/ 87488 w 525642"/>
                  <a:gd name="connsiteY25" fmla="*/ 554288 h 606722"/>
                  <a:gd name="connsiteX26" fmla="*/ 112231 w 525642"/>
                  <a:gd name="connsiteY26" fmla="*/ 578106 h 606722"/>
                  <a:gd name="connsiteX27" fmla="*/ 413411 w 525642"/>
                  <a:gd name="connsiteY27" fmla="*/ 578106 h 606722"/>
                  <a:gd name="connsiteX28" fmla="*/ 438243 w 525642"/>
                  <a:gd name="connsiteY28" fmla="*/ 554288 h 606722"/>
                  <a:gd name="connsiteX29" fmla="*/ 456221 w 525642"/>
                  <a:gd name="connsiteY29" fmla="*/ 85760 h 606722"/>
                  <a:gd name="connsiteX30" fmla="*/ 206216 w 525642"/>
                  <a:gd name="connsiteY30" fmla="*/ 28527 h 606722"/>
                  <a:gd name="connsiteX31" fmla="*/ 206216 w 525642"/>
                  <a:gd name="connsiteY31" fmla="*/ 57144 h 606722"/>
                  <a:gd name="connsiteX32" fmla="*/ 319515 w 525642"/>
                  <a:gd name="connsiteY32" fmla="*/ 57144 h 606722"/>
                  <a:gd name="connsiteX33" fmla="*/ 319515 w 525642"/>
                  <a:gd name="connsiteY33" fmla="*/ 28527 h 606722"/>
                  <a:gd name="connsiteX34" fmla="*/ 206038 w 525642"/>
                  <a:gd name="connsiteY34" fmla="*/ 0 h 606722"/>
                  <a:gd name="connsiteX35" fmla="*/ 319693 w 525642"/>
                  <a:gd name="connsiteY35" fmla="*/ 0 h 606722"/>
                  <a:gd name="connsiteX36" fmla="*/ 348084 w 525642"/>
                  <a:gd name="connsiteY36" fmla="*/ 28350 h 606722"/>
                  <a:gd name="connsiteX37" fmla="*/ 348084 w 525642"/>
                  <a:gd name="connsiteY37" fmla="*/ 57144 h 606722"/>
                  <a:gd name="connsiteX38" fmla="*/ 511402 w 525642"/>
                  <a:gd name="connsiteY38" fmla="*/ 57144 h 606722"/>
                  <a:gd name="connsiteX39" fmla="*/ 525642 w 525642"/>
                  <a:gd name="connsiteY39" fmla="*/ 71452 h 606722"/>
                  <a:gd name="connsiteX40" fmla="*/ 511402 w 525642"/>
                  <a:gd name="connsiteY40" fmla="*/ 85671 h 606722"/>
                  <a:gd name="connsiteX41" fmla="*/ 484879 w 525642"/>
                  <a:gd name="connsiteY41" fmla="*/ 85671 h 606722"/>
                  <a:gd name="connsiteX42" fmla="*/ 466812 w 525642"/>
                  <a:gd name="connsiteY42" fmla="*/ 555444 h 606722"/>
                  <a:gd name="connsiteX43" fmla="*/ 413411 w 525642"/>
                  <a:gd name="connsiteY43" fmla="*/ 606722 h 606722"/>
                  <a:gd name="connsiteX44" fmla="*/ 112231 w 525642"/>
                  <a:gd name="connsiteY44" fmla="*/ 606722 h 606722"/>
                  <a:gd name="connsiteX45" fmla="*/ 58919 w 525642"/>
                  <a:gd name="connsiteY45" fmla="*/ 555444 h 606722"/>
                  <a:gd name="connsiteX46" fmla="*/ 40852 w 525642"/>
                  <a:gd name="connsiteY46" fmla="*/ 85760 h 606722"/>
                  <a:gd name="connsiteX47" fmla="*/ 14329 w 525642"/>
                  <a:gd name="connsiteY47" fmla="*/ 85760 h 606722"/>
                  <a:gd name="connsiteX48" fmla="*/ 0 w 525642"/>
                  <a:gd name="connsiteY48" fmla="*/ 71452 h 606722"/>
                  <a:gd name="connsiteX49" fmla="*/ 14329 w 525642"/>
                  <a:gd name="connsiteY49" fmla="*/ 57144 h 606722"/>
                  <a:gd name="connsiteX50" fmla="*/ 177647 w 525642"/>
                  <a:gd name="connsiteY50" fmla="*/ 57144 h 606722"/>
                  <a:gd name="connsiteX51" fmla="*/ 177647 w 525642"/>
                  <a:gd name="connsiteY51" fmla="*/ 28350 h 606722"/>
                  <a:gd name="connsiteX52" fmla="*/ 206038 w 525642"/>
                  <a:gd name="connsiteY5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5642" h="606722">
                    <a:moveTo>
                      <a:pt x="364492" y="201148"/>
                    </a:moveTo>
                    <a:cubicBezTo>
                      <a:pt x="372409" y="201326"/>
                      <a:pt x="378725" y="207813"/>
                      <a:pt x="378547" y="215723"/>
                    </a:cubicBezTo>
                    <a:lnTo>
                      <a:pt x="374010" y="448744"/>
                    </a:lnTo>
                    <a:cubicBezTo>
                      <a:pt x="373921" y="456565"/>
                      <a:pt x="367516" y="462697"/>
                      <a:pt x="359777" y="462697"/>
                    </a:cubicBezTo>
                    <a:cubicBezTo>
                      <a:pt x="359688" y="462697"/>
                      <a:pt x="359599" y="462697"/>
                      <a:pt x="359510" y="462697"/>
                    </a:cubicBezTo>
                    <a:cubicBezTo>
                      <a:pt x="351593" y="462608"/>
                      <a:pt x="345277" y="456032"/>
                      <a:pt x="345455" y="448211"/>
                    </a:cubicBezTo>
                    <a:lnTo>
                      <a:pt x="349992" y="215190"/>
                    </a:lnTo>
                    <a:cubicBezTo>
                      <a:pt x="350081" y="207280"/>
                      <a:pt x="356664" y="200970"/>
                      <a:pt x="364492" y="201148"/>
                    </a:cubicBezTo>
                    <a:close/>
                    <a:moveTo>
                      <a:pt x="262847" y="201112"/>
                    </a:moveTo>
                    <a:cubicBezTo>
                      <a:pt x="270771" y="201112"/>
                      <a:pt x="277181" y="207512"/>
                      <a:pt x="277181" y="215422"/>
                    </a:cubicBezTo>
                    <a:lnTo>
                      <a:pt x="277181" y="448477"/>
                    </a:lnTo>
                    <a:cubicBezTo>
                      <a:pt x="277181" y="456387"/>
                      <a:pt x="270771" y="462698"/>
                      <a:pt x="262847" y="462698"/>
                    </a:cubicBezTo>
                    <a:cubicBezTo>
                      <a:pt x="255012" y="462698"/>
                      <a:pt x="248602" y="456387"/>
                      <a:pt x="248602" y="448477"/>
                    </a:cubicBezTo>
                    <a:lnTo>
                      <a:pt x="248602" y="215422"/>
                    </a:lnTo>
                    <a:cubicBezTo>
                      <a:pt x="248602" y="207512"/>
                      <a:pt x="255012" y="201112"/>
                      <a:pt x="262847" y="201112"/>
                    </a:cubicBezTo>
                    <a:close/>
                    <a:moveTo>
                      <a:pt x="161210" y="201112"/>
                    </a:moveTo>
                    <a:cubicBezTo>
                      <a:pt x="161299" y="201112"/>
                      <a:pt x="161388" y="201112"/>
                      <a:pt x="161566" y="201112"/>
                    </a:cubicBezTo>
                    <a:cubicBezTo>
                      <a:pt x="169309" y="201112"/>
                      <a:pt x="175629" y="207334"/>
                      <a:pt x="175807" y="215156"/>
                    </a:cubicBezTo>
                    <a:lnTo>
                      <a:pt x="180257" y="448210"/>
                    </a:lnTo>
                    <a:cubicBezTo>
                      <a:pt x="180435" y="456032"/>
                      <a:pt x="174205" y="462609"/>
                      <a:pt x="166283" y="462698"/>
                    </a:cubicBezTo>
                    <a:cubicBezTo>
                      <a:pt x="166194" y="462698"/>
                      <a:pt x="166105" y="462698"/>
                      <a:pt x="166016" y="462698"/>
                    </a:cubicBezTo>
                    <a:cubicBezTo>
                      <a:pt x="158273" y="462698"/>
                      <a:pt x="151864" y="456565"/>
                      <a:pt x="151686" y="448743"/>
                    </a:cubicBezTo>
                    <a:lnTo>
                      <a:pt x="147236" y="215689"/>
                    </a:lnTo>
                    <a:cubicBezTo>
                      <a:pt x="147058" y="207778"/>
                      <a:pt x="153377" y="201290"/>
                      <a:pt x="161210" y="201112"/>
                    </a:cubicBezTo>
                    <a:close/>
                    <a:moveTo>
                      <a:pt x="69421" y="85760"/>
                    </a:moveTo>
                    <a:lnTo>
                      <a:pt x="87488" y="554288"/>
                    </a:lnTo>
                    <a:cubicBezTo>
                      <a:pt x="88022" y="567708"/>
                      <a:pt x="98881" y="578106"/>
                      <a:pt x="112231" y="578106"/>
                    </a:cubicBezTo>
                    <a:lnTo>
                      <a:pt x="413411" y="578106"/>
                    </a:lnTo>
                    <a:cubicBezTo>
                      <a:pt x="426850" y="578106"/>
                      <a:pt x="437709" y="567708"/>
                      <a:pt x="438243" y="554288"/>
                    </a:cubicBezTo>
                    <a:lnTo>
                      <a:pt x="456221" y="85760"/>
                    </a:lnTo>
                    <a:close/>
                    <a:moveTo>
                      <a:pt x="206216" y="28527"/>
                    </a:moveTo>
                    <a:lnTo>
                      <a:pt x="206216" y="57144"/>
                    </a:lnTo>
                    <a:lnTo>
                      <a:pt x="319515" y="57144"/>
                    </a:lnTo>
                    <a:lnTo>
                      <a:pt x="319515" y="28527"/>
                    </a:lnTo>
                    <a:close/>
                    <a:moveTo>
                      <a:pt x="206038" y="0"/>
                    </a:moveTo>
                    <a:lnTo>
                      <a:pt x="319693" y="0"/>
                    </a:lnTo>
                    <a:cubicBezTo>
                      <a:pt x="335357" y="0"/>
                      <a:pt x="348084" y="12708"/>
                      <a:pt x="348084" y="28350"/>
                    </a:cubicBezTo>
                    <a:lnTo>
                      <a:pt x="348084" y="57144"/>
                    </a:lnTo>
                    <a:lnTo>
                      <a:pt x="511402" y="57144"/>
                    </a:lnTo>
                    <a:cubicBezTo>
                      <a:pt x="519234" y="57144"/>
                      <a:pt x="525642" y="63543"/>
                      <a:pt x="525642" y="71452"/>
                    </a:cubicBezTo>
                    <a:cubicBezTo>
                      <a:pt x="525642" y="79362"/>
                      <a:pt x="519234" y="85671"/>
                      <a:pt x="511402" y="85671"/>
                    </a:cubicBezTo>
                    <a:lnTo>
                      <a:pt x="484879" y="85671"/>
                    </a:lnTo>
                    <a:lnTo>
                      <a:pt x="466812" y="555444"/>
                    </a:lnTo>
                    <a:cubicBezTo>
                      <a:pt x="465655" y="584149"/>
                      <a:pt x="442248" y="606722"/>
                      <a:pt x="413411" y="606722"/>
                    </a:cubicBezTo>
                    <a:lnTo>
                      <a:pt x="112231" y="606722"/>
                    </a:lnTo>
                    <a:cubicBezTo>
                      <a:pt x="83483" y="606722"/>
                      <a:pt x="59987" y="584149"/>
                      <a:pt x="58919" y="555444"/>
                    </a:cubicBezTo>
                    <a:lnTo>
                      <a:pt x="40852" y="85760"/>
                    </a:lnTo>
                    <a:lnTo>
                      <a:pt x="14329" y="85760"/>
                    </a:lnTo>
                    <a:cubicBezTo>
                      <a:pt x="6408" y="85760"/>
                      <a:pt x="0" y="79362"/>
                      <a:pt x="0" y="71452"/>
                    </a:cubicBezTo>
                    <a:cubicBezTo>
                      <a:pt x="0" y="63543"/>
                      <a:pt x="6408" y="57144"/>
                      <a:pt x="14329" y="57144"/>
                    </a:cubicBezTo>
                    <a:lnTo>
                      <a:pt x="177647" y="57144"/>
                    </a:lnTo>
                    <a:lnTo>
                      <a:pt x="177647" y="28350"/>
                    </a:lnTo>
                    <a:cubicBezTo>
                      <a:pt x="177647" y="12708"/>
                      <a:pt x="190374" y="0"/>
                      <a:pt x="2060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2" name="íšliḑé"/>
            <p:cNvGrpSpPr/>
            <p:nvPr/>
          </p:nvGrpSpPr>
          <p:grpSpPr>
            <a:xfrm>
              <a:off x="8857953" y="4459652"/>
              <a:ext cx="450852" cy="450853"/>
              <a:chOff x="7422853" y="3875451"/>
              <a:chExt cx="450852" cy="450853"/>
            </a:xfrm>
          </p:grpSpPr>
          <p:sp>
            <p:nvSpPr>
              <p:cNvPr id="173" name="iš1iďè"/>
              <p:cNvSpPr/>
              <p:nvPr/>
            </p:nvSpPr>
            <p:spPr bwMode="auto">
              <a:xfrm>
                <a:off x="7422853" y="3875451"/>
                <a:ext cx="450852" cy="450853"/>
              </a:xfrm>
              <a:prstGeom prst="ellipse">
                <a:avLst/>
              </a:prstGeom>
              <a:solidFill>
                <a:schemeClr val="accent5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4" name="iṥ1iḋè"/>
              <p:cNvSpPr>
                <a:spLocks/>
              </p:cNvSpPr>
              <p:nvPr/>
            </p:nvSpPr>
            <p:spPr bwMode="auto">
              <a:xfrm>
                <a:off x="7519495" y="3974605"/>
                <a:ext cx="257566" cy="25254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sp>
        <p:nvSpPr>
          <p:cNvPr id="185" name="文本框 184"/>
          <p:cNvSpPr txBox="1"/>
          <p:nvPr/>
        </p:nvSpPr>
        <p:spPr>
          <a:xfrm>
            <a:off x="2153090" y="2914247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3957174" y="1831382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5722911" y="2360777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526534" y="3070060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9321982" y="3636961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9651414" y="5191752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 rot="16200000">
            <a:off x="975361" y="4520904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742008" y="5568358"/>
            <a:ext cx="6979266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grpSp>
        <p:nvGrpSpPr>
          <p:cNvPr id="217" name="组合 21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218" name="组合 21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26" name="菱形 22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菱形 22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文本框 21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224" name="文本框 223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225" name="文本框 224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22" name="菱形 22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菱形 22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1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813758" y="1924353"/>
            <a:ext cx="10564481" cy="3968210"/>
            <a:chOff x="813758" y="1924353"/>
            <a:chExt cx="10564481" cy="3968210"/>
          </a:xfrm>
        </p:grpSpPr>
        <p:sp>
          <p:nvSpPr>
            <p:cNvPr id="57" name="ïṡ1îḍé"/>
            <p:cNvSpPr/>
            <p:nvPr/>
          </p:nvSpPr>
          <p:spPr>
            <a:xfrm>
              <a:off x="1355717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ṡļîḋè"/>
            <p:cNvSpPr/>
            <p:nvPr/>
          </p:nvSpPr>
          <p:spPr>
            <a:xfrm>
              <a:off x="1504127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îḑè"/>
            <p:cNvSpPr>
              <a:spLocks/>
            </p:cNvSpPr>
            <p:nvPr/>
          </p:nvSpPr>
          <p:spPr bwMode="auto">
            <a:xfrm>
              <a:off x="1691256" y="2283482"/>
              <a:ext cx="378789" cy="331609"/>
            </a:xfrm>
            <a:custGeom>
              <a:avLst/>
              <a:gdLst>
                <a:gd name="T0" fmla="*/ 793 w 853"/>
                <a:gd name="T1" fmla="*/ 481 h 748"/>
                <a:gd name="T2" fmla="*/ 840 w 853"/>
                <a:gd name="T3" fmla="*/ 71 h 748"/>
                <a:gd name="T4" fmla="*/ 840 w 853"/>
                <a:gd name="T5" fmla="*/ 45 h 748"/>
                <a:gd name="T6" fmla="*/ 463 w 853"/>
                <a:gd name="T7" fmla="*/ 45 h 748"/>
                <a:gd name="T8" fmla="*/ 449 w 853"/>
                <a:gd name="T9" fmla="*/ 0 h 748"/>
                <a:gd name="T10" fmla="*/ 376 w 853"/>
                <a:gd name="T11" fmla="*/ 13 h 748"/>
                <a:gd name="T12" fmla="*/ 73 w 853"/>
                <a:gd name="T13" fmla="*/ 45 h 748"/>
                <a:gd name="T14" fmla="*/ 0 w 853"/>
                <a:gd name="T15" fmla="*/ 58 h 748"/>
                <a:gd name="T16" fmla="*/ 60 w 853"/>
                <a:gd name="T17" fmla="*/ 71 h 748"/>
                <a:gd name="T18" fmla="*/ 13 w 853"/>
                <a:gd name="T19" fmla="*/ 481 h 748"/>
                <a:gd name="T20" fmla="*/ 13 w 853"/>
                <a:gd name="T21" fmla="*/ 507 h 748"/>
                <a:gd name="T22" fmla="*/ 414 w 853"/>
                <a:gd name="T23" fmla="*/ 507 h 748"/>
                <a:gd name="T24" fmla="*/ 413 w 853"/>
                <a:gd name="T25" fmla="*/ 565 h 748"/>
                <a:gd name="T26" fmla="*/ 216 w 853"/>
                <a:gd name="T27" fmla="*/ 721 h 748"/>
                <a:gd name="T28" fmla="*/ 216 w 853"/>
                <a:gd name="T29" fmla="*/ 747 h 748"/>
                <a:gd name="T30" fmla="*/ 314 w 853"/>
                <a:gd name="T31" fmla="*/ 748 h 748"/>
                <a:gd name="T32" fmla="*/ 425 w 853"/>
                <a:gd name="T33" fmla="*/ 747 h 748"/>
                <a:gd name="T34" fmla="*/ 428 w 853"/>
                <a:gd name="T35" fmla="*/ 747 h 748"/>
                <a:gd name="T36" fmla="*/ 539 w 853"/>
                <a:gd name="T37" fmla="*/ 748 h 748"/>
                <a:gd name="T38" fmla="*/ 643 w 853"/>
                <a:gd name="T39" fmla="*/ 747 h 748"/>
                <a:gd name="T40" fmla="*/ 643 w 853"/>
                <a:gd name="T41" fmla="*/ 721 h 748"/>
                <a:gd name="T42" fmla="*/ 440 w 853"/>
                <a:gd name="T43" fmla="*/ 565 h 748"/>
                <a:gd name="T44" fmla="*/ 440 w 853"/>
                <a:gd name="T45" fmla="*/ 507 h 748"/>
                <a:gd name="T46" fmla="*/ 840 w 853"/>
                <a:gd name="T47" fmla="*/ 507 h 748"/>
                <a:gd name="T48" fmla="*/ 840 w 853"/>
                <a:gd name="T49" fmla="*/ 481 h 748"/>
                <a:gd name="T50" fmla="*/ 413 w 853"/>
                <a:gd name="T51" fmla="*/ 721 h 748"/>
                <a:gd name="T52" fmla="*/ 413 w 853"/>
                <a:gd name="T53" fmla="*/ 612 h 748"/>
                <a:gd name="T54" fmla="*/ 440 w 853"/>
                <a:gd name="T55" fmla="*/ 721 h 748"/>
                <a:gd name="T56" fmla="*/ 514 w 853"/>
                <a:gd name="T57" fmla="*/ 721 h 748"/>
                <a:gd name="T58" fmla="*/ 436 w 853"/>
                <a:gd name="T59" fmla="*/ 26 h 748"/>
                <a:gd name="T60" fmla="*/ 402 w 853"/>
                <a:gd name="T61" fmla="*/ 45 h 748"/>
                <a:gd name="T62" fmla="*/ 87 w 853"/>
                <a:gd name="T63" fmla="*/ 481 h 748"/>
                <a:gd name="T64" fmla="*/ 389 w 853"/>
                <a:gd name="T65" fmla="*/ 71 h 748"/>
                <a:gd name="T66" fmla="*/ 767 w 853"/>
                <a:gd name="T67" fmla="*/ 71 h 748"/>
                <a:gd name="T68" fmla="*/ 87 w 853"/>
                <a:gd name="T69" fmla="*/ 48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3" h="748">
                  <a:moveTo>
                    <a:pt x="840" y="481"/>
                  </a:moveTo>
                  <a:lnTo>
                    <a:pt x="793" y="481"/>
                  </a:lnTo>
                  <a:lnTo>
                    <a:pt x="793" y="71"/>
                  </a:lnTo>
                  <a:lnTo>
                    <a:pt x="840" y="71"/>
                  </a:lnTo>
                  <a:cubicBezTo>
                    <a:pt x="847" y="71"/>
                    <a:pt x="853" y="65"/>
                    <a:pt x="853" y="58"/>
                  </a:cubicBezTo>
                  <a:cubicBezTo>
                    <a:pt x="853" y="51"/>
                    <a:pt x="847" y="45"/>
                    <a:pt x="840" y="45"/>
                  </a:cubicBezTo>
                  <a:lnTo>
                    <a:pt x="780" y="45"/>
                  </a:lnTo>
                  <a:lnTo>
                    <a:pt x="463" y="45"/>
                  </a:lnTo>
                  <a:lnTo>
                    <a:pt x="463" y="13"/>
                  </a:lnTo>
                  <a:cubicBezTo>
                    <a:pt x="463" y="6"/>
                    <a:pt x="457" y="0"/>
                    <a:pt x="449" y="0"/>
                  </a:cubicBezTo>
                  <a:lnTo>
                    <a:pt x="389" y="0"/>
                  </a:lnTo>
                  <a:cubicBezTo>
                    <a:pt x="382" y="0"/>
                    <a:pt x="376" y="6"/>
                    <a:pt x="376" y="13"/>
                  </a:cubicBezTo>
                  <a:lnTo>
                    <a:pt x="376" y="45"/>
                  </a:lnTo>
                  <a:lnTo>
                    <a:pt x="73" y="45"/>
                  </a:lnTo>
                  <a:lnTo>
                    <a:pt x="13" y="45"/>
                  </a:lnTo>
                  <a:cubicBezTo>
                    <a:pt x="6" y="45"/>
                    <a:pt x="0" y="51"/>
                    <a:pt x="0" y="58"/>
                  </a:cubicBezTo>
                  <a:cubicBezTo>
                    <a:pt x="0" y="65"/>
                    <a:pt x="6" y="71"/>
                    <a:pt x="13" y="71"/>
                  </a:cubicBezTo>
                  <a:lnTo>
                    <a:pt x="60" y="71"/>
                  </a:lnTo>
                  <a:lnTo>
                    <a:pt x="60" y="481"/>
                  </a:lnTo>
                  <a:lnTo>
                    <a:pt x="13" y="481"/>
                  </a:lnTo>
                  <a:cubicBezTo>
                    <a:pt x="6" y="481"/>
                    <a:pt x="0" y="487"/>
                    <a:pt x="0" y="494"/>
                  </a:cubicBezTo>
                  <a:cubicBezTo>
                    <a:pt x="0" y="501"/>
                    <a:pt x="6" y="507"/>
                    <a:pt x="13" y="507"/>
                  </a:cubicBezTo>
                  <a:lnTo>
                    <a:pt x="73" y="507"/>
                  </a:lnTo>
                  <a:lnTo>
                    <a:pt x="414" y="507"/>
                  </a:lnTo>
                  <a:cubicBezTo>
                    <a:pt x="414" y="508"/>
                    <a:pt x="413" y="508"/>
                    <a:pt x="413" y="509"/>
                  </a:cubicBezTo>
                  <a:lnTo>
                    <a:pt x="413" y="565"/>
                  </a:lnTo>
                  <a:lnTo>
                    <a:pt x="307" y="721"/>
                  </a:lnTo>
                  <a:lnTo>
                    <a:pt x="216" y="721"/>
                  </a:lnTo>
                  <a:cubicBezTo>
                    <a:pt x="209" y="721"/>
                    <a:pt x="203" y="727"/>
                    <a:pt x="203" y="734"/>
                  </a:cubicBezTo>
                  <a:cubicBezTo>
                    <a:pt x="203" y="741"/>
                    <a:pt x="209" y="747"/>
                    <a:pt x="216" y="747"/>
                  </a:cubicBezTo>
                  <a:lnTo>
                    <a:pt x="312" y="747"/>
                  </a:lnTo>
                  <a:cubicBezTo>
                    <a:pt x="312" y="748"/>
                    <a:pt x="313" y="748"/>
                    <a:pt x="314" y="748"/>
                  </a:cubicBezTo>
                  <a:cubicBezTo>
                    <a:pt x="315" y="748"/>
                    <a:pt x="316" y="748"/>
                    <a:pt x="317" y="747"/>
                  </a:cubicBezTo>
                  <a:lnTo>
                    <a:pt x="425" y="747"/>
                  </a:lnTo>
                  <a:cubicBezTo>
                    <a:pt x="426" y="747"/>
                    <a:pt x="426" y="748"/>
                    <a:pt x="427" y="748"/>
                  </a:cubicBezTo>
                  <a:cubicBezTo>
                    <a:pt x="427" y="748"/>
                    <a:pt x="428" y="747"/>
                    <a:pt x="428" y="747"/>
                  </a:cubicBezTo>
                  <a:lnTo>
                    <a:pt x="537" y="747"/>
                  </a:lnTo>
                  <a:cubicBezTo>
                    <a:pt x="537" y="748"/>
                    <a:pt x="538" y="748"/>
                    <a:pt x="539" y="748"/>
                  </a:cubicBezTo>
                  <a:cubicBezTo>
                    <a:pt x="540" y="748"/>
                    <a:pt x="541" y="748"/>
                    <a:pt x="542" y="747"/>
                  </a:cubicBezTo>
                  <a:lnTo>
                    <a:pt x="643" y="747"/>
                  </a:lnTo>
                  <a:cubicBezTo>
                    <a:pt x="650" y="747"/>
                    <a:pt x="656" y="741"/>
                    <a:pt x="656" y="734"/>
                  </a:cubicBezTo>
                  <a:cubicBezTo>
                    <a:pt x="656" y="727"/>
                    <a:pt x="650" y="721"/>
                    <a:pt x="643" y="721"/>
                  </a:cubicBezTo>
                  <a:lnTo>
                    <a:pt x="546" y="721"/>
                  </a:lnTo>
                  <a:lnTo>
                    <a:pt x="440" y="565"/>
                  </a:lnTo>
                  <a:lnTo>
                    <a:pt x="440" y="509"/>
                  </a:lnTo>
                  <a:cubicBezTo>
                    <a:pt x="440" y="508"/>
                    <a:pt x="440" y="508"/>
                    <a:pt x="440" y="507"/>
                  </a:cubicBezTo>
                  <a:lnTo>
                    <a:pt x="780" y="507"/>
                  </a:lnTo>
                  <a:lnTo>
                    <a:pt x="840" y="507"/>
                  </a:lnTo>
                  <a:cubicBezTo>
                    <a:pt x="847" y="507"/>
                    <a:pt x="853" y="501"/>
                    <a:pt x="853" y="494"/>
                  </a:cubicBezTo>
                  <a:cubicBezTo>
                    <a:pt x="853" y="487"/>
                    <a:pt x="847" y="481"/>
                    <a:pt x="840" y="481"/>
                  </a:cubicBezTo>
                  <a:close/>
                  <a:moveTo>
                    <a:pt x="413" y="612"/>
                  </a:moveTo>
                  <a:lnTo>
                    <a:pt x="413" y="721"/>
                  </a:lnTo>
                  <a:lnTo>
                    <a:pt x="339" y="721"/>
                  </a:lnTo>
                  <a:lnTo>
                    <a:pt x="413" y="612"/>
                  </a:lnTo>
                  <a:close/>
                  <a:moveTo>
                    <a:pt x="514" y="721"/>
                  </a:moveTo>
                  <a:lnTo>
                    <a:pt x="440" y="721"/>
                  </a:lnTo>
                  <a:lnTo>
                    <a:pt x="440" y="612"/>
                  </a:lnTo>
                  <a:lnTo>
                    <a:pt x="514" y="721"/>
                  </a:lnTo>
                  <a:close/>
                  <a:moveTo>
                    <a:pt x="402" y="26"/>
                  </a:moveTo>
                  <a:lnTo>
                    <a:pt x="436" y="26"/>
                  </a:lnTo>
                  <a:lnTo>
                    <a:pt x="436" y="45"/>
                  </a:lnTo>
                  <a:lnTo>
                    <a:pt x="402" y="45"/>
                  </a:lnTo>
                  <a:lnTo>
                    <a:pt x="402" y="26"/>
                  </a:lnTo>
                  <a:close/>
                  <a:moveTo>
                    <a:pt x="87" y="481"/>
                  </a:moveTo>
                  <a:lnTo>
                    <a:pt x="87" y="71"/>
                  </a:lnTo>
                  <a:lnTo>
                    <a:pt x="389" y="71"/>
                  </a:lnTo>
                  <a:lnTo>
                    <a:pt x="449" y="71"/>
                  </a:lnTo>
                  <a:lnTo>
                    <a:pt x="767" y="71"/>
                  </a:lnTo>
                  <a:lnTo>
                    <a:pt x="767" y="481"/>
                  </a:lnTo>
                  <a:lnTo>
                    <a:pt x="87" y="4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" name="i$1íḑé"/>
            <p:cNvSpPr>
              <a:spLocks/>
            </p:cNvSpPr>
            <p:nvPr/>
          </p:nvSpPr>
          <p:spPr bwMode="auto">
            <a:xfrm>
              <a:off x="1107021" y="3759200"/>
              <a:ext cx="1547259" cy="113958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ľîḋè"/>
            <p:cNvSpPr/>
            <p:nvPr/>
          </p:nvSpPr>
          <p:spPr>
            <a:xfrm>
              <a:off x="3463392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ḷiḍé"/>
            <p:cNvSpPr/>
            <p:nvPr/>
          </p:nvSpPr>
          <p:spPr>
            <a:xfrm>
              <a:off x="3611802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ḷíďè"/>
            <p:cNvSpPr>
              <a:spLocks/>
            </p:cNvSpPr>
            <p:nvPr/>
          </p:nvSpPr>
          <p:spPr bwMode="auto">
            <a:xfrm>
              <a:off x="3797559" y="2258808"/>
              <a:ext cx="381533" cy="380957"/>
            </a:xfrm>
            <a:custGeom>
              <a:avLst/>
              <a:gdLst>
                <a:gd name="connsiteX0" fmla="*/ 264400 w 607639"/>
                <a:gd name="connsiteY0" fmla="*/ 371924 h 606722"/>
                <a:gd name="connsiteX1" fmla="*/ 209306 w 607639"/>
                <a:gd name="connsiteY1" fmla="*/ 398407 h 606722"/>
                <a:gd name="connsiteX2" fmla="*/ 171212 w 607639"/>
                <a:gd name="connsiteY2" fmla="*/ 423290 h 606722"/>
                <a:gd name="connsiteX3" fmla="*/ 196756 w 607639"/>
                <a:gd name="connsiteY3" fmla="*/ 433510 h 606722"/>
                <a:gd name="connsiteX4" fmla="*/ 410813 w 607639"/>
                <a:gd name="connsiteY4" fmla="*/ 433510 h 606722"/>
                <a:gd name="connsiteX5" fmla="*/ 436358 w 607639"/>
                <a:gd name="connsiteY5" fmla="*/ 423290 h 606722"/>
                <a:gd name="connsiteX6" fmla="*/ 398352 w 607639"/>
                <a:gd name="connsiteY6" fmla="*/ 398407 h 606722"/>
                <a:gd name="connsiteX7" fmla="*/ 342368 w 607639"/>
                <a:gd name="connsiteY7" fmla="*/ 372457 h 606722"/>
                <a:gd name="connsiteX8" fmla="*/ 303740 w 607639"/>
                <a:gd name="connsiteY8" fmla="*/ 382499 h 606722"/>
                <a:gd name="connsiteX9" fmla="*/ 264400 w 607639"/>
                <a:gd name="connsiteY9" fmla="*/ 371924 h 606722"/>
                <a:gd name="connsiteX10" fmla="*/ 303740 w 607639"/>
                <a:gd name="connsiteY10" fmla="*/ 173124 h 606722"/>
                <a:gd name="connsiteX11" fmla="*/ 236720 w 607639"/>
                <a:gd name="connsiteY11" fmla="*/ 262970 h 606722"/>
                <a:gd name="connsiteX12" fmla="*/ 303740 w 607639"/>
                <a:gd name="connsiteY12" fmla="*/ 352906 h 606722"/>
                <a:gd name="connsiteX13" fmla="*/ 370850 w 607639"/>
                <a:gd name="connsiteY13" fmla="*/ 262970 h 606722"/>
                <a:gd name="connsiteX14" fmla="*/ 303740 w 607639"/>
                <a:gd name="connsiteY14" fmla="*/ 173124 h 606722"/>
                <a:gd name="connsiteX15" fmla="*/ 303740 w 607639"/>
                <a:gd name="connsiteY15" fmla="*/ 143530 h 606722"/>
                <a:gd name="connsiteX16" fmla="*/ 400489 w 607639"/>
                <a:gd name="connsiteY16" fmla="*/ 262970 h 606722"/>
                <a:gd name="connsiteX17" fmla="*/ 368981 w 607639"/>
                <a:gd name="connsiteY17" fmla="*/ 350684 h 606722"/>
                <a:gd name="connsiteX18" fmla="*/ 410902 w 607639"/>
                <a:gd name="connsiteY18" fmla="*/ 371568 h 606722"/>
                <a:gd name="connsiteX19" fmla="*/ 466085 w 607639"/>
                <a:gd name="connsiteY19" fmla="*/ 423290 h 606722"/>
                <a:gd name="connsiteX20" fmla="*/ 410813 w 607639"/>
                <a:gd name="connsiteY20" fmla="*/ 463192 h 606722"/>
                <a:gd name="connsiteX21" fmla="*/ 196756 w 607639"/>
                <a:gd name="connsiteY21" fmla="*/ 463192 h 606722"/>
                <a:gd name="connsiteX22" fmla="*/ 141484 w 607639"/>
                <a:gd name="connsiteY22" fmla="*/ 423290 h 606722"/>
                <a:gd name="connsiteX23" fmla="*/ 196578 w 607639"/>
                <a:gd name="connsiteY23" fmla="*/ 371657 h 606722"/>
                <a:gd name="connsiteX24" fmla="*/ 238589 w 607639"/>
                <a:gd name="connsiteY24" fmla="*/ 350773 h 606722"/>
                <a:gd name="connsiteX25" fmla="*/ 206992 w 607639"/>
                <a:gd name="connsiteY25" fmla="*/ 262970 h 606722"/>
                <a:gd name="connsiteX26" fmla="*/ 303740 w 607639"/>
                <a:gd name="connsiteY26" fmla="*/ 143530 h 606722"/>
                <a:gd name="connsiteX27" fmla="*/ 288644 w 607639"/>
                <a:gd name="connsiteY27" fmla="*/ 31105 h 606722"/>
                <a:gd name="connsiteX28" fmla="*/ 31152 w 607639"/>
                <a:gd name="connsiteY28" fmla="*/ 288209 h 606722"/>
                <a:gd name="connsiteX29" fmla="*/ 91141 w 607639"/>
                <a:gd name="connsiteY29" fmla="*/ 288209 h 606722"/>
                <a:gd name="connsiteX30" fmla="*/ 91141 w 607639"/>
                <a:gd name="connsiteY30" fmla="*/ 318514 h 606722"/>
                <a:gd name="connsiteX31" fmla="*/ 31152 w 607639"/>
                <a:gd name="connsiteY31" fmla="*/ 318514 h 606722"/>
                <a:gd name="connsiteX32" fmla="*/ 288644 w 607639"/>
                <a:gd name="connsiteY32" fmla="*/ 575617 h 606722"/>
                <a:gd name="connsiteX33" fmla="*/ 288644 w 607639"/>
                <a:gd name="connsiteY33" fmla="*/ 515718 h 606722"/>
                <a:gd name="connsiteX34" fmla="*/ 318995 w 607639"/>
                <a:gd name="connsiteY34" fmla="*/ 515718 h 606722"/>
                <a:gd name="connsiteX35" fmla="*/ 318995 w 607639"/>
                <a:gd name="connsiteY35" fmla="*/ 575617 h 606722"/>
                <a:gd name="connsiteX36" fmla="*/ 576487 w 607639"/>
                <a:gd name="connsiteY36" fmla="*/ 318514 h 606722"/>
                <a:gd name="connsiteX37" fmla="*/ 516498 w 607639"/>
                <a:gd name="connsiteY37" fmla="*/ 318514 h 606722"/>
                <a:gd name="connsiteX38" fmla="*/ 516498 w 607639"/>
                <a:gd name="connsiteY38" fmla="*/ 288209 h 606722"/>
                <a:gd name="connsiteX39" fmla="*/ 576487 w 607639"/>
                <a:gd name="connsiteY39" fmla="*/ 288209 h 606722"/>
                <a:gd name="connsiteX40" fmla="*/ 318995 w 607639"/>
                <a:gd name="connsiteY40" fmla="*/ 31105 h 606722"/>
                <a:gd name="connsiteX41" fmla="*/ 318995 w 607639"/>
                <a:gd name="connsiteY41" fmla="*/ 91004 h 606722"/>
                <a:gd name="connsiteX42" fmla="*/ 288644 w 607639"/>
                <a:gd name="connsiteY42" fmla="*/ 91004 h 606722"/>
                <a:gd name="connsiteX43" fmla="*/ 303775 w 607639"/>
                <a:gd name="connsiteY43" fmla="*/ 0 h 606722"/>
                <a:gd name="connsiteX44" fmla="*/ 607639 w 607639"/>
                <a:gd name="connsiteY44" fmla="*/ 303317 h 606722"/>
                <a:gd name="connsiteX45" fmla="*/ 303775 w 607639"/>
                <a:gd name="connsiteY45" fmla="*/ 606722 h 606722"/>
                <a:gd name="connsiteX46" fmla="*/ 0 w 607639"/>
                <a:gd name="connsiteY46" fmla="*/ 303317 h 606722"/>
                <a:gd name="connsiteX47" fmla="*/ 303775 w 607639"/>
                <a:gd name="connsiteY4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639" h="606722">
                  <a:moveTo>
                    <a:pt x="264400" y="371924"/>
                  </a:moveTo>
                  <a:cubicBezTo>
                    <a:pt x="249625" y="379033"/>
                    <a:pt x="214557" y="395918"/>
                    <a:pt x="209306" y="398407"/>
                  </a:cubicBezTo>
                  <a:cubicBezTo>
                    <a:pt x="175929" y="413870"/>
                    <a:pt x="171212" y="416536"/>
                    <a:pt x="171212" y="423290"/>
                  </a:cubicBezTo>
                  <a:cubicBezTo>
                    <a:pt x="171212" y="432088"/>
                    <a:pt x="177531" y="433510"/>
                    <a:pt x="196756" y="433510"/>
                  </a:cubicBezTo>
                  <a:lnTo>
                    <a:pt x="410813" y="433510"/>
                  </a:lnTo>
                  <a:cubicBezTo>
                    <a:pt x="429949" y="433510"/>
                    <a:pt x="436358" y="432088"/>
                    <a:pt x="436358" y="423290"/>
                  </a:cubicBezTo>
                  <a:cubicBezTo>
                    <a:pt x="436358" y="416536"/>
                    <a:pt x="431551" y="413870"/>
                    <a:pt x="398352" y="398407"/>
                  </a:cubicBezTo>
                  <a:cubicBezTo>
                    <a:pt x="393813" y="396363"/>
                    <a:pt x="362216" y="381699"/>
                    <a:pt x="342368" y="372457"/>
                  </a:cubicBezTo>
                  <a:cubicBezTo>
                    <a:pt x="330531" y="378856"/>
                    <a:pt x="317536" y="382499"/>
                    <a:pt x="303740" y="382499"/>
                  </a:cubicBezTo>
                  <a:cubicBezTo>
                    <a:pt x="289766" y="382499"/>
                    <a:pt x="276416" y="378589"/>
                    <a:pt x="264400" y="371924"/>
                  </a:cubicBezTo>
                  <a:close/>
                  <a:moveTo>
                    <a:pt x="303740" y="173124"/>
                  </a:moveTo>
                  <a:cubicBezTo>
                    <a:pt x="266803" y="173124"/>
                    <a:pt x="236720" y="213470"/>
                    <a:pt x="236720" y="262970"/>
                  </a:cubicBezTo>
                  <a:cubicBezTo>
                    <a:pt x="236720" y="312559"/>
                    <a:pt x="266803" y="352906"/>
                    <a:pt x="303740" y="352906"/>
                  </a:cubicBezTo>
                  <a:cubicBezTo>
                    <a:pt x="340766" y="352906"/>
                    <a:pt x="370850" y="312559"/>
                    <a:pt x="370850" y="262970"/>
                  </a:cubicBezTo>
                  <a:cubicBezTo>
                    <a:pt x="370850" y="213470"/>
                    <a:pt x="340766" y="173124"/>
                    <a:pt x="303740" y="173124"/>
                  </a:cubicBezTo>
                  <a:close/>
                  <a:moveTo>
                    <a:pt x="303740" y="143530"/>
                  </a:moveTo>
                  <a:cubicBezTo>
                    <a:pt x="357143" y="143530"/>
                    <a:pt x="400489" y="197118"/>
                    <a:pt x="400489" y="262970"/>
                  </a:cubicBezTo>
                  <a:cubicBezTo>
                    <a:pt x="400489" y="297807"/>
                    <a:pt x="388206" y="328822"/>
                    <a:pt x="368981" y="350684"/>
                  </a:cubicBezTo>
                  <a:cubicBezTo>
                    <a:pt x="386070" y="359304"/>
                    <a:pt x="408232" y="370324"/>
                    <a:pt x="410902" y="371568"/>
                  </a:cubicBezTo>
                  <a:cubicBezTo>
                    <a:pt x="448818" y="389164"/>
                    <a:pt x="466085" y="397163"/>
                    <a:pt x="466085" y="423290"/>
                  </a:cubicBezTo>
                  <a:cubicBezTo>
                    <a:pt x="466085" y="463192"/>
                    <a:pt x="424431" y="463192"/>
                    <a:pt x="410813" y="463192"/>
                  </a:cubicBezTo>
                  <a:lnTo>
                    <a:pt x="196756" y="463192"/>
                  </a:lnTo>
                  <a:cubicBezTo>
                    <a:pt x="183050" y="463192"/>
                    <a:pt x="141484" y="463192"/>
                    <a:pt x="141484" y="423290"/>
                  </a:cubicBezTo>
                  <a:cubicBezTo>
                    <a:pt x="141484" y="397163"/>
                    <a:pt x="158751" y="389164"/>
                    <a:pt x="196578" y="371657"/>
                  </a:cubicBezTo>
                  <a:cubicBezTo>
                    <a:pt x="199693" y="370146"/>
                    <a:pt x="224526" y="357794"/>
                    <a:pt x="238589" y="350773"/>
                  </a:cubicBezTo>
                  <a:cubicBezTo>
                    <a:pt x="219275" y="328911"/>
                    <a:pt x="206992" y="297807"/>
                    <a:pt x="206992" y="262970"/>
                  </a:cubicBezTo>
                  <a:cubicBezTo>
                    <a:pt x="206992" y="197118"/>
                    <a:pt x="250426" y="143530"/>
                    <a:pt x="303740" y="143530"/>
                  </a:cubicBezTo>
                  <a:close/>
                  <a:moveTo>
                    <a:pt x="288644" y="31105"/>
                  </a:moveTo>
                  <a:cubicBezTo>
                    <a:pt x="149974" y="38747"/>
                    <a:pt x="38806" y="149748"/>
                    <a:pt x="31152" y="288209"/>
                  </a:cubicBezTo>
                  <a:lnTo>
                    <a:pt x="91141" y="288209"/>
                  </a:lnTo>
                  <a:lnTo>
                    <a:pt x="91141" y="318514"/>
                  </a:lnTo>
                  <a:lnTo>
                    <a:pt x="31152" y="318514"/>
                  </a:lnTo>
                  <a:cubicBezTo>
                    <a:pt x="38806" y="456975"/>
                    <a:pt x="149974" y="567886"/>
                    <a:pt x="288644" y="575617"/>
                  </a:cubicBezTo>
                  <a:lnTo>
                    <a:pt x="288644" y="515718"/>
                  </a:lnTo>
                  <a:lnTo>
                    <a:pt x="318995" y="515718"/>
                  </a:lnTo>
                  <a:lnTo>
                    <a:pt x="318995" y="575617"/>
                  </a:lnTo>
                  <a:cubicBezTo>
                    <a:pt x="457665" y="567886"/>
                    <a:pt x="568833" y="456975"/>
                    <a:pt x="576487" y="318514"/>
                  </a:cubicBezTo>
                  <a:lnTo>
                    <a:pt x="516498" y="318514"/>
                  </a:lnTo>
                  <a:lnTo>
                    <a:pt x="516498" y="288209"/>
                  </a:lnTo>
                  <a:lnTo>
                    <a:pt x="576487" y="288209"/>
                  </a:lnTo>
                  <a:cubicBezTo>
                    <a:pt x="568833" y="149748"/>
                    <a:pt x="457665" y="38747"/>
                    <a:pt x="318995" y="31105"/>
                  </a:cubicBezTo>
                  <a:lnTo>
                    <a:pt x="318995" y="91004"/>
                  </a:lnTo>
                  <a:lnTo>
                    <a:pt x="288644" y="91004"/>
                  </a:lnTo>
                  <a:close/>
                  <a:moveTo>
                    <a:pt x="303775" y="0"/>
                  </a:moveTo>
                  <a:cubicBezTo>
                    <a:pt x="471550" y="0"/>
                    <a:pt x="607639" y="135795"/>
                    <a:pt x="607639" y="303317"/>
                  </a:cubicBezTo>
                  <a:cubicBezTo>
                    <a:pt x="607639" y="470839"/>
                    <a:pt x="471550" y="606722"/>
                    <a:pt x="303775" y="606722"/>
                  </a:cubicBezTo>
                  <a:cubicBezTo>
                    <a:pt x="136000" y="606722"/>
                    <a:pt x="0" y="470839"/>
                    <a:pt x="0" y="303317"/>
                  </a:cubicBezTo>
                  <a:cubicBezTo>
                    <a:pt x="0" y="135795"/>
                    <a:pt x="136000" y="0"/>
                    <a:pt x="30377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" name="íşḷîḋè"/>
            <p:cNvSpPr>
              <a:spLocks/>
            </p:cNvSpPr>
            <p:nvPr/>
          </p:nvSpPr>
          <p:spPr bwMode="auto">
            <a:xfrm>
              <a:off x="3214696" y="3378200"/>
              <a:ext cx="1547259" cy="152058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ṩḻiḓé"/>
            <p:cNvSpPr/>
            <p:nvPr/>
          </p:nvSpPr>
          <p:spPr>
            <a:xfrm>
              <a:off x="5571067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$ľídê"/>
            <p:cNvSpPr/>
            <p:nvPr/>
          </p:nvSpPr>
          <p:spPr>
            <a:xfrm>
              <a:off x="5719477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ḷîḑê"/>
            <p:cNvSpPr>
              <a:spLocks/>
            </p:cNvSpPr>
            <p:nvPr/>
          </p:nvSpPr>
          <p:spPr bwMode="auto">
            <a:xfrm>
              <a:off x="5906606" y="2262698"/>
              <a:ext cx="378789" cy="37317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5028" h="596066">
                  <a:moveTo>
                    <a:pt x="470081" y="563078"/>
                  </a:moveTo>
                  <a:lnTo>
                    <a:pt x="470081" y="565346"/>
                  </a:lnTo>
                  <a:cubicBezTo>
                    <a:pt x="470081" y="570912"/>
                    <a:pt x="474624" y="575448"/>
                    <a:pt x="480199" y="575448"/>
                  </a:cubicBezTo>
                  <a:lnTo>
                    <a:pt x="574260" y="575448"/>
                  </a:lnTo>
                  <a:cubicBezTo>
                    <a:pt x="579835" y="575448"/>
                    <a:pt x="584378" y="570912"/>
                    <a:pt x="584378" y="565346"/>
                  </a:cubicBezTo>
                  <a:lnTo>
                    <a:pt x="584378" y="563078"/>
                  </a:lnTo>
                  <a:close/>
                  <a:moveTo>
                    <a:pt x="245405" y="563078"/>
                  </a:moveTo>
                  <a:lnTo>
                    <a:pt x="245405" y="565346"/>
                  </a:lnTo>
                  <a:cubicBezTo>
                    <a:pt x="245405" y="570912"/>
                    <a:pt x="249949" y="575448"/>
                    <a:pt x="255526" y="575448"/>
                  </a:cubicBezTo>
                  <a:lnTo>
                    <a:pt x="349502" y="575448"/>
                  </a:lnTo>
                  <a:cubicBezTo>
                    <a:pt x="355079" y="575448"/>
                    <a:pt x="359623" y="570912"/>
                    <a:pt x="359623" y="565346"/>
                  </a:cubicBezTo>
                  <a:lnTo>
                    <a:pt x="359623" y="563078"/>
                  </a:lnTo>
                  <a:close/>
                  <a:moveTo>
                    <a:pt x="20650" y="563078"/>
                  </a:moveTo>
                  <a:lnTo>
                    <a:pt x="20650" y="565346"/>
                  </a:lnTo>
                  <a:cubicBezTo>
                    <a:pt x="20650" y="570912"/>
                    <a:pt x="25193" y="575448"/>
                    <a:pt x="30768" y="575448"/>
                  </a:cubicBezTo>
                  <a:lnTo>
                    <a:pt x="124829" y="575448"/>
                  </a:lnTo>
                  <a:cubicBezTo>
                    <a:pt x="130404" y="575448"/>
                    <a:pt x="134947" y="570912"/>
                    <a:pt x="134947" y="565346"/>
                  </a:cubicBezTo>
                  <a:lnTo>
                    <a:pt x="134947" y="563078"/>
                  </a:lnTo>
                  <a:close/>
                  <a:moveTo>
                    <a:pt x="480199" y="389887"/>
                  </a:moveTo>
                  <a:cubicBezTo>
                    <a:pt x="474624" y="389887"/>
                    <a:pt x="470081" y="394423"/>
                    <a:pt x="470081" y="399990"/>
                  </a:cubicBezTo>
                  <a:lnTo>
                    <a:pt x="470081" y="542460"/>
                  </a:lnTo>
                  <a:lnTo>
                    <a:pt x="584378" y="542460"/>
                  </a:lnTo>
                  <a:lnTo>
                    <a:pt x="584378" y="399990"/>
                  </a:lnTo>
                  <a:cubicBezTo>
                    <a:pt x="584378" y="394423"/>
                    <a:pt x="579835" y="389887"/>
                    <a:pt x="574260" y="389887"/>
                  </a:cubicBezTo>
                  <a:close/>
                  <a:moveTo>
                    <a:pt x="255526" y="389887"/>
                  </a:moveTo>
                  <a:cubicBezTo>
                    <a:pt x="249949" y="389887"/>
                    <a:pt x="245405" y="394423"/>
                    <a:pt x="245405" y="399990"/>
                  </a:cubicBezTo>
                  <a:lnTo>
                    <a:pt x="245405" y="542460"/>
                  </a:lnTo>
                  <a:lnTo>
                    <a:pt x="359623" y="542460"/>
                  </a:lnTo>
                  <a:lnTo>
                    <a:pt x="359623" y="399990"/>
                  </a:lnTo>
                  <a:cubicBezTo>
                    <a:pt x="359623" y="394423"/>
                    <a:pt x="355079" y="389887"/>
                    <a:pt x="349502" y="389887"/>
                  </a:cubicBezTo>
                  <a:close/>
                  <a:moveTo>
                    <a:pt x="30768" y="389887"/>
                  </a:moveTo>
                  <a:cubicBezTo>
                    <a:pt x="25193" y="389887"/>
                    <a:pt x="20650" y="394423"/>
                    <a:pt x="20650" y="399990"/>
                  </a:cubicBezTo>
                  <a:lnTo>
                    <a:pt x="20650" y="542460"/>
                  </a:lnTo>
                  <a:lnTo>
                    <a:pt x="134947" y="542460"/>
                  </a:lnTo>
                  <a:lnTo>
                    <a:pt x="134947" y="399990"/>
                  </a:lnTo>
                  <a:cubicBezTo>
                    <a:pt x="134947" y="394423"/>
                    <a:pt x="130404" y="389887"/>
                    <a:pt x="124829" y="389887"/>
                  </a:cubicBezTo>
                  <a:close/>
                  <a:moveTo>
                    <a:pt x="480199" y="369269"/>
                  </a:moveTo>
                  <a:lnTo>
                    <a:pt x="574260" y="369269"/>
                  </a:lnTo>
                  <a:cubicBezTo>
                    <a:pt x="591193" y="369269"/>
                    <a:pt x="605028" y="383083"/>
                    <a:pt x="605028" y="399990"/>
                  </a:cubicBezTo>
                  <a:lnTo>
                    <a:pt x="605028" y="565346"/>
                  </a:lnTo>
                  <a:cubicBezTo>
                    <a:pt x="605028" y="582355"/>
                    <a:pt x="591193" y="596066"/>
                    <a:pt x="574260" y="596066"/>
                  </a:cubicBezTo>
                  <a:lnTo>
                    <a:pt x="480199" y="596066"/>
                  </a:lnTo>
                  <a:cubicBezTo>
                    <a:pt x="463266" y="596066"/>
                    <a:pt x="449431" y="582355"/>
                    <a:pt x="449431" y="565346"/>
                  </a:cubicBezTo>
                  <a:lnTo>
                    <a:pt x="449431" y="399990"/>
                  </a:lnTo>
                  <a:cubicBezTo>
                    <a:pt x="449431" y="383083"/>
                    <a:pt x="463266" y="369269"/>
                    <a:pt x="480199" y="369269"/>
                  </a:cubicBezTo>
                  <a:close/>
                  <a:moveTo>
                    <a:pt x="255526" y="369269"/>
                  </a:moveTo>
                  <a:lnTo>
                    <a:pt x="349502" y="369269"/>
                  </a:lnTo>
                  <a:cubicBezTo>
                    <a:pt x="366439" y="369269"/>
                    <a:pt x="380277" y="383083"/>
                    <a:pt x="380277" y="399990"/>
                  </a:cubicBezTo>
                  <a:lnTo>
                    <a:pt x="380277" y="565346"/>
                  </a:lnTo>
                  <a:cubicBezTo>
                    <a:pt x="380277" y="582355"/>
                    <a:pt x="366439" y="596066"/>
                    <a:pt x="349502" y="596066"/>
                  </a:cubicBezTo>
                  <a:lnTo>
                    <a:pt x="255526" y="596066"/>
                  </a:lnTo>
                  <a:cubicBezTo>
                    <a:pt x="238486" y="596066"/>
                    <a:pt x="224751" y="582355"/>
                    <a:pt x="224751" y="565346"/>
                  </a:cubicBezTo>
                  <a:lnTo>
                    <a:pt x="224751" y="399990"/>
                  </a:lnTo>
                  <a:cubicBezTo>
                    <a:pt x="224751" y="383083"/>
                    <a:pt x="238486" y="369269"/>
                    <a:pt x="255526" y="369269"/>
                  </a:cubicBezTo>
                  <a:close/>
                  <a:moveTo>
                    <a:pt x="30768" y="369269"/>
                  </a:moveTo>
                  <a:lnTo>
                    <a:pt x="124829" y="369269"/>
                  </a:lnTo>
                  <a:cubicBezTo>
                    <a:pt x="141762" y="369269"/>
                    <a:pt x="155597" y="383083"/>
                    <a:pt x="155597" y="399990"/>
                  </a:cubicBezTo>
                  <a:lnTo>
                    <a:pt x="155597" y="565346"/>
                  </a:lnTo>
                  <a:cubicBezTo>
                    <a:pt x="155597" y="582355"/>
                    <a:pt x="141762" y="596066"/>
                    <a:pt x="124829" y="596066"/>
                  </a:cubicBezTo>
                  <a:lnTo>
                    <a:pt x="30768" y="596066"/>
                  </a:lnTo>
                  <a:cubicBezTo>
                    <a:pt x="13835" y="596066"/>
                    <a:pt x="0" y="582355"/>
                    <a:pt x="0" y="565346"/>
                  </a:cubicBezTo>
                  <a:lnTo>
                    <a:pt x="0" y="399990"/>
                  </a:lnTo>
                  <a:cubicBezTo>
                    <a:pt x="0" y="383083"/>
                    <a:pt x="13835" y="369269"/>
                    <a:pt x="30768" y="369269"/>
                  </a:cubicBezTo>
                  <a:close/>
                  <a:moveTo>
                    <a:pt x="302495" y="234842"/>
                  </a:moveTo>
                  <a:cubicBezTo>
                    <a:pt x="308174" y="234842"/>
                    <a:pt x="312820" y="239482"/>
                    <a:pt x="312820" y="245153"/>
                  </a:cubicBezTo>
                  <a:lnTo>
                    <a:pt x="312820" y="292586"/>
                  </a:lnTo>
                  <a:lnTo>
                    <a:pt x="527172" y="292586"/>
                  </a:lnTo>
                  <a:cubicBezTo>
                    <a:pt x="532954" y="292586"/>
                    <a:pt x="537497" y="297226"/>
                    <a:pt x="537497" y="302898"/>
                  </a:cubicBezTo>
                  <a:lnTo>
                    <a:pt x="537497" y="340328"/>
                  </a:lnTo>
                  <a:cubicBezTo>
                    <a:pt x="537497" y="346000"/>
                    <a:pt x="532954" y="350640"/>
                    <a:pt x="527172" y="350640"/>
                  </a:cubicBezTo>
                  <a:cubicBezTo>
                    <a:pt x="521493" y="350640"/>
                    <a:pt x="516847" y="346000"/>
                    <a:pt x="516847" y="340328"/>
                  </a:cubicBezTo>
                  <a:lnTo>
                    <a:pt x="516847" y="313209"/>
                  </a:lnTo>
                  <a:lnTo>
                    <a:pt x="312820" y="313209"/>
                  </a:lnTo>
                  <a:lnTo>
                    <a:pt x="312820" y="340328"/>
                  </a:lnTo>
                  <a:cubicBezTo>
                    <a:pt x="312820" y="346000"/>
                    <a:pt x="308174" y="350640"/>
                    <a:pt x="302495" y="350640"/>
                  </a:cubicBezTo>
                  <a:cubicBezTo>
                    <a:pt x="296816" y="350640"/>
                    <a:pt x="292170" y="346000"/>
                    <a:pt x="292170" y="340328"/>
                  </a:cubicBezTo>
                  <a:lnTo>
                    <a:pt x="292170" y="313209"/>
                  </a:lnTo>
                  <a:lnTo>
                    <a:pt x="88040" y="313209"/>
                  </a:lnTo>
                  <a:lnTo>
                    <a:pt x="88040" y="340328"/>
                  </a:lnTo>
                  <a:cubicBezTo>
                    <a:pt x="88040" y="346000"/>
                    <a:pt x="83497" y="350640"/>
                    <a:pt x="77715" y="350640"/>
                  </a:cubicBezTo>
                  <a:cubicBezTo>
                    <a:pt x="72036" y="350640"/>
                    <a:pt x="67390" y="346000"/>
                    <a:pt x="67390" y="340328"/>
                  </a:cubicBezTo>
                  <a:lnTo>
                    <a:pt x="67390" y="302898"/>
                  </a:lnTo>
                  <a:cubicBezTo>
                    <a:pt x="67390" y="297226"/>
                    <a:pt x="72036" y="292586"/>
                    <a:pt x="77715" y="292586"/>
                  </a:cubicBezTo>
                  <a:lnTo>
                    <a:pt x="292170" y="292586"/>
                  </a:lnTo>
                  <a:lnTo>
                    <a:pt x="292170" y="245153"/>
                  </a:lnTo>
                  <a:cubicBezTo>
                    <a:pt x="292170" y="239482"/>
                    <a:pt x="296816" y="234842"/>
                    <a:pt x="302495" y="234842"/>
                  </a:cubicBezTo>
                  <a:close/>
                  <a:moveTo>
                    <a:pt x="191705" y="153212"/>
                  </a:moveTo>
                  <a:lnTo>
                    <a:pt x="191705" y="160326"/>
                  </a:lnTo>
                  <a:cubicBezTo>
                    <a:pt x="191705" y="165894"/>
                    <a:pt x="196146" y="170431"/>
                    <a:pt x="201722" y="170431"/>
                  </a:cubicBezTo>
                  <a:lnTo>
                    <a:pt x="403307" y="170431"/>
                  </a:lnTo>
                  <a:cubicBezTo>
                    <a:pt x="408780" y="170431"/>
                    <a:pt x="413324" y="165894"/>
                    <a:pt x="413324" y="160326"/>
                  </a:cubicBezTo>
                  <a:lnTo>
                    <a:pt x="413324" y="153212"/>
                  </a:lnTo>
                  <a:close/>
                  <a:moveTo>
                    <a:pt x="201722" y="20621"/>
                  </a:moveTo>
                  <a:cubicBezTo>
                    <a:pt x="196146" y="20621"/>
                    <a:pt x="191705" y="25054"/>
                    <a:pt x="191705" y="30622"/>
                  </a:cubicBezTo>
                  <a:lnTo>
                    <a:pt x="191705" y="132592"/>
                  </a:lnTo>
                  <a:lnTo>
                    <a:pt x="413324" y="132592"/>
                  </a:lnTo>
                  <a:lnTo>
                    <a:pt x="413324" y="30622"/>
                  </a:lnTo>
                  <a:cubicBezTo>
                    <a:pt x="413324" y="25054"/>
                    <a:pt x="408780" y="20621"/>
                    <a:pt x="403307" y="20621"/>
                  </a:cubicBezTo>
                  <a:close/>
                  <a:moveTo>
                    <a:pt x="201722" y="0"/>
                  </a:moveTo>
                  <a:lnTo>
                    <a:pt x="403307" y="0"/>
                  </a:lnTo>
                  <a:cubicBezTo>
                    <a:pt x="420243" y="0"/>
                    <a:pt x="433978" y="13713"/>
                    <a:pt x="433978" y="30622"/>
                  </a:cubicBezTo>
                  <a:lnTo>
                    <a:pt x="433978" y="160326"/>
                  </a:lnTo>
                  <a:cubicBezTo>
                    <a:pt x="433978" y="177236"/>
                    <a:pt x="420243" y="191051"/>
                    <a:pt x="403307" y="191051"/>
                  </a:cubicBezTo>
                  <a:lnTo>
                    <a:pt x="312842" y="191051"/>
                  </a:lnTo>
                  <a:lnTo>
                    <a:pt x="312842" y="203424"/>
                  </a:lnTo>
                  <a:lnTo>
                    <a:pt x="378212" y="203424"/>
                  </a:lnTo>
                  <a:cubicBezTo>
                    <a:pt x="383892" y="203424"/>
                    <a:pt x="388539" y="208064"/>
                    <a:pt x="388539" y="213734"/>
                  </a:cubicBezTo>
                  <a:cubicBezTo>
                    <a:pt x="388539" y="219405"/>
                    <a:pt x="383892" y="224045"/>
                    <a:pt x="378212" y="224045"/>
                  </a:cubicBezTo>
                  <a:lnTo>
                    <a:pt x="226817" y="224045"/>
                  </a:lnTo>
                  <a:cubicBezTo>
                    <a:pt x="221034" y="224045"/>
                    <a:pt x="216490" y="219405"/>
                    <a:pt x="216490" y="213734"/>
                  </a:cubicBezTo>
                  <a:cubicBezTo>
                    <a:pt x="216490" y="208064"/>
                    <a:pt x="221034" y="203424"/>
                    <a:pt x="226817" y="203424"/>
                  </a:cubicBezTo>
                  <a:lnTo>
                    <a:pt x="292187" y="203424"/>
                  </a:lnTo>
                  <a:lnTo>
                    <a:pt x="292187" y="191051"/>
                  </a:lnTo>
                  <a:lnTo>
                    <a:pt x="201722" y="191051"/>
                  </a:lnTo>
                  <a:cubicBezTo>
                    <a:pt x="184786" y="191051"/>
                    <a:pt x="171051" y="177236"/>
                    <a:pt x="171051" y="160326"/>
                  </a:cubicBezTo>
                  <a:lnTo>
                    <a:pt x="171051" y="30622"/>
                  </a:lnTo>
                  <a:cubicBezTo>
                    <a:pt x="171051" y="13713"/>
                    <a:pt x="184786" y="0"/>
                    <a:pt x="20172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1" name="ïṧliḑè"/>
            <p:cNvSpPr>
              <a:spLocks/>
            </p:cNvSpPr>
            <p:nvPr/>
          </p:nvSpPr>
          <p:spPr bwMode="auto">
            <a:xfrm>
              <a:off x="5322371" y="3759200"/>
              <a:ext cx="1547259" cy="113958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sľíďê"/>
            <p:cNvSpPr/>
            <p:nvPr/>
          </p:nvSpPr>
          <p:spPr>
            <a:xfrm>
              <a:off x="7678741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ŝ1iḍé"/>
            <p:cNvSpPr/>
            <p:nvPr/>
          </p:nvSpPr>
          <p:spPr>
            <a:xfrm>
              <a:off x="7827151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ḻïďè"/>
            <p:cNvSpPr>
              <a:spLocks/>
            </p:cNvSpPr>
            <p:nvPr/>
          </p:nvSpPr>
          <p:spPr bwMode="auto">
            <a:xfrm>
              <a:off x="8040356" y="2289153"/>
              <a:ext cx="326637" cy="3202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5" name="îšļïḍé"/>
            <p:cNvSpPr>
              <a:spLocks/>
            </p:cNvSpPr>
            <p:nvPr/>
          </p:nvSpPr>
          <p:spPr bwMode="auto">
            <a:xfrm flipH="1">
              <a:off x="7430044" y="3122632"/>
              <a:ext cx="1547259" cy="1776155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1íḑê"/>
            <p:cNvSpPr/>
            <p:nvPr/>
          </p:nvSpPr>
          <p:spPr>
            <a:xfrm>
              <a:off x="9786416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ḻïḓê"/>
            <p:cNvSpPr/>
            <p:nvPr/>
          </p:nvSpPr>
          <p:spPr>
            <a:xfrm>
              <a:off x="9934826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lîḍè"/>
            <p:cNvSpPr>
              <a:spLocks/>
            </p:cNvSpPr>
            <p:nvPr/>
          </p:nvSpPr>
          <p:spPr bwMode="auto">
            <a:xfrm>
              <a:off x="10141169" y="2312045"/>
              <a:ext cx="340360" cy="274483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ṧľiḑè"/>
            <p:cNvSpPr>
              <a:spLocks/>
            </p:cNvSpPr>
            <p:nvPr/>
          </p:nvSpPr>
          <p:spPr bwMode="auto">
            <a:xfrm flipH="1">
              <a:off x="9537720" y="2948820"/>
              <a:ext cx="1547259" cy="194996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13758" y="5110811"/>
              <a:ext cx="2133781" cy="781752"/>
              <a:chOff x="1867328" y="2349127"/>
              <a:chExt cx="2133781" cy="781752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2921433" y="5110811"/>
              <a:ext cx="2133781" cy="781752"/>
              <a:chOff x="1867328" y="2349127"/>
              <a:chExt cx="2133781" cy="781752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029108" y="5110811"/>
              <a:ext cx="2133781" cy="781752"/>
              <a:chOff x="1867328" y="2349127"/>
              <a:chExt cx="2133781" cy="781752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136782" y="5110811"/>
              <a:ext cx="2133781" cy="781752"/>
              <a:chOff x="1867328" y="2349127"/>
              <a:chExt cx="2133781" cy="781752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44458" y="5110811"/>
              <a:ext cx="2133781" cy="781752"/>
              <a:chOff x="1867328" y="2349127"/>
              <a:chExt cx="2133781" cy="781752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81" name="组合 8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9" name="菱形 8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菱形 8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5" name="菱形 8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菱形 8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5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eca8bbf-a797-47a0-8a02-7abcb61f6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9868" y="1768455"/>
            <a:ext cx="10421353" cy="3400445"/>
            <a:chOff x="444500" y="1639140"/>
            <a:chExt cx="11307266" cy="4410528"/>
          </a:xfrm>
        </p:grpSpPr>
        <p:grpSp>
          <p:nvGrpSpPr>
            <p:cNvPr id="4" name="îšḷîdè"/>
            <p:cNvGrpSpPr/>
            <p:nvPr/>
          </p:nvGrpSpPr>
          <p:grpSpPr>
            <a:xfrm>
              <a:off x="444500" y="1639140"/>
              <a:ext cx="11307266" cy="4410528"/>
              <a:chOff x="444500" y="1355271"/>
              <a:chExt cx="11307266" cy="4410528"/>
            </a:xfrm>
          </p:grpSpPr>
          <p:sp>
            <p:nvSpPr>
              <p:cNvPr id="11" name="îšlïḋê"/>
              <p:cNvSpPr/>
              <p:nvPr/>
            </p:nvSpPr>
            <p:spPr>
              <a:xfrm>
                <a:off x="444500" y="1355271"/>
                <a:ext cx="11302998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Agency FB" panose="020B0503020202020204" pitchFamily="34" charset="0"/>
                  <a:ea typeface="+mj-ea"/>
                </a:endParaRPr>
              </a:p>
            </p:txBody>
          </p:sp>
          <p:sp>
            <p:nvSpPr>
              <p:cNvPr id="12" name="îs1iḍe"/>
              <p:cNvSpPr/>
              <p:nvPr/>
            </p:nvSpPr>
            <p:spPr>
              <a:xfrm>
                <a:off x="448765" y="1427475"/>
                <a:ext cx="2440910" cy="754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j-ea"/>
                  </a:rPr>
                  <a:t>关键词</a:t>
                </a:r>
              </a:p>
            </p:txBody>
          </p:sp>
          <p:sp>
            <p:nvSpPr>
              <p:cNvPr id="13" name="iṥlîďé"/>
              <p:cNvSpPr/>
              <p:nvPr/>
            </p:nvSpPr>
            <p:spPr>
              <a:xfrm>
                <a:off x="2889679" y="1355271"/>
                <a:ext cx="8862087" cy="391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92500" lnSpcReduction="1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j-ea"/>
                  </a:rPr>
                  <a:t>标题文本预设</a:t>
                </a:r>
              </a:p>
            </p:txBody>
          </p:sp>
          <p:grpSp>
            <p:nvGrpSpPr>
              <p:cNvPr id="14" name="i$ľiḑè"/>
              <p:cNvGrpSpPr/>
              <p:nvPr/>
            </p:nvGrpSpPr>
            <p:grpSpPr>
              <a:xfrm>
                <a:off x="2885412" y="1746796"/>
                <a:ext cx="8862087" cy="433975"/>
                <a:chOff x="2885412" y="1746796"/>
                <a:chExt cx="8862087" cy="433975"/>
              </a:xfrm>
            </p:grpSpPr>
            <p:sp>
              <p:nvSpPr>
                <p:cNvPr id="116" name="îṣḷïḍé"/>
                <p:cNvSpPr/>
                <p:nvPr/>
              </p:nvSpPr>
              <p:spPr>
                <a:xfrm>
                  <a:off x="11325496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21</a:t>
                  </a:r>
                </a:p>
              </p:txBody>
            </p:sp>
            <p:sp>
              <p:nvSpPr>
                <p:cNvPr id="117" name="îṧlíďe"/>
                <p:cNvSpPr/>
                <p:nvPr/>
              </p:nvSpPr>
              <p:spPr>
                <a:xfrm>
                  <a:off x="10903492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20</a:t>
                  </a:r>
                </a:p>
              </p:txBody>
            </p:sp>
            <p:sp>
              <p:nvSpPr>
                <p:cNvPr id="118" name="ïṧľiḍê"/>
                <p:cNvSpPr/>
                <p:nvPr/>
              </p:nvSpPr>
              <p:spPr>
                <a:xfrm>
                  <a:off x="10481488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19</a:t>
                  </a:r>
                </a:p>
              </p:txBody>
            </p:sp>
            <p:sp>
              <p:nvSpPr>
                <p:cNvPr id="119" name="íṡḷîďè"/>
                <p:cNvSpPr/>
                <p:nvPr/>
              </p:nvSpPr>
              <p:spPr>
                <a:xfrm>
                  <a:off x="10059484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18</a:t>
                  </a:r>
                </a:p>
              </p:txBody>
            </p:sp>
            <p:sp>
              <p:nvSpPr>
                <p:cNvPr id="120" name="iṩliḓe"/>
                <p:cNvSpPr/>
                <p:nvPr/>
              </p:nvSpPr>
              <p:spPr>
                <a:xfrm>
                  <a:off x="9637480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17</a:t>
                  </a:r>
                </a:p>
              </p:txBody>
            </p:sp>
            <p:sp>
              <p:nvSpPr>
                <p:cNvPr id="121" name="îṧļïḓè"/>
                <p:cNvSpPr/>
                <p:nvPr/>
              </p:nvSpPr>
              <p:spPr>
                <a:xfrm>
                  <a:off x="9215476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16</a:t>
                  </a:r>
                </a:p>
              </p:txBody>
            </p:sp>
            <p:sp>
              <p:nvSpPr>
                <p:cNvPr id="122" name="iŝľíḋè"/>
                <p:cNvSpPr/>
                <p:nvPr/>
              </p:nvSpPr>
              <p:spPr>
                <a:xfrm>
                  <a:off x="8793472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15</a:t>
                  </a:r>
                </a:p>
              </p:txBody>
            </p:sp>
            <p:sp>
              <p:nvSpPr>
                <p:cNvPr id="123" name="îṩlïḍé"/>
                <p:cNvSpPr/>
                <p:nvPr/>
              </p:nvSpPr>
              <p:spPr>
                <a:xfrm>
                  <a:off x="8371467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14</a:t>
                  </a:r>
                </a:p>
              </p:txBody>
            </p:sp>
            <p:sp>
              <p:nvSpPr>
                <p:cNvPr id="124" name="ïs1ídé"/>
                <p:cNvSpPr/>
                <p:nvPr/>
              </p:nvSpPr>
              <p:spPr>
                <a:xfrm>
                  <a:off x="7949463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13</a:t>
                  </a:r>
                </a:p>
              </p:txBody>
            </p:sp>
            <p:sp>
              <p:nvSpPr>
                <p:cNvPr id="125" name="ïşḷíďe"/>
                <p:cNvSpPr/>
                <p:nvPr/>
              </p:nvSpPr>
              <p:spPr>
                <a:xfrm>
                  <a:off x="7527459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12</a:t>
                  </a:r>
                </a:p>
              </p:txBody>
            </p:sp>
            <p:sp>
              <p:nvSpPr>
                <p:cNvPr id="126" name="îṩḻiḑe"/>
                <p:cNvSpPr/>
                <p:nvPr/>
              </p:nvSpPr>
              <p:spPr>
                <a:xfrm>
                  <a:off x="7105455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11</a:t>
                  </a:r>
                </a:p>
              </p:txBody>
            </p:sp>
            <p:sp>
              <p:nvSpPr>
                <p:cNvPr id="127" name="îš1ïdé"/>
                <p:cNvSpPr/>
                <p:nvPr/>
              </p:nvSpPr>
              <p:spPr>
                <a:xfrm>
                  <a:off x="6683451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10</a:t>
                  </a:r>
                </a:p>
              </p:txBody>
            </p:sp>
            <p:sp>
              <p:nvSpPr>
                <p:cNvPr id="128" name="íš1íďé"/>
                <p:cNvSpPr/>
                <p:nvPr/>
              </p:nvSpPr>
              <p:spPr>
                <a:xfrm>
                  <a:off x="6261447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9</a:t>
                  </a:r>
                </a:p>
              </p:txBody>
            </p:sp>
            <p:sp>
              <p:nvSpPr>
                <p:cNvPr id="129" name="iS1îḍé"/>
                <p:cNvSpPr/>
                <p:nvPr/>
              </p:nvSpPr>
              <p:spPr>
                <a:xfrm>
                  <a:off x="5839443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8</a:t>
                  </a:r>
                </a:p>
              </p:txBody>
            </p:sp>
            <p:sp>
              <p:nvSpPr>
                <p:cNvPr id="130" name="ï$ļidé"/>
                <p:cNvSpPr/>
                <p:nvPr/>
              </p:nvSpPr>
              <p:spPr>
                <a:xfrm>
                  <a:off x="5417439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7</a:t>
                  </a:r>
                </a:p>
              </p:txBody>
            </p:sp>
            <p:sp>
              <p:nvSpPr>
                <p:cNvPr id="131" name="îŝḷíďê"/>
                <p:cNvSpPr/>
                <p:nvPr/>
              </p:nvSpPr>
              <p:spPr>
                <a:xfrm>
                  <a:off x="499543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>
                    <a:latin typeface="Agency FB" panose="020B0503020202020204" pitchFamily="34" charset="0"/>
                    <a:ea typeface="+mj-ea"/>
                  </a:endParaRPr>
                </a:p>
              </p:txBody>
            </p:sp>
            <p:sp>
              <p:nvSpPr>
                <p:cNvPr id="132" name="íṥḷiḍé"/>
                <p:cNvSpPr/>
                <p:nvPr/>
              </p:nvSpPr>
              <p:spPr>
                <a:xfrm>
                  <a:off x="4995432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6</a:t>
                  </a:r>
                </a:p>
              </p:txBody>
            </p:sp>
            <p:sp>
              <p:nvSpPr>
                <p:cNvPr id="133" name="íš1ídè"/>
                <p:cNvSpPr/>
                <p:nvPr/>
              </p:nvSpPr>
              <p:spPr>
                <a:xfrm>
                  <a:off x="4573428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5</a:t>
                  </a:r>
                </a:p>
              </p:txBody>
            </p:sp>
            <p:sp>
              <p:nvSpPr>
                <p:cNvPr id="134" name="íṣ1idê"/>
                <p:cNvSpPr/>
                <p:nvPr/>
              </p:nvSpPr>
              <p:spPr>
                <a:xfrm>
                  <a:off x="415142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4</a:t>
                  </a:r>
                </a:p>
              </p:txBody>
            </p:sp>
            <p:sp>
              <p:nvSpPr>
                <p:cNvPr id="135" name="ïšḻíḋè"/>
                <p:cNvSpPr/>
                <p:nvPr/>
              </p:nvSpPr>
              <p:spPr>
                <a:xfrm>
                  <a:off x="3729420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3</a:t>
                  </a:r>
                </a:p>
              </p:txBody>
            </p:sp>
            <p:sp>
              <p:nvSpPr>
                <p:cNvPr id="136" name="íṩḷíḋè"/>
                <p:cNvSpPr/>
                <p:nvPr/>
              </p:nvSpPr>
              <p:spPr>
                <a:xfrm>
                  <a:off x="3307416" y="1746796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</a:t>
                  </a:r>
                </a:p>
              </p:txBody>
            </p:sp>
            <p:sp>
              <p:nvSpPr>
                <p:cNvPr id="137" name="ïSḻíďè"/>
                <p:cNvSpPr/>
                <p:nvPr/>
              </p:nvSpPr>
              <p:spPr>
                <a:xfrm>
                  <a:off x="2885412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</a:t>
                  </a:r>
                </a:p>
              </p:txBody>
            </p:sp>
          </p:grpSp>
          <p:grpSp>
            <p:nvGrpSpPr>
              <p:cNvPr id="15" name="ïSḷide"/>
              <p:cNvGrpSpPr/>
              <p:nvPr/>
            </p:nvGrpSpPr>
            <p:grpSpPr>
              <a:xfrm>
                <a:off x="448767" y="2179323"/>
                <a:ext cx="11298731" cy="3586476"/>
                <a:chOff x="448767" y="2179323"/>
                <a:chExt cx="11298731" cy="3586476"/>
              </a:xfrm>
            </p:grpSpPr>
            <p:grpSp>
              <p:nvGrpSpPr>
                <p:cNvPr id="16" name="íṧlide"/>
                <p:cNvGrpSpPr/>
                <p:nvPr/>
              </p:nvGrpSpPr>
              <p:grpSpPr>
                <a:xfrm>
                  <a:off x="448767" y="2179323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92" name="íṡḻîḓe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94" name="ïSļídé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5" name="îṥlíḑè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6" name="îṥļïḍe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7" name="ïsľíḓ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8" name="ïSļïḍê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9" name="íSḷîḍe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0" name="íṩḷíḓ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1" name="ísḷíḓ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2" name="ïşļïḑê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3" name="iṩlîḓe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4" name="ïṧ1idé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5" name="ïşlíḑê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6" name="íṩlîď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7" name="iṩliď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8" name="íṩļïḓê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9" name="ïŝḷîḍe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0" name="îS1iḑ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1" name="íṡľîḑe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2" name="íśļîḍè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3" name="ïšḷîď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4" name="išlíḑê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5" name="iṥ1íd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93" name="îSḻíḑé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7" name="íṩ1ïḓé"/>
                <p:cNvGrpSpPr/>
                <p:nvPr/>
              </p:nvGrpSpPr>
              <p:grpSpPr>
                <a:xfrm>
                  <a:off x="448767" y="3076304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68" name="îṥľîḑé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70" name="iṥḷíḍè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1" name="ísľîďé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2" name="islídé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3" name="îsḷíḑ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4" name="i$lîdè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5" name="íṡliḍè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6" name="ïṣľïď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7" name="íṣḷîdê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8" name="îsḻíḓé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9" name="ïŝḻîḍè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0" name="iṧḻiḋè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1" name="iSḷïḑ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2" name="íṧliďê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3" name="íṩ1íďê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4" name="íSļïḋé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5" name="ísliḓe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6" name="îṡľiḋ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7" name="išļîď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8" name="íṧḷïḍê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9" name="iŝḻiḓe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0" name="ïṩḻiḍ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1" name="i$1iḑé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69" name="î$liḋê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8" name="í$líḍê"/>
                <p:cNvGrpSpPr/>
                <p:nvPr/>
              </p:nvGrpSpPr>
              <p:grpSpPr>
                <a:xfrm>
                  <a:off x="448767" y="3971113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44" name="ïṩḻîďè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46" name="íŝ1îḍè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7" name="ïṩḷiďê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8" name="iṥļíḍê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9" name="iSļiḍ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0" name="ïśliḍe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1" name="ïşļïḑe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2" name="is1íḋê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3" name="ïşliḓê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4" name="i$ḻíd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5" name="íṡlíďe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6" name="iṧ1îḍê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7" name="íśḻíḋ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8" name="ïṣḷîḋè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9" name="íŝļíde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0" name="íṩḻíḍe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1" name="ïŝlïḍ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2" name="ïsļíḑè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3" name="iṥḻîḑè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4" name="íš1ïď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5" name="îŝḷïḍê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6" name="i$ḷîḓ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7" name="išlíḑe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45" name="ï$1iḋè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9" name="iṥḷîḋé"/>
                <p:cNvGrpSpPr/>
                <p:nvPr/>
              </p:nvGrpSpPr>
              <p:grpSpPr>
                <a:xfrm>
                  <a:off x="448767" y="4868094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20" name="íṥľiḑe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22" name="iṣḷíďé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3" name="işḷiḋé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4" name="îSḷîḋè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5" name="îśḻíḑ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6" name="íSlïďé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7" name="iṣľiḑé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8" name="iṧliḑ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9" name="ïSļîḑ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0" name="íṡ1îḋ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1" name="îš1idê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2" name="í$1iďé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3" name="íṥľiḍ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4" name="iṩḷiḑ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5" name="iṧľîḑ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6" name="îṩlíḑê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7" name="îsḷîď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8" name="îṣ1ïḋe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9" name="iś1îḍ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0" name="íṡlîď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1" name="íṥļîḍ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2" name="íšḻîḍè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3" name="îṣļíḑ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21" name="îśļíḑè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</p:grpSp>
        </p:grpSp>
        <p:sp>
          <p:nvSpPr>
            <p:cNvPr id="5" name="ísḻíde"/>
            <p:cNvSpPr/>
            <p:nvPr/>
          </p:nvSpPr>
          <p:spPr>
            <a:xfrm>
              <a:off x="3307414" y="2788672"/>
              <a:ext cx="2954031" cy="246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6" name="îSlíḋè"/>
            <p:cNvSpPr/>
            <p:nvPr/>
          </p:nvSpPr>
          <p:spPr>
            <a:xfrm>
              <a:off x="4573426" y="3695862"/>
              <a:ext cx="2954031" cy="246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7" name="ïslíḑè"/>
            <p:cNvSpPr/>
            <p:nvPr/>
          </p:nvSpPr>
          <p:spPr>
            <a:xfrm>
              <a:off x="8371465" y="3695862"/>
              <a:ext cx="1266013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8" name="iṩḻîďê"/>
            <p:cNvSpPr/>
            <p:nvPr/>
          </p:nvSpPr>
          <p:spPr>
            <a:xfrm>
              <a:off x="3940420" y="4589947"/>
              <a:ext cx="4431044" cy="246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9" name="íšḻidé"/>
            <p:cNvSpPr/>
            <p:nvPr/>
          </p:nvSpPr>
          <p:spPr>
            <a:xfrm>
              <a:off x="2885408" y="5464340"/>
              <a:ext cx="2954032" cy="246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10" name="îşḻídè"/>
            <p:cNvSpPr/>
            <p:nvPr/>
          </p:nvSpPr>
          <p:spPr>
            <a:xfrm>
              <a:off x="7527454" y="5463290"/>
              <a:ext cx="3798040" cy="246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151881" y="5411970"/>
            <a:ext cx="9465878" cy="641394"/>
            <a:chOff x="1541719" y="2349127"/>
            <a:chExt cx="9465878" cy="641394"/>
          </a:xfrm>
        </p:grpSpPr>
        <p:sp>
          <p:nvSpPr>
            <p:cNvPr id="139" name="文本框 1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541719" y="2687681"/>
              <a:ext cx="9465878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42" name="组合 141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50" name="菱形 149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菱形 150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3" name="文本框 142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148" name="文本框 147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46" name="菱形 145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菱形 146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9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53251" y="3021914"/>
            <a:ext cx="441842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感谢您的观看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8073" y="2802666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3163" y="3863870"/>
            <a:ext cx="7048513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 The user can demonstrate on a projector or computer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3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168377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ṥlîḍé"/>
          <p:cNvSpPr/>
          <p:nvPr/>
        </p:nvSpPr>
        <p:spPr>
          <a:xfrm rot="5400000">
            <a:off x="9165171" y="1666136"/>
            <a:ext cx="1898964" cy="4154697"/>
          </a:xfrm>
          <a:prstGeom prst="rect">
            <a:avLst/>
          </a:prstGeom>
          <a:blipFill>
            <a:blip r:embed="rId3"/>
            <a:srcRect/>
            <a:stretch>
              <a:fillRect l="-96499" r="-9521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sļiḋè"/>
          <p:cNvSpPr/>
          <p:nvPr/>
        </p:nvSpPr>
        <p:spPr>
          <a:xfrm rot="5400000">
            <a:off x="3012923" y="-218915"/>
            <a:ext cx="1898964" cy="7924801"/>
          </a:xfrm>
          <a:prstGeom prst="rect">
            <a:avLst/>
          </a:prstGeom>
          <a:blipFill>
            <a:blip r:embed="rId4">
              <a:grayscl/>
            </a:blip>
            <a:srcRect/>
            <a:stretch>
              <a:fillRect l="-265986" r="-26245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1îḓè"/>
          <p:cNvSpPr/>
          <p:nvPr/>
        </p:nvSpPr>
        <p:spPr>
          <a:xfrm rot="5400000">
            <a:off x="8250950" y="2306489"/>
            <a:ext cx="1468403" cy="6413697"/>
          </a:xfrm>
          <a:prstGeom prst="rect">
            <a:avLst/>
          </a:prstGeom>
          <a:blipFill>
            <a:blip r:embed="rId4">
              <a:grayscl/>
            </a:blip>
            <a:srcRect/>
            <a:stretch>
              <a:fillRect l="-281282" r="-27645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ïṩľîḍè"/>
          <p:cNvSpPr/>
          <p:nvPr/>
        </p:nvSpPr>
        <p:spPr>
          <a:xfrm rot="5400000">
            <a:off x="3240801" y="3815718"/>
            <a:ext cx="1468402" cy="3395237"/>
          </a:xfrm>
          <a:prstGeom prst="rect">
            <a:avLst/>
          </a:prstGeom>
          <a:blipFill>
            <a:blip r:embed="rId5"/>
            <a:srcRect/>
            <a:stretch>
              <a:fillRect l="-124482" r="-12234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ŝḻïďé"/>
          <p:cNvSpPr/>
          <p:nvPr/>
        </p:nvSpPr>
        <p:spPr>
          <a:xfrm rot="5400000">
            <a:off x="351651" y="4427489"/>
            <a:ext cx="1468402" cy="2171698"/>
          </a:xfrm>
          <a:prstGeom prst="rect">
            <a:avLst/>
          </a:prstGeom>
          <a:blipFill>
            <a:blip r:embed="rId6"/>
            <a:srcRect/>
            <a:stretch>
              <a:fillRect l="-73879" r="-7261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2" name="组合 31"/>
          <p:cNvGrpSpPr/>
          <p:nvPr/>
        </p:nvGrpSpPr>
        <p:grpSpPr>
          <a:xfrm>
            <a:off x="1229772" y="1660790"/>
            <a:ext cx="4797908" cy="851900"/>
            <a:chOff x="1541719" y="2349127"/>
            <a:chExt cx="4797908" cy="851900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92852" y="1660790"/>
            <a:ext cx="4797908" cy="851900"/>
            <a:chOff x="1541719" y="2349127"/>
            <a:chExt cx="4797908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63352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8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f060959-5d43-4639-8ba6-3e5b819695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77480" y="2273300"/>
            <a:ext cx="3037040" cy="3032126"/>
            <a:chOff x="4034313" y="1577096"/>
            <a:chExt cx="4123373" cy="4116702"/>
          </a:xfrm>
        </p:grpSpPr>
        <p:sp>
          <p:nvSpPr>
            <p:cNvPr id="52" name="îś1ídé"/>
            <p:cNvSpPr>
              <a:spLocks/>
            </p:cNvSpPr>
            <p:nvPr/>
          </p:nvSpPr>
          <p:spPr bwMode="auto">
            <a:xfrm>
              <a:off x="5032914" y="2567101"/>
              <a:ext cx="2137305" cy="2139528"/>
            </a:xfrm>
            <a:custGeom>
              <a:avLst/>
              <a:gdLst>
                <a:gd name="T0" fmla="*/ 762755 w 19679"/>
                <a:gd name="T1" fmla="*/ 838126 h 19679"/>
                <a:gd name="T2" fmla="*/ 762755 w 19679"/>
                <a:gd name="T3" fmla="*/ 838126 h 19679"/>
                <a:gd name="T4" fmla="*/ 762755 w 19679"/>
                <a:gd name="T5" fmla="*/ 838126 h 19679"/>
                <a:gd name="T6" fmla="*/ 762755 w 19679"/>
                <a:gd name="T7" fmla="*/ 83812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8"/>
                    <a:pt x="6723" y="20638"/>
                    <a:pt x="2881" y="16796"/>
                  </a:cubicBezTo>
                  <a:cubicBezTo>
                    <a:pt x="-961" y="12954"/>
                    <a:pt x="-961" y="6724"/>
                    <a:pt x="2881" y="2882"/>
                  </a:cubicBezTo>
                  <a:cubicBezTo>
                    <a:pt x="6723" y="-961"/>
                    <a:pt x="12954" y="-961"/>
                    <a:pt x="16796" y="2882"/>
                  </a:cubicBezTo>
                  <a:close/>
                </a:path>
              </a:pathLst>
            </a:custGeom>
            <a:blipFill>
              <a:blip r:embed="rId4">
                <a:grayscl/>
              </a:blip>
              <a:srcRect/>
              <a:stretch>
                <a:fillRect l="-25312" t="-3" r="-24905" b="-3"/>
              </a:stretch>
            </a:blip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iŝḷïḍe"/>
            <p:cNvGrpSpPr/>
            <p:nvPr/>
          </p:nvGrpSpPr>
          <p:grpSpPr>
            <a:xfrm>
              <a:off x="4034313" y="1577096"/>
              <a:ext cx="4123373" cy="4116702"/>
              <a:chOff x="4034313" y="1787370"/>
              <a:chExt cx="4123373" cy="4116702"/>
            </a:xfrm>
          </p:grpSpPr>
          <p:grpSp>
            <p:nvGrpSpPr>
              <p:cNvPr id="14" name="íṣḻïḓé"/>
              <p:cNvGrpSpPr/>
              <p:nvPr/>
            </p:nvGrpSpPr>
            <p:grpSpPr>
              <a:xfrm>
                <a:off x="6158273" y="1787370"/>
                <a:ext cx="1685823" cy="1427835"/>
                <a:chOff x="6158273" y="1787370"/>
                <a:chExt cx="1685823" cy="1427835"/>
              </a:xfrm>
            </p:grpSpPr>
            <p:sp>
              <p:nvSpPr>
                <p:cNvPr id="38" name="îṡ1îďé"/>
                <p:cNvSpPr>
                  <a:spLocks/>
                </p:cNvSpPr>
                <p:nvPr/>
              </p:nvSpPr>
              <p:spPr bwMode="auto">
                <a:xfrm>
                  <a:off x="6158273" y="1787370"/>
                  <a:ext cx="1685823" cy="1427835"/>
                </a:xfrm>
                <a:custGeom>
                  <a:avLst/>
                  <a:gdLst>
                    <a:gd name="T0" fmla="*/ 601663 w 21600"/>
                    <a:gd name="T1" fmla="*/ 509588 h 21600"/>
                    <a:gd name="T2" fmla="*/ 601663 w 21600"/>
                    <a:gd name="T3" fmla="*/ 509588 h 21600"/>
                    <a:gd name="T4" fmla="*/ 601663 w 21600"/>
                    <a:gd name="T5" fmla="*/ 509588 h 21600"/>
                    <a:gd name="T6" fmla="*/ 601663 w 21600"/>
                    <a:gd name="T7" fmla="*/ 50958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3292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9217" y="497"/>
                        <a:pt x="17027" y="5981"/>
                        <a:pt x="21600" y="14538"/>
                      </a:cubicBezTo>
                      <a:cubicBezTo>
                        <a:pt x="12030" y="21600"/>
                        <a:pt x="12030" y="21600"/>
                        <a:pt x="12030" y="21600"/>
                      </a:cubicBezTo>
                      <a:cubicBezTo>
                        <a:pt x="9498" y="16865"/>
                        <a:pt x="5065" y="13624"/>
                        <a:pt x="0" y="1329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9" name="îšḷiḋê"/>
                <p:cNvGrpSpPr/>
                <p:nvPr/>
              </p:nvGrpSpPr>
              <p:grpSpPr>
                <a:xfrm>
                  <a:off x="6684760" y="2233977"/>
                  <a:ext cx="464344" cy="464344"/>
                  <a:chOff x="3498967" y="3049909"/>
                  <a:chExt cx="464344" cy="464344"/>
                </a:xfrm>
                <a:solidFill>
                  <a:schemeClr val="bg1"/>
                </a:solidFill>
              </p:grpSpPr>
              <p:sp>
                <p:nvSpPr>
                  <p:cNvPr id="40" name="îŝľiḑe"/>
                  <p:cNvSpPr>
                    <a:spLocks/>
                  </p:cNvSpPr>
                  <p:nvPr/>
                </p:nvSpPr>
                <p:spPr bwMode="auto">
                  <a:xfrm>
                    <a:off x="3498967" y="3049909"/>
                    <a:ext cx="464344" cy="4643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3499" y="14850"/>
                        </a:moveTo>
                        <a:cubicBezTo>
                          <a:pt x="9772" y="14850"/>
                          <a:pt x="6749" y="11827"/>
                          <a:pt x="6749" y="8100"/>
                        </a:cubicBezTo>
                        <a:cubicBezTo>
                          <a:pt x="6749" y="4372"/>
                          <a:pt x="9772" y="1350"/>
                          <a:pt x="13499" y="1350"/>
                        </a:cubicBezTo>
                        <a:cubicBezTo>
                          <a:pt x="17227" y="1350"/>
                          <a:pt x="20249" y="4372"/>
                          <a:pt x="20249" y="8100"/>
                        </a:cubicBezTo>
                        <a:cubicBezTo>
                          <a:pt x="20249" y="11827"/>
                          <a:pt x="17227" y="14850"/>
                          <a:pt x="13499" y="14850"/>
                        </a:cubicBezTo>
                        <a:moveTo>
                          <a:pt x="3236" y="20042"/>
                        </a:moveTo>
                        <a:cubicBezTo>
                          <a:pt x="3019" y="20266"/>
                          <a:pt x="2718" y="20408"/>
                          <a:pt x="2382" y="20408"/>
                        </a:cubicBezTo>
                        <a:cubicBezTo>
                          <a:pt x="1724" y="20408"/>
                          <a:pt x="1191" y="19875"/>
                          <a:pt x="1191" y="19218"/>
                        </a:cubicBezTo>
                        <a:cubicBezTo>
                          <a:pt x="1191" y="18881"/>
                          <a:pt x="1332" y="18580"/>
                          <a:pt x="1557" y="18363"/>
                        </a:cubicBezTo>
                        <a:lnTo>
                          <a:pt x="1551" y="18358"/>
                        </a:lnTo>
                        <a:lnTo>
                          <a:pt x="6996" y="12913"/>
                        </a:lnTo>
                        <a:cubicBezTo>
                          <a:pt x="7472" y="13555"/>
                          <a:pt x="8039" y="14122"/>
                          <a:pt x="8680" y="14599"/>
                        </a:cubicBezTo>
                        <a:cubicBezTo>
                          <a:pt x="8680" y="14599"/>
                          <a:pt x="3236" y="20042"/>
                          <a:pt x="3236" y="20042"/>
                        </a:cubicBezTo>
                        <a:close/>
                        <a:moveTo>
                          <a:pt x="13499" y="0"/>
                        </a:moveTo>
                        <a:cubicBezTo>
                          <a:pt x="9026" y="0"/>
                          <a:pt x="5399" y="3626"/>
                          <a:pt x="5399" y="8100"/>
                        </a:cubicBezTo>
                        <a:cubicBezTo>
                          <a:pt x="5399" y="9467"/>
                          <a:pt x="5742" y="10754"/>
                          <a:pt x="6341" y="11884"/>
                        </a:cubicBezTo>
                        <a:lnTo>
                          <a:pt x="709" y="17515"/>
                        </a:lnTo>
                        <a:lnTo>
                          <a:pt x="713" y="17520"/>
                        </a:lnTo>
                        <a:cubicBezTo>
                          <a:pt x="274" y="17953"/>
                          <a:pt x="0" y="18552"/>
                          <a:pt x="0" y="19218"/>
                        </a:cubicBezTo>
                        <a:cubicBezTo>
                          <a:pt x="0" y="20533"/>
                          <a:pt x="1066" y="21599"/>
                          <a:pt x="2382" y="21599"/>
                        </a:cubicBezTo>
                        <a:cubicBezTo>
                          <a:pt x="3047" y="21599"/>
                          <a:pt x="3647" y="21326"/>
                          <a:pt x="4079" y="20885"/>
                        </a:cubicBezTo>
                        <a:lnTo>
                          <a:pt x="4078" y="20884"/>
                        </a:lnTo>
                        <a:lnTo>
                          <a:pt x="9708" y="15255"/>
                        </a:lnTo>
                        <a:cubicBezTo>
                          <a:pt x="10839" y="15856"/>
                          <a:pt x="12128" y="16200"/>
                          <a:pt x="13499" y="16200"/>
                        </a:cubicBezTo>
                        <a:cubicBezTo>
                          <a:pt x="17973" y="16200"/>
                          <a:pt x="21600" y="12573"/>
                          <a:pt x="21600" y="8100"/>
                        </a:cubicBezTo>
                        <a:cubicBezTo>
                          <a:pt x="21600" y="3626"/>
                          <a:pt x="17973" y="0"/>
                          <a:pt x="1349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iṡlíḓè"/>
                  <p:cNvSpPr>
                    <a:spLocks/>
                  </p:cNvSpPr>
                  <p:nvPr/>
                </p:nvSpPr>
                <p:spPr bwMode="auto">
                  <a:xfrm>
                    <a:off x="3687085" y="3122140"/>
                    <a:ext cx="109538" cy="1087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160" y="0"/>
                        </a:moveTo>
                        <a:cubicBezTo>
                          <a:pt x="9025" y="0"/>
                          <a:pt x="0" y="9025"/>
                          <a:pt x="0" y="20160"/>
                        </a:cubicBezTo>
                        <a:cubicBezTo>
                          <a:pt x="0" y="20954"/>
                          <a:pt x="644" y="21600"/>
                          <a:pt x="1440" y="21600"/>
                        </a:cubicBezTo>
                        <a:cubicBezTo>
                          <a:pt x="2235" y="21600"/>
                          <a:pt x="2880" y="20954"/>
                          <a:pt x="2880" y="20160"/>
                        </a:cubicBezTo>
                        <a:cubicBezTo>
                          <a:pt x="2880" y="10618"/>
                          <a:pt x="10617" y="2880"/>
                          <a:pt x="20160" y="2880"/>
                        </a:cubicBezTo>
                        <a:cubicBezTo>
                          <a:pt x="20955" y="2880"/>
                          <a:pt x="21599" y="2234"/>
                          <a:pt x="21599" y="1440"/>
                        </a:cubicBezTo>
                        <a:cubicBezTo>
                          <a:pt x="21599" y="645"/>
                          <a:pt x="20955" y="0"/>
                          <a:pt x="2016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5" name="iŝlïḍê"/>
              <p:cNvGrpSpPr/>
              <p:nvPr/>
            </p:nvGrpSpPr>
            <p:grpSpPr>
              <a:xfrm>
                <a:off x="4339007" y="1787370"/>
                <a:ext cx="1681375" cy="1436731"/>
                <a:chOff x="4339007" y="1787370"/>
                <a:chExt cx="1681375" cy="1436731"/>
              </a:xfrm>
            </p:grpSpPr>
            <p:sp>
              <p:nvSpPr>
                <p:cNvPr id="36" name="îsḷíḓè"/>
                <p:cNvSpPr>
                  <a:spLocks/>
                </p:cNvSpPr>
                <p:nvPr/>
              </p:nvSpPr>
              <p:spPr bwMode="auto">
                <a:xfrm>
                  <a:off x="4339007" y="1787370"/>
                  <a:ext cx="1681375" cy="1436731"/>
                </a:xfrm>
                <a:custGeom>
                  <a:avLst/>
                  <a:gdLst>
                    <a:gd name="T0" fmla="*/ 600075 w 21600"/>
                    <a:gd name="T1" fmla="*/ 512763 h 21600"/>
                    <a:gd name="T2" fmla="*/ 600075 w 21600"/>
                    <a:gd name="T3" fmla="*/ 512763 h 21600"/>
                    <a:gd name="T4" fmla="*/ 600075 w 21600"/>
                    <a:gd name="T5" fmla="*/ 512763 h 21600"/>
                    <a:gd name="T6" fmla="*/ 600075 w 21600"/>
                    <a:gd name="T7" fmla="*/ 51276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9599" y="21600"/>
                      </a:moveTo>
                      <a:cubicBezTo>
                        <a:pt x="0" y="14675"/>
                        <a:pt x="0" y="14675"/>
                        <a:pt x="0" y="14675"/>
                      </a:cubicBezTo>
                      <a:cubicBezTo>
                        <a:pt x="4518" y="6100"/>
                        <a:pt x="12282" y="576"/>
                        <a:pt x="20893" y="0"/>
                      </a:cubicBezTo>
                      <a:cubicBezTo>
                        <a:pt x="21599" y="13191"/>
                        <a:pt x="21599" y="13191"/>
                        <a:pt x="21599" y="13191"/>
                      </a:cubicBezTo>
                      <a:cubicBezTo>
                        <a:pt x="16518" y="13521"/>
                        <a:pt x="12140" y="16817"/>
                        <a:pt x="959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ṣḷiḑé"/>
                <p:cNvSpPr>
                  <a:spLocks/>
                </p:cNvSpPr>
                <p:nvPr/>
              </p:nvSpPr>
              <p:spPr bwMode="auto">
                <a:xfrm>
                  <a:off x="4989382" y="2240756"/>
                  <a:ext cx="465138" cy="464344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ṡḷïḍè"/>
              <p:cNvGrpSpPr/>
              <p:nvPr/>
            </p:nvGrpSpPr>
            <p:grpSpPr>
              <a:xfrm>
                <a:off x="4034313" y="2912735"/>
                <a:ext cx="1018611" cy="1901556"/>
                <a:chOff x="4034313" y="2912735"/>
                <a:chExt cx="1018611" cy="1901556"/>
              </a:xfrm>
            </p:grpSpPr>
            <p:sp>
              <p:nvSpPr>
                <p:cNvPr id="31" name="ï$líḑê"/>
                <p:cNvSpPr>
                  <a:spLocks/>
                </p:cNvSpPr>
                <p:nvPr/>
              </p:nvSpPr>
              <p:spPr bwMode="auto">
                <a:xfrm>
                  <a:off x="4034313" y="2912735"/>
                  <a:ext cx="1018611" cy="1901556"/>
                </a:xfrm>
                <a:custGeom>
                  <a:avLst/>
                  <a:gdLst>
                    <a:gd name="T0" fmla="*/ 363519 w 20023"/>
                    <a:gd name="T1" fmla="*/ 678657 h 21600"/>
                    <a:gd name="T2" fmla="*/ 363519 w 20023"/>
                    <a:gd name="T3" fmla="*/ 678657 h 21600"/>
                    <a:gd name="T4" fmla="*/ 363519 w 20023"/>
                    <a:gd name="T5" fmla="*/ 678657 h 21600"/>
                    <a:gd name="T6" fmla="*/ 363519 w 20023"/>
                    <a:gd name="T7" fmla="*/ 67865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23" h="21600">
                      <a:moveTo>
                        <a:pt x="20022" y="16855"/>
                      </a:moveTo>
                      <a:cubicBezTo>
                        <a:pt x="4794" y="21599"/>
                        <a:pt x="4794" y="21599"/>
                        <a:pt x="4794" y="21599"/>
                      </a:cubicBezTo>
                      <a:cubicBezTo>
                        <a:pt x="-1469" y="14858"/>
                        <a:pt x="-1577" y="6805"/>
                        <a:pt x="4363" y="0"/>
                      </a:cubicBezTo>
                      <a:cubicBezTo>
                        <a:pt x="19806" y="4495"/>
                        <a:pt x="19806" y="4495"/>
                        <a:pt x="19806" y="4495"/>
                      </a:cubicBezTo>
                      <a:cubicBezTo>
                        <a:pt x="18186" y="6305"/>
                        <a:pt x="17322" y="8365"/>
                        <a:pt x="17322" y="10550"/>
                      </a:cubicBezTo>
                      <a:cubicBezTo>
                        <a:pt x="17322" y="12860"/>
                        <a:pt x="18294" y="14982"/>
                        <a:pt x="20022" y="16855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2" name="íSľïḑe"/>
                <p:cNvGrpSpPr/>
                <p:nvPr/>
              </p:nvGrpSpPr>
              <p:grpSpPr>
                <a:xfrm>
                  <a:off x="4286914" y="3667853"/>
                  <a:ext cx="465138" cy="391319"/>
                  <a:chOff x="5356342" y="3093565"/>
                  <a:chExt cx="465138" cy="391319"/>
                </a:xfrm>
                <a:solidFill>
                  <a:schemeClr val="bg1"/>
                </a:solidFill>
              </p:grpSpPr>
              <p:sp>
                <p:nvSpPr>
                  <p:cNvPr id="33" name="ïŝḻïḍe"/>
                  <p:cNvSpPr>
                    <a:spLocks/>
                  </p:cNvSpPr>
                  <p:nvPr/>
                </p:nvSpPr>
                <p:spPr bwMode="auto">
                  <a:xfrm>
                    <a:off x="5473023" y="3195165"/>
                    <a:ext cx="231775" cy="231775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6948" y="16070"/>
                        </a:moveTo>
                        <a:cubicBezTo>
                          <a:pt x="14037" y="19468"/>
                          <a:pt x="8925" y="19859"/>
                          <a:pt x="5529" y="16948"/>
                        </a:cubicBezTo>
                        <a:cubicBezTo>
                          <a:pt x="2130" y="14038"/>
                          <a:pt x="1740" y="8924"/>
                          <a:pt x="4651" y="5527"/>
                        </a:cubicBezTo>
                        <a:cubicBezTo>
                          <a:pt x="7559" y="2131"/>
                          <a:pt x="12674" y="1740"/>
                          <a:pt x="16070" y="4650"/>
                        </a:cubicBezTo>
                        <a:cubicBezTo>
                          <a:pt x="19466" y="7560"/>
                          <a:pt x="19859" y="12673"/>
                          <a:pt x="16948" y="16070"/>
                        </a:cubicBezTo>
                        <a:moveTo>
                          <a:pt x="10800" y="0"/>
                        </a:moveTo>
                        <a:cubicBezTo>
                          <a:pt x="4833" y="0"/>
                          <a:pt x="0" y="4834"/>
                          <a:pt x="0" y="10800"/>
                        </a:cubicBezTo>
                        <a:cubicBezTo>
                          <a:pt x="0" y="16765"/>
                          <a:pt x="4833" y="21599"/>
                          <a:pt x="10800" y="21599"/>
                        </a:cubicBezTo>
                        <a:cubicBezTo>
                          <a:pt x="16764" y="21599"/>
                          <a:pt x="21600" y="16765"/>
                          <a:pt x="21600" y="10800"/>
                        </a:cubicBezTo>
                        <a:cubicBezTo>
                          <a:pt x="21600" y="4834"/>
                          <a:pt x="16764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ïṧ1ïḍê"/>
                  <p:cNvSpPr>
                    <a:spLocks/>
                  </p:cNvSpPr>
                  <p:nvPr/>
                </p:nvSpPr>
                <p:spPr bwMode="auto">
                  <a:xfrm>
                    <a:off x="5530967" y="3253109"/>
                    <a:ext cx="65088" cy="65088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9200" y="0"/>
                        </a:moveTo>
                        <a:cubicBezTo>
                          <a:pt x="8596" y="0"/>
                          <a:pt x="0" y="8596"/>
                          <a:pt x="0" y="19195"/>
                        </a:cubicBezTo>
                        <a:lnTo>
                          <a:pt x="0" y="19199"/>
                        </a:lnTo>
                        <a:cubicBezTo>
                          <a:pt x="0" y="20524"/>
                          <a:pt x="1068" y="21599"/>
                          <a:pt x="2400" y="21599"/>
                        </a:cubicBezTo>
                        <a:cubicBezTo>
                          <a:pt x="3721" y="21599"/>
                          <a:pt x="4800" y="20524"/>
                          <a:pt x="4800" y="19199"/>
                        </a:cubicBezTo>
                        <a:lnTo>
                          <a:pt x="4800" y="19195"/>
                        </a:lnTo>
                        <a:cubicBezTo>
                          <a:pt x="4800" y="11247"/>
                          <a:pt x="11240" y="4799"/>
                          <a:pt x="19200" y="4799"/>
                        </a:cubicBezTo>
                        <a:cubicBezTo>
                          <a:pt x="20521" y="4799"/>
                          <a:pt x="21600" y="3724"/>
                          <a:pt x="21600" y="2399"/>
                        </a:cubicBezTo>
                        <a:cubicBezTo>
                          <a:pt x="21600" y="1075"/>
                          <a:pt x="20521" y="0"/>
                          <a:pt x="192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" name="íṥļidè"/>
                  <p:cNvSpPr>
                    <a:spLocks/>
                  </p:cNvSpPr>
                  <p:nvPr/>
                </p:nvSpPr>
                <p:spPr bwMode="auto">
                  <a:xfrm>
                    <a:off x="5356342" y="3093565"/>
                    <a:ext cx="465138" cy="39131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9199"/>
                        </a:moveTo>
                        <a:cubicBezTo>
                          <a:pt x="20249" y="19642"/>
                          <a:pt x="19948" y="19999"/>
                          <a:pt x="19575" y="19999"/>
                        </a:cubicBezTo>
                        <a:lnTo>
                          <a:pt x="2024" y="19999"/>
                        </a:lnTo>
                        <a:cubicBezTo>
                          <a:pt x="1651" y="19999"/>
                          <a:pt x="1349" y="19642"/>
                          <a:pt x="1349" y="19199"/>
                        </a:cubicBezTo>
                        <a:lnTo>
                          <a:pt x="1349" y="7200"/>
                        </a:lnTo>
                        <a:cubicBezTo>
                          <a:pt x="1349" y="6809"/>
                          <a:pt x="1588" y="6475"/>
                          <a:pt x="1914" y="6411"/>
                        </a:cubicBezTo>
                        <a:lnTo>
                          <a:pt x="5588" y="5684"/>
                        </a:lnTo>
                        <a:lnTo>
                          <a:pt x="6797" y="2103"/>
                        </a:lnTo>
                        <a:cubicBezTo>
                          <a:pt x="6900" y="1799"/>
                          <a:pt x="7148" y="1600"/>
                          <a:pt x="7424" y="1600"/>
                        </a:cubicBezTo>
                        <a:lnTo>
                          <a:pt x="14174" y="1600"/>
                        </a:lnTo>
                        <a:cubicBezTo>
                          <a:pt x="14450" y="1600"/>
                          <a:pt x="14698" y="1799"/>
                          <a:pt x="14801" y="2103"/>
                        </a:cubicBezTo>
                        <a:lnTo>
                          <a:pt x="16010" y="5684"/>
                        </a:lnTo>
                        <a:lnTo>
                          <a:pt x="19685" y="6411"/>
                        </a:lnTo>
                        <a:cubicBezTo>
                          <a:pt x="20011" y="6475"/>
                          <a:pt x="20249" y="6809"/>
                          <a:pt x="20249" y="7200"/>
                        </a:cubicBezTo>
                        <a:cubicBezTo>
                          <a:pt x="20249" y="7200"/>
                          <a:pt x="20249" y="19199"/>
                          <a:pt x="20249" y="19199"/>
                        </a:cubicBezTo>
                        <a:close/>
                        <a:moveTo>
                          <a:pt x="19907" y="4832"/>
                        </a:moveTo>
                        <a:lnTo>
                          <a:pt x="16981" y="4254"/>
                        </a:lnTo>
                        <a:lnTo>
                          <a:pt x="16054" y="1507"/>
                        </a:lnTo>
                        <a:cubicBezTo>
                          <a:pt x="15745" y="591"/>
                          <a:pt x="15006" y="0"/>
                          <a:pt x="14174" y="0"/>
                        </a:cubicBezTo>
                        <a:lnTo>
                          <a:pt x="7424" y="0"/>
                        </a:lnTo>
                        <a:cubicBezTo>
                          <a:pt x="6593" y="0"/>
                          <a:pt x="5854" y="591"/>
                          <a:pt x="5543" y="1509"/>
                        </a:cubicBezTo>
                        <a:lnTo>
                          <a:pt x="4618" y="4254"/>
                        </a:lnTo>
                        <a:lnTo>
                          <a:pt x="1692" y="4832"/>
                        </a:lnTo>
                        <a:cubicBezTo>
                          <a:pt x="711" y="5025"/>
                          <a:pt x="0" y="6020"/>
                          <a:pt x="0" y="7200"/>
                        </a:cubicBezTo>
                        <a:lnTo>
                          <a:pt x="0" y="19199"/>
                        </a:lnTo>
                        <a:cubicBezTo>
                          <a:pt x="0" y="20523"/>
                          <a:pt x="908" y="21600"/>
                          <a:pt x="2024" y="21600"/>
                        </a:cubicBezTo>
                        <a:lnTo>
                          <a:pt x="19575" y="21600"/>
                        </a:lnTo>
                        <a:cubicBezTo>
                          <a:pt x="20691" y="21600"/>
                          <a:pt x="21600" y="20523"/>
                          <a:pt x="21600" y="19199"/>
                        </a:cubicBezTo>
                        <a:lnTo>
                          <a:pt x="21600" y="7200"/>
                        </a:lnTo>
                        <a:cubicBezTo>
                          <a:pt x="21600" y="6020"/>
                          <a:pt x="20888" y="5025"/>
                          <a:pt x="19907" y="4832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7" name="îṥ1ide"/>
              <p:cNvGrpSpPr/>
              <p:nvPr/>
            </p:nvGrpSpPr>
            <p:grpSpPr>
              <a:xfrm>
                <a:off x="4379040" y="4489581"/>
                <a:ext cx="1685823" cy="1414491"/>
                <a:chOff x="4379040" y="4489581"/>
                <a:chExt cx="1685823" cy="1414491"/>
              </a:xfrm>
            </p:grpSpPr>
            <p:sp>
              <p:nvSpPr>
                <p:cNvPr id="27" name="íSļîḑè"/>
                <p:cNvSpPr>
                  <a:spLocks/>
                </p:cNvSpPr>
                <p:nvPr/>
              </p:nvSpPr>
              <p:spPr bwMode="auto">
                <a:xfrm>
                  <a:off x="4379040" y="4489581"/>
                  <a:ext cx="1685823" cy="1414491"/>
                </a:xfrm>
                <a:custGeom>
                  <a:avLst/>
                  <a:gdLst>
                    <a:gd name="T0" fmla="*/ 601663 w 21600"/>
                    <a:gd name="T1" fmla="*/ 504825 h 21600"/>
                    <a:gd name="T2" fmla="*/ 601663 w 21600"/>
                    <a:gd name="T3" fmla="*/ 504825 h 21600"/>
                    <a:gd name="T4" fmla="*/ 601663 w 21600"/>
                    <a:gd name="T5" fmla="*/ 504825 h 21600"/>
                    <a:gd name="T6" fmla="*/ 601663 w 21600"/>
                    <a:gd name="T7" fmla="*/ 50482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8153"/>
                      </a:moveTo>
                      <a:cubicBezTo>
                        <a:pt x="21248" y="21600"/>
                        <a:pt x="21248" y="21600"/>
                        <a:pt x="21248" y="21600"/>
                      </a:cubicBezTo>
                      <a:cubicBezTo>
                        <a:pt x="12664" y="21347"/>
                        <a:pt x="4714" y="16052"/>
                        <a:pt x="0" y="7479"/>
                      </a:cubicBezTo>
                      <a:cubicBezTo>
                        <a:pt x="9358" y="0"/>
                        <a:pt x="9358" y="0"/>
                        <a:pt x="9358" y="0"/>
                      </a:cubicBezTo>
                      <a:cubicBezTo>
                        <a:pt x="12030" y="4790"/>
                        <a:pt x="16464" y="7984"/>
                        <a:pt x="21600" y="815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28" name="ïşḻíḍè"/>
                <p:cNvGrpSpPr/>
                <p:nvPr/>
              </p:nvGrpSpPr>
              <p:grpSpPr>
                <a:xfrm>
                  <a:off x="5115541" y="5049296"/>
                  <a:ext cx="465138" cy="435769"/>
                  <a:chOff x="5368132" y="3540125"/>
                  <a:chExt cx="465138" cy="435769"/>
                </a:xfrm>
                <a:solidFill>
                  <a:schemeClr val="bg1"/>
                </a:solidFill>
              </p:grpSpPr>
              <p:sp>
                <p:nvSpPr>
                  <p:cNvPr id="29" name="ïṥ1îḍè"/>
                  <p:cNvSpPr>
                    <a:spLocks/>
                  </p:cNvSpPr>
                  <p:nvPr/>
                </p:nvSpPr>
                <p:spPr bwMode="auto">
                  <a:xfrm>
                    <a:off x="5426869" y="3598069"/>
                    <a:ext cx="347663" cy="2325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699" y="20255"/>
                        </a:moveTo>
                        <a:lnTo>
                          <a:pt x="899" y="20255"/>
                        </a:lnTo>
                        <a:lnTo>
                          <a:pt x="899" y="1350"/>
                        </a:lnTo>
                        <a:lnTo>
                          <a:pt x="20699" y="1350"/>
                        </a:lnTo>
                        <a:cubicBezTo>
                          <a:pt x="20699" y="1350"/>
                          <a:pt x="20699" y="20255"/>
                          <a:pt x="20699" y="20255"/>
                        </a:cubicBezTo>
                        <a:close/>
                        <a:moveTo>
                          <a:pt x="20699" y="0"/>
                        </a:moveTo>
                        <a:lnTo>
                          <a:pt x="899" y="5"/>
                        </a:lnTo>
                        <a:cubicBezTo>
                          <a:pt x="402" y="5"/>
                          <a:pt x="0" y="603"/>
                          <a:pt x="0" y="1350"/>
                        </a:cubicBezTo>
                        <a:lnTo>
                          <a:pt x="0" y="20249"/>
                        </a:lnTo>
                        <a:cubicBezTo>
                          <a:pt x="0" y="20996"/>
                          <a:pt x="402" y="21599"/>
                          <a:pt x="899" y="21599"/>
                        </a:cubicBezTo>
                        <a:lnTo>
                          <a:pt x="20699" y="21599"/>
                        </a:lnTo>
                        <a:cubicBezTo>
                          <a:pt x="21197" y="21599"/>
                          <a:pt x="21600" y="20996"/>
                          <a:pt x="21600" y="20249"/>
                        </a:cubicBezTo>
                        <a:lnTo>
                          <a:pt x="21600" y="1350"/>
                        </a:lnTo>
                        <a:cubicBezTo>
                          <a:pt x="21600" y="603"/>
                          <a:pt x="21197" y="0"/>
                          <a:pt x="2069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" name="ïŝḻíḍê"/>
                  <p:cNvSpPr>
                    <a:spLocks/>
                  </p:cNvSpPr>
                  <p:nvPr/>
                </p:nvSpPr>
                <p:spPr bwMode="auto">
                  <a:xfrm>
                    <a:off x="5368132" y="3540125"/>
                    <a:ext cx="465138" cy="4357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6562"/>
                        </a:moveTo>
                        <a:cubicBezTo>
                          <a:pt x="20249" y="16959"/>
                          <a:pt x="19946" y="17282"/>
                          <a:pt x="19575" y="17282"/>
                        </a:cubicBezTo>
                        <a:lnTo>
                          <a:pt x="13499" y="17282"/>
                        </a:lnTo>
                        <a:lnTo>
                          <a:pt x="8099" y="17282"/>
                        </a:lnTo>
                        <a:lnTo>
                          <a:pt x="2024" y="17282"/>
                        </a:lnTo>
                        <a:cubicBezTo>
                          <a:pt x="1651" y="17282"/>
                          <a:pt x="1349" y="16959"/>
                          <a:pt x="1349" y="16562"/>
                        </a:cubicBezTo>
                        <a:lnTo>
                          <a:pt x="1349" y="2160"/>
                        </a:lnTo>
                        <a:cubicBezTo>
                          <a:pt x="1349" y="1762"/>
                          <a:pt x="1651" y="1440"/>
                          <a:pt x="2024" y="1440"/>
                        </a:cubicBezTo>
                        <a:lnTo>
                          <a:pt x="19575" y="1440"/>
                        </a:lnTo>
                        <a:cubicBezTo>
                          <a:pt x="19946" y="1440"/>
                          <a:pt x="20249" y="1762"/>
                          <a:pt x="20249" y="2160"/>
                        </a:cubicBezTo>
                        <a:cubicBezTo>
                          <a:pt x="20249" y="2160"/>
                          <a:pt x="20249" y="16562"/>
                          <a:pt x="20249" y="16562"/>
                        </a:cubicBezTo>
                        <a:close/>
                        <a:moveTo>
                          <a:pt x="19575" y="0"/>
                        </a:moveTo>
                        <a:lnTo>
                          <a:pt x="2024" y="0"/>
                        </a:lnTo>
                        <a:cubicBezTo>
                          <a:pt x="905" y="0"/>
                          <a:pt x="0" y="966"/>
                          <a:pt x="0" y="2160"/>
                        </a:cubicBezTo>
                        <a:lnTo>
                          <a:pt x="0" y="16562"/>
                        </a:lnTo>
                        <a:cubicBezTo>
                          <a:pt x="0" y="17753"/>
                          <a:pt x="903" y="18718"/>
                          <a:pt x="2018" y="18721"/>
                        </a:cubicBezTo>
                        <a:lnTo>
                          <a:pt x="8774" y="18721"/>
                        </a:lnTo>
                        <a:lnTo>
                          <a:pt x="8774" y="19597"/>
                        </a:lnTo>
                        <a:lnTo>
                          <a:pt x="4561" y="20181"/>
                        </a:lnTo>
                        <a:cubicBezTo>
                          <a:pt x="4260" y="20262"/>
                          <a:pt x="4049" y="20549"/>
                          <a:pt x="4049" y="20879"/>
                        </a:cubicBezTo>
                        <a:cubicBezTo>
                          <a:pt x="4049" y="21277"/>
                          <a:pt x="4351" y="21599"/>
                          <a:pt x="4724" y="21599"/>
                        </a:cubicBezTo>
                        <a:lnTo>
                          <a:pt x="16874" y="21599"/>
                        </a:lnTo>
                        <a:cubicBezTo>
                          <a:pt x="17248" y="21599"/>
                          <a:pt x="17549" y="21277"/>
                          <a:pt x="17549" y="20879"/>
                        </a:cubicBezTo>
                        <a:cubicBezTo>
                          <a:pt x="17549" y="20549"/>
                          <a:pt x="17339" y="20262"/>
                          <a:pt x="17038" y="20181"/>
                        </a:cubicBezTo>
                        <a:lnTo>
                          <a:pt x="12824" y="19597"/>
                        </a:lnTo>
                        <a:lnTo>
                          <a:pt x="12824" y="18721"/>
                        </a:lnTo>
                        <a:lnTo>
                          <a:pt x="19581" y="18721"/>
                        </a:lnTo>
                        <a:cubicBezTo>
                          <a:pt x="20696" y="18718"/>
                          <a:pt x="21600" y="17753"/>
                          <a:pt x="21600" y="16562"/>
                        </a:cubicBezTo>
                        <a:lnTo>
                          <a:pt x="21600" y="2160"/>
                        </a:lnTo>
                        <a:cubicBezTo>
                          <a:pt x="21600" y="966"/>
                          <a:pt x="20692" y="0"/>
                          <a:pt x="1957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8" name="ïşľïḑê"/>
              <p:cNvGrpSpPr/>
              <p:nvPr/>
            </p:nvGrpSpPr>
            <p:grpSpPr>
              <a:xfrm>
                <a:off x="7141300" y="2892719"/>
                <a:ext cx="1016386" cy="1899332"/>
                <a:chOff x="7141300" y="2892719"/>
                <a:chExt cx="1016386" cy="1899332"/>
              </a:xfrm>
            </p:grpSpPr>
            <p:sp>
              <p:nvSpPr>
                <p:cNvPr id="22" name="íŝḷîḑê"/>
                <p:cNvSpPr>
                  <a:spLocks/>
                </p:cNvSpPr>
                <p:nvPr/>
              </p:nvSpPr>
              <p:spPr bwMode="auto">
                <a:xfrm>
                  <a:off x="7141300" y="2892719"/>
                  <a:ext cx="1016386" cy="1899332"/>
                </a:xfrm>
                <a:custGeom>
                  <a:avLst/>
                  <a:gdLst>
                    <a:gd name="T0" fmla="*/ 362725 w 20053"/>
                    <a:gd name="T1" fmla="*/ 677863 h 21600"/>
                    <a:gd name="T2" fmla="*/ 362725 w 20053"/>
                    <a:gd name="T3" fmla="*/ 677863 h 21600"/>
                    <a:gd name="T4" fmla="*/ 362725 w 20053"/>
                    <a:gd name="T5" fmla="*/ 677863 h 21600"/>
                    <a:gd name="T6" fmla="*/ 362725 w 20053"/>
                    <a:gd name="T7" fmla="*/ 67786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53" h="21600">
                      <a:moveTo>
                        <a:pt x="0" y="4620"/>
                      </a:moveTo>
                      <a:cubicBezTo>
                        <a:pt x="15412" y="0"/>
                        <a:pt x="15412" y="0"/>
                        <a:pt x="15412" y="0"/>
                      </a:cubicBezTo>
                      <a:cubicBezTo>
                        <a:pt x="21599" y="6741"/>
                        <a:pt x="21599" y="14858"/>
                        <a:pt x="15412" y="21599"/>
                      </a:cubicBezTo>
                      <a:cubicBezTo>
                        <a:pt x="0" y="16979"/>
                        <a:pt x="0" y="16979"/>
                        <a:pt x="0" y="16979"/>
                      </a:cubicBezTo>
                      <a:cubicBezTo>
                        <a:pt x="1737" y="15169"/>
                        <a:pt x="2605" y="13047"/>
                        <a:pt x="2605" y="10800"/>
                      </a:cubicBezTo>
                      <a:cubicBezTo>
                        <a:pt x="2605" y="8553"/>
                        <a:pt x="1737" y="6492"/>
                        <a:pt x="0" y="46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23" name="î$lïḑe"/>
                <p:cNvGrpSpPr/>
                <p:nvPr/>
              </p:nvGrpSpPr>
              <p:grpSpPr>
                <a:xfrm>
                  <a:off x="7461470" y="3682140"/>
                  <a:ext cx="465138" cy="406400"/>
                  <a:chOff x="6357938" y="3535363"/>
                  <a:chExt cx="465138" cy="406400"/>
                </a:xfrm>
                <a:solidFill>
                  <a:schemeClr val="bg1"/>
                </a:solidFill>
              </p:grpSpPr>
              <p:sp>
                <p:nvSpPr>
                  <p:cNvPr id="24" name="i$1ïḓê"/>
                  <p:cNvSpPr>
                    <a:spLocks/>
                  </p:cNvSpPr>
                  <p:nvPr/>
                </p:nvSpPr>
                <p:spPr bwMode="auto">
                  <a:xfrm>
                    <a:off x="6357938" y="3535363"/>
                    <a:ext cx="465138" cy="3341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951" y="9367"/>
                        </a:moveTo>
                        <a:cubicBezTo>
                          <a:pt x="10901" y="9383"/>
                          <a:pt x="10851" y="9391"/>
                          <a:pt x="10800" y="9391"/>
                        </a:cubicBezTo>
                        <a:cubicBezTo>
                          <a:pt x="10748" y="9391"/>
                          <a:pt x="10698" y="9383"/>
                          <a:pt x="10648" y="9367"/>
                        </a:cubicBezTo>
                        <a:lnTo>
                          <a:pt x="1873" y="6550"/>
                        </a:lnTo>
                        <a:cubicBezTo>
                          <a:pt x="1566" y="6452"/>
                          <a:pt x="1349" y="6072"/>
                          <a:pt x="1349" y="5634"/>
                        </a:cubicBezTo>
                        <a:cubicBezTo>
                          <a:pt x="1349" y="5197"/>
                          <a:pt x="1566" y="4817"/>
                          <a:pt x="1873" y="4719"/>
                        </a:cubicBezTo>
                        <a:lnTo>
                          <a:pt x="10648" y="1902"/>
                        </a:lnTo>
                        <a:cubicBezTo>
                          <a:pt x="10698" y="1886"/>
                          <a:pt x="10748" y="1878"/>
                          <a:pt x="10800" y="1878"/>
                        </a:cubicBezTo>
                        <a:cubicBezTo>
                          <a:pt x="10851" y="1878"/>
                          <a:pt x="10901" y="1886"/>
                          <a:pt x="10951" y="1902"/>
                        </a:cubicBezTo>
                        <a:lnTo>
                          <a:pt x="19726" y="4719"/>
                        </a:lnTo>
                        <a:cubicBezTo>
                          <a:pt x="20033" y="4817"/>
                          <a:pt x="20249" y="5197"/>
                          <a:pt x="20249" y="5634"/>
                        </a:cubicBezTo>
                        <a:cubicBezTo>
                          <a:pt x="20249" y="6072"/>
                          <a:pt x="20033" y="6452"/>
                          <a:pt x="19726" y="6550"/>
                        </a:cubicBezTo>
                        <a:cubicBezTo>
                          <a:pt x="19726" y="6550"/>
                          <a:pt x="10951" y="9367"/>
                          <a:pt x="10951" y="9367"/>
                        </a:cubicBezTo>
                        <a:close/>
                        <a:moveTo>
                          <a:pt x="16874" y="16904"/>
                        </a:moveTo>
                        <a:cubicBezTo>
                          <a:pt x="16874" y="17942"/>
                          <a:pt x="14849" y="19721"/>
                          <a:pt x="10800" y="19721"/>
                        </a:cubicBezTo>
                        <a:cubicBezTo>
                          <a:pt x="6749" y="19721"/>
                          <a:pt x="4724" y="17942"/>
                          <a:pt x="4724" y="16904"/>
                        </a:cubicBezTo>
                        <a:lnTo>
                          <a:pt x="4724" y="9394"/>
                        </a:lnTo>
                        <a:lnTo>
                          <a:pt x="10353" y="11200"/>
                        </a:lnTo>
                        <a:cubicBezTo>
                          <a:pt x="10501" y="11246"/>
                          <a:pt x="10651" y="11269"/>
                          <a:pt x="10800" y="11269"/>
                        </a:cubicBezTo>
                        <a:cubicBezTo>
                          <a:pt x="10949" y="11269"/>
                          <a:pt x="11098" y="11246"/>
                          <a:pt x="11255" y="11198"/>
                        </a:cubicBezTo>
                        <a:lnTo>
                          <a:pt x="16874" y="9394"/>
                        </a:lnTo>
                        <a:cubicBezTo>
                          <a:pt x="16874" y="9394"/>
                          <a:pt x="16874" y="16904"/>
                          <a:pt x="16874" y="16904"/>
                        </a:cubicBezTo>
                        <a:close/>
                        <a:moveTo>
                          <a:pt x="21600" y="5634"/>
                        </a:moveTo>
                        <a:cubicBezTo>
                          <a:pt x="21600" y="4314"/>
                          <a:pt x="20954" y="3185"/>
                          <a:pt x="20030" y="2888"/>
                        </a:cubicBezTo>
                        <a:lnTo>
                          <a:pt x="11246" y="68"/>
                        </a:lnTo>
                        <a:cubicBezTo>
                          <a:pt x="11098" y="22"/>
                          <a:pt x="10949" y="0"/>
                          <a:pt x="10800" y="0"/>
                        </a:cubicBezTo>
                        <a:cubicBezTo>
                          <a:pt x="10651" y="0"/>
                          <a:pt x="10501" y="22"/>
                          <a:pt x="10344" y="71"/>
                        </a:cubicBezTo>
                        <a:lnTo>
                          <a:pt x="1570" y="2888"/>
                        </a:lnTo>
                        <a:cubicBezTo>
                          <a:pt x="645" y="3185"/>
                          <a:pt x="0" y="4314"/>
                          <a:pt x="0" y="5634"/>
                        </a:cubicBezTo>
                        <a:cubicBezTo>
                          <a:pt x="0" y="6955"/>
                          <a:pt x="645" y="8084"/>
                          <a:pt x="1569" y="8380"/>
                        </a:cubicBezTo>
                        <a:lnTo>
                          <a:pt x="3374" y="8960"/>
                        </a:lnTo>
                        <a:lnTo>
                          <a:pt x="3374" y="16904"/>
                        </a:lnTo>
                        <a:cubicBezTo>
                          <a:pt x="3374" y="19397"/>
                          <a:pt x="5425" y="21600"/>
                          <a:pt x="10800" y="21600"/>
                        </a:cubicBezTo>
                        <a:cubicBezTo>
                          <a:pt x="16174" y="21600"/>
                          <a:pt x="18224" y="19397"/>
                          <a:pt x="18224" y="16904"/>
                        </a:cubicBezTo>
                        <a:lnTo>
                          <a:pt x="18224" y="8960"/>
                        </a:lnTo>
                        <a:lnTo>
                          <a:pt x="20030" y="8380"/>
                        </a:lnTo>
                        <a:cubicBezTo>
                          <a:pt x="20954" y="8084"/>
                          <a:pt x="21600" y="6955"/>
                          <a:pt x="21600" y="5634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iṧlïḋè"/>
                  <p:cNvSpPr>
                    <a:spLocks/>
                  </p:cNvSpPr>
                  <p:nvPr/>
                </p:nvSpPr>
                <p:spPr bwMode="auto">
                  <a:xfrm>
                    <a:off x="6779419" y="3680619"/>
                    <a:ext cx="28575" cy="1595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1963"/>
                        </a:moveTo>
                        <a:lnTo>
                          <a:pt x="0" y="19636"/>
                        </a:lnTo>
                        <a:cubicBezTo>
                          <a:pt x="0" y="20721"/>
                          <a:pt x="4841" y="21599"/>
                          <a:pt x="10800" y="21599"/>
                        </a:cubicBezTo>
                        <a:cubicBezTo>
                          <a:pt x="16758" y="21599"/>
                          <a:pt x="21600" y="20721"/>
                          <a:pt x="21600" y="19636"/>
                        </a:cubicBezTo>
                        <a:lnTo>
                          <a:pt x="21600" y="1963"/>
                        </a:lnTo>
                        <a:cubicBezTo>
                          <a:pt x="21600" y="878"/>
                          <a:pt x="16758" y="0"/>
                          <a:pt x="10800" y="0"/>
                        </a:cubicBezTo>
                        <a:cubicBezTo>
                          <a:pt x="4841" y="0"/>
                          <a:pt x="0" y="878"/>
                          <a:pt x="0" y="1963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íślîďê"/>
                  <p:cNvSpPr>
                    <a:spLocks/>
                  </p:cNvSpPr>
                  <p:nvPr/>
                </p:nvSpPr>
                <p:spPr bwMode="auto">
                  <a:xfrm>
                    <a:off x="6764338" y="3854450"/>
                    <a:ext cx="58738" cy="87313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0"/>
                        </a:moveTo>
                        <a:cubicBezTo>
                          <a:pt x="4838" y="0"/>
                          <a:pt x="0" y="10427"/>
                          <a:pt x="0" y="14400"/>
                        </a:cubicBezTo>
                        <a:cubicBezTo>
                          <a:pt x="0" y="18372"/>
                          <a:pt x="4838" y="21599"/>
                          <a:pt x="10800" y="21599"/>
                        </a:cubicBezTo>
                        <a:cubicBezTo>
                          <a:pt x="16761" y="21599"/>
                          <a:pt x="21600" y="18372"/>
                          <a:pt x="21600" y="14400"/>
                        </a:cubicBezTo>
                        <a:cubicBezTo>
                          <a:pt x="21600" y="10427"/>
                          <a:pt x="16761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:p14="http://schemas.microsoft.com/office/powerpoint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9" name="iṩlîḑé"/>
              <p:cNvGrpSpPr/>
              <p:nvPr/>
            </p:nvGrpSpPr>
            <p:grpSpPr>
              <a:xfrm>
                <a:off x="6169393" y="4456220"/>
                <a:ext cx="1688048" cy="1441179"/>
                <a:chOff x="6169393" y="4456220"/>
                <a:chExt cx="1688048" cy="1441179"/>
              </a:xfrm>
            </p:grpSpPr>
            <p:sp>
              <p:nvSpPr>
                <p:cNvPr id="20" name="ï$ľîdê"/>
                <p:cNvSpPr>
                  <a:spLocks/>
                </p:cNvSpPr>
                <p:nvPr/>
              </p:nvSpPr>
              <p:spPr bwMode="auto">
                <a:xfrm>
                  <a:off x="6169393" y="4456220"/>
                  <a:ext cx="1688048" cy="1441179"/>
                </a:xfrm>
                <a:custGeom>
                  <a:avLst/>
                  <a:gdLst>
                    <a:gd name="T0" fmla="*/ 602457 w 21600"/>
                    <a:gd name="T1" fmla="*/ 514350 h 21600"/>
                    <a:gd name="T2" fmla="*/ 602457 w 21600"/>
                    <a:gd name="T3" fmla="*/ 514350 h 21600"/>
                    <a:gd name="T4" fmla="*/ 602457 w 21600"/>
                    <a:gd name="T5" fmla="*/ 514350 h 21600"/>
                    <a:gd name="T6" fmla="*/ 602457 w 21600"/>
                    <a:gd name="T7" fmla="*/ 5143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1961" y="0"/>
                      </a:moveTo>
                      <a:cubicBezTo>
                        <a:pt x="21600" y="6924"/>
                        <a:pt x="21600" y="6924"/>
                        <a:pt x="21600" y="6924"/>
                      </a:cubicBezTo>
                      <a:cubicBezTo>
                        <a:pt x="17096" y="15499"/>
                        <a:pt x="9287" y="21023"/>
                        <a:pt x="703" y="21600"/>
                      </a:cubicBezTo>
                      <a:cubicBezTo>
                        <a:pt x="0" y="8492"/>
                        <a:pt x="0" y="8492"/>
                        <a:pt x="0" y="8492"/>
                      </a:cubicBezTo>
                      <a:cubicBezTo>
                        <a:pt x="5065" y="8079"/>
                        <a:pt x="9498" y="4782"/>
                        <a:pt x="1196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iS1îḑè"/>
                <p:cNvSpPr>
                  <a:spLocks/>
                </p:cNvSpPr>
                <p:nvPr/>
              </p:nvSpPr>
              <p:spPr bwMode="auto">
                <a:xfrm>
                  <a:off x="6750244" y="4964219"/>
                  <a:ext cx="464344" cy="465138"/>
                </a:xfrm>
                <a:custGeom>
                  <a:avLst/>
                  <a:gdLst>
                    <a:gd name="T0" fmla="*/ 10510 w 21020"/>
                    <a:gd name="T1" fmla="*/ 10800 h 21600"/>
                    <a:gd name="T2" fmla="*/ 10510 w 21020"/>
                    <a:gd name="T3" fmla="*/ 10800 h 21600"/>
                    <a:gd name="T4" fmla="*/ 10510 w 21020"/>
                    <a:gd name="T5" fmla="*/ 10800 h 21600"/>
                    <a:gd name="T6" fmla="*/ 10510 w 2102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20" h="21600">
                      <a:moveTo>
                        <a:pt x="18846" y="7946"/>
                      </a:moveTo>
                      <a:lnTo>
                        <a:pt x="17740" y="9091"/>
                      </a:lnTo>
                      <a:cubicBezTo>
                        <a:pt x="17740" y="8939"/>
                        <a:pt x="17758" y="8792"/>
                        <a:pt x="17744" y="8636"/>
                      </a:cubicBezTo>
                      <a:cubicBezTo>
                        <a:pt x="17629" y="7331"/>
                        <a:pt x="17036" y="6068"/>
                        <a:pt x="16074" y="5080"/>
                      </a:cubicBezTo>
                      <a:cubicBezTo>
                        <a:pt x="15004" y="3980"/>
                        <a:pt x="13585" y="3348"/>
                        <a:pt x="12180" y="3345"/>
                      </a:cubicBezTo>
                      <a:lnTo>
                        <a:pt x="13268" y="2218"/>
                      </a:lnTo>
                      <a:cubicBezTo>
                        <a:pt x="13812" y="1659"/>
                        <a:pt x="14572" y="1350"/>
                        <a:pt x="15403" y="1350"/>
                      </a:cubicBezTo>
                      <a:cubicBezTo>
                        <a:pt x="16460" y="1350"/>
                        <a:pt x="17546" y="1840"/>
                        <a:pt x="18381" y="2696"/>
                      </a:cubicBezTo>
                      <a:cubicBezTo>
                        <a:pt x="19165" y="3500"/>
                        <a:pt x="19631" y="4499"/>
                        <a:pt x="19698" y="5510"/>
                      </a:cubicBezTo>
                      <a:cubicBezTo>
                        <a:pt x="19760" y="6453"/>
                        <a:pt x="19457" y="7317"/>
                        <a:pt x="18846" y="7946"/>
                      </a:cubicBezTo>
                      <a:moveTo>
                        <a:pt x="5828" y="19329"/>
                      </a:moveTo>
                      <a:cubicBezTo>
                        <a:pt x="5813" y="18424"/>
                        <a:pt x="5454" y="17481"/>
                        <a:pt x="4730" y="16739"/>
                      </a:cubicBezTo>
                      <a:cubicBezTo>
                        <a:pt x="4046" y="16034"/>
                        <a:pt x="3150" y="15628"/>
                        <a:pt x="2257" y="15592"/>
                      </a:cubicBezTo>
                      <a:lnTo>
                        <a:pt x="2911" y="13157"/>
                      </a:lnTo>
                      <a:cubicBezTo>
                        <a:pt x="2959" y="12995"/>
                        <a:pt x="3052" y="12835"/>
                        <a:pt x="3168" y="12695"/>
                      </a:cubicBezTo>
                      <a:cubicBezTo>
                        <a:pt x="4485" y="11726"/>
                        <a:pt x="6512" y="12012"/>
                        <a:pt x="7920" y="13460"/>
                      </a:cubicBezTo>
                      <a:cubicBezTo>
                        <a:pt x="9409" y="14990"/>
                        <a:pt x="9639" y="17230"/>
                        <a:pt x="8492" y="18568"/>
                      </a:cubicBezTo>
                      <a:cubicBezTo>
                        <a:pt x="8416" y="18609"/>
                        <a:pt x="8339" y="18648"/>
                        <a:pt x="8256" y="18675"/>
                      </a:cubicBezTo>
                      <a:cubicBezTo>
                        <a:pt x="8256" y="18675"/>
                        <a:pt x="5828" y="19329"/>
                        <a:pt x="5828" y="19329"/>
                      </a:cubicBezTo>
                      <a:close/>
                      <a:moveTo>
                        <a:pt x="2737" y="20164"/>
                      </a:moveTo>
                      <a:cubicBezTo>
                        <a:pt x="2665" y="20181"/>
                        <a:pt x="2443" y="20239"/>
                        <a:pt x="2291" y="20249"/>
                      </a:cubicBezTo>
                      <a:cubicBezTo>
                        <a:pt x="1751" y="20244"/>
                        <a:pt x="1313" y="19792"/>
                        <a:pt x="1313" y="19237"/>
                      </a:cubicBezTo>
                      <a:cubicBezTo>
                        <a:pt x="1321" y="19124"/>
                        <a:pt x="1365" y="18929"/>
                        <a:pt x="1380" y="18857"/>
                      </a:cubicBezTo>
                      <a:lnTo>
                        <a:pt x="2071" y="16283"/>
                      </a:lnTo>
                      <a:cubicBezTo>
                        <a:pt x="2822" y="16261"/>
                        <a:pt x="3630" y="16562"/>
                        <a:pt x="4265" y="17215"/>
                      </a:cubicBezTo>
                      <a:cubicBezTo>
                        <a:pt x="4911" y="17878"/>
                        <a:pt x="5214" y="18725"/>
                        <a:pt x="5181" y="19504"/>
                      </a:cubicBezTo>
                      <a:cubicBezTo>
                        <a:pt x="5181" y="19504"/>
                        <a:pt x="2737" y="20164"/>
                        <a:pt x="2737" y="20164"/>
                      </a:cubicBezTo>
                      <a:close/>
                      <a:moveTo>
                        <a:pt x="6888" y="11179"/>
                      </a:moveTo>
                      <a:cubicBezTo>
                        <a:pt x="6280" y="10927"/>
                        <a:pt x="5642" y="10783"/>
                        <a:pt x="5004" y="10774"/>
                      </a:cubicBezTo>
                      <a:lnTo>
                        <a:pt x="10063" y="5536"/>
                      </a:lnTo>
                      <a:cubicBezTo>
                        <a:pt x="10838" y="4759"/>
                        <a:pt x="11966" y="4536"/>
                        <a:pt x="13077" y="4819"/>
                      </a:cubicBezTo>
                      <a:cubicBezTo>
                        <a:pt x="13077" y="4819"/>
                        <a:pt x="6888" y="11179"/>
                        <a:pt x="6888" y="11179"/>
                      </a:cubicBezTo>
                      <a:close/>
                      <a:moveTo>
                        <a:pt x="9717" y="13672"/>
                      </a:moveTo>
                      <a:cubicBezTo>
                        <a:pt x="9473" y="13258"/>
                        <a:pt x="9194" y="12859"/>
                        <a:pt x="8848" y="12505"/>
                      </a:cubicBezTo>
                      <a:cubicBezTo>
                        <a:pt x="8447" y="12093"/>
                        <a:pt x="7986" y="11770"/>
                        <a:pt x="7507" y="11498"/>
                      </a:cubicBezTo>
                      <a:lnTo>
                        <a:pt x="13767" y="5064"/>
                      </a:lnTo>
                      <a:cubicBezTo>
                        <a:pt x="14259" y="5288"/>
                        <a:pt x="14729" y="5607"/>
                        <a:pt x="15145" y="6035"/>
                      </a:cubicBezTo>
                      <a:cubicBezTo>
                        <a:pt x="15500" y="6398"/>
                        <a:pt x="15775" y="6806"/>
                        <a:pt x="15987" y="7229"/>
                      </a:cubicBezTo>
                      <a:cubicBezTo>
                        <a:pt x="15987" y="7229"/>
                        <a:pt x="9717" y="13672"/>
                        <a:pt x="9717" y="13672"/>
                      </a:cubicBezTo>
                      <a:close/>
                      <a:moveTo>
                        <a:pt x="10519" y="16061"/>
                      </a:moveTo>
                      <a:cubicBezTo>
                        <a:pt x="10465" y="15452"/>
                        <a:pt x="10298" y="14854"/>
                        <a:pt x="10047" y="14288"/>
                      </a:cubicBezTo>
                      <a:lnTo>
                        <a:pt x="16257" y="7906"/>
                      </a:lnTo>
                      <a:cubicBezTo>
                        <a:pt x="16637" y="9140"/>
                        <a:pt x="16442" y="10429"/>
                        <a:pt x="15610" y="11284"/>
                      </a:cubicBezTo>
                      <a:cubicBezTo>
                        <a:pt x="15604" y="11290"/>
                        <a:pt x="15598" y="11293"/>
                        <a:pt x="15593" y="11298"/>
                      </a:cubicBezTo>
                      <a:lnTo>
                        <a:pt x="15602" y="11306"/>
                      </a:lnTo>
                      <a:lnTo>
                        <a:pt x="10525" y="16565"/>
                      </a:lnTo>
                      <a:cubicBezTo>
                        <a:pt x="10527" y="16397"/>
                        <a:pt x="10534" y="16232"/>
                        <a:pt x="10519" y="16061"/>
                      </a:cubicBezTo>
                      <a:moveTo>
                        <a:pt x="19308" y="1741"/>
                      </a:moveTo>
                      <a:cubicBezTo>
                        <a:pt x="18228" y="632"/>
                        <a:pt x="16805" y="0"/>
                        <a:pt x="15403" y="0"/>
                      </a:cubicBezTo>
                      <a:cubicBezTo>
                        <a:pt x="14220" y="0"/>
                        <a:pt x="13131" y="450"/>
                        <a:pt x="12335" y="1266"/>
                      </a:cubicBezTo>
                      <a:lnTo>
                        <a:pt x="9138" y="4577"/>
                      </a:lnTo>
                      <a:cubicBezTo>
                        <a:pt x="9129" y="4585"/>
                        <a:pt x="9118" y="4592"/>
                        <a:pt x="9108" y="4602"/>
                      </a:cubicBezTo>
                      <a:cubicBezTo>
                        <a:pt x="9103" y="4608"/>
                        <a:pt x="9100" y="4614"/>
                        <a:pt x="9095" y="4620"/>
                      </a:cubicBezTo>
                      <a:lnTo>
                        <a:pt x="9096" y="4621"/>
                      </a:lnTo>
                      <a:lnTo>
                        <a:pt x="2310" y="11647"/>
                      </a:lnTo>
                      <a:cubicBezTo>
                        <a:pt x="1998" y="11966"/>
                        <a:pt x="1771" y="12364"/>
                        <a:pt x="1645" y="12797"/>
                      </a:cubicBezTo>
                      <a:lnTo>
                        <a:pt x="102" y="18541"/>
                      </a:lnTo>
                      <a:cubicBezTo>
                        <a:pt x="100" y="18557"/>
                        <a:pt x="0" y="19008"/>
                        <a:pt x="0" y="19237"/>
                      </a:cubicBezTo>
                      <a:cubicBezTo>
                        <a:pt x="0" y="20541"/>
                        <a:pt x="1030" y="21599"/>
                        <a:pt x="2302" y="21599"/>
                      </a:cubicBezTo>
                      <a:cubicBezTo>
                        <a:pt x="2554" y="21599"/>
                        <a:pt x="3044" y="21475"/>
                        <a:pt x="3062" y="21473"/>
                      </a:cubicBezTo>
                      <a:lnTo>
                        <a:pt x="8630" y="19969"/>
                      </a:lnTo>
                      <a:cubicBezTo>
                        <a:pt x="9054" y="19839"/>
                        <a:pt x="9439" y="19604"/>
                        <a:pt x="9750" y="19283"/>
                      </a:cubicBezTo>
                      <a:lnTo>
                        <a:pt x="19776" y="8899"/>
                      </a:lnTo>
                      <a:cubicBezTo>
                        <a:pt x="21600" y="7023"/>
                        <a:pt x="21394" y="3881"/>
                        <a:pt x="19308" y="174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57" name="组合 56"/>
          <p:cNvGrpSpPr/>
          <p:nvPr/>
        </p:nvGrpSpPr>
        <p:grpSpPr>
          <a:xfrm>
            <a:off x="1489380" y="2195212"/>
            <a:ext cx="2566578" cy="746660"/>
            <a:chOff x="1589601" y="2349127"/>
            <a:chExt cx="2566578" cy="746660"/>
          </a:xfrm>
        </p:grpSpPr>
        <p:sp>
          <p:nvSpPr>
            <p:cNvPr id="58" name="文本框 57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89380" y="3517673"/>
            <a:ext cx="2566578" cy="746660"/>
            <a:chOff x="1589601" y="2349127"/>
            <a:chExt cx="2566578" cy="746660"/>
          </a:xfrm>
        </p:grpSpPr>
        <p:sp>
          <p:nvSpPr>
            <p:cNvPr id="61" name="文本框 60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489380" y="4840134"/>
            <a:ext cx="2566578" cy="746660"/>
            <a:chOff x="1589601" y="2349127"/>
            <a:chExt cx="2566578" cy="746660"/>
          </a:xfrm>
        </p:grpSpPr>
        <p:sp>
          <p:nvSpPr>
            <p:cNvPr id="64" name="文本框 6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136042" y="2195212"/>
            <a:ext cx="2566578" cy="746660"/>
            <a:chOff x="1589601" y="2349127"/>
            <a:chExt cx="2566578" cy="746660"/>
          </a:xfrm>
        </p:grpSpPr>
        <p:sp>
          <p:nvSpPr>
            <p:cNvPr id="67" name="文本框 6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136042" y="3517673"/>
            <a:ext cx="2566578" cy="746660"/>
            <a:chOff x="1589601" y="2349127"/>
            <a:chExt cx="2566578" cy="746660"/>
          </a:xfrm>
        </p:grpSpPr>
        <p:sp>
          <p:nvSpPr>
            <p:cNvPr id="70" name="文本框 6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136042" y="4840134"/>
            <a:ext cx="2566578" cy="746660"/>
            <a:chOff x="1589601" y="2349127"/>
            <a:chExt cx="2566578" cy="746660"/>
          </a:xfrm>
        </p:grpSpPr>
        <p:sp>
          <p:nvSpPr>
            <p:cNvPr id="73" name="文本框 7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543050" y="1832809"/>
            <a:ext cx="2552700" cy="4067175"/>
            <a:chOff x="1543050" y="1832809"/>
            <a:chExt cx="2552700" cy="4067175"/>
          </a:xfrm>
        </p:grpSpPr>
        <p:sp>
          <p:nvSpPr>
            <p:cNvPr id="8" name="iṥḻiďè"/>
            <p:cNvSpPr/>
            <p:nvPr/>
          </p:nvSpPr>
          <p:spPr>
            <a:xfrm>
              <a:off x="1543050" y="1832809"/>
              <a:ext cx="2552700" cy="4067175"/>
            </a:xfrm>
            <a:prstGeom prst="roundRect">
              <a:avLst>
                <a:gd name="adj" fmla="val 680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íṣliḍê"/>
            <p:cNvSpPr/>
            <p:nvPr/>
          </p:nvSpPr>
          <p:spPr>
            <a:xfrm>
              <a:off x="1952625" y="2199521"/>
              <a:ext cx="1733550" cy="1733550"/>
            </a:xfrm>
            <a:prstGeom prst="ellipse">
              <a:avLst/>
            </a:prstGeom>
            <a:blipFill>
              <a:blip r:embed="rId3">
                <a:grayscl/>
              </a:blip>
              <a:srcRect/>
              <a:stretch>
                <a:fillRect l="-25479" r="-2510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1îďe"/>
            <p:cNvSpPr/>
            <p:nvPr/>
          </p:nvSpPr>
          <p:spPr>
            <a:xfrm>
              <a:off x="31924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1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45937" y="4274383"/>
              <a:ext cx="2341864" cy="1272912"/>
              <a:chOff x="1750587" y="1644501"/>
              <a:chExt cx="2341864" cy="127291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50587" y="1983055"/>
                <a:ext cx="2341864" cy="93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ua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wider field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819650" y="1832809"/>
            <a:ext cx="2552700" cy="4067175"/>
            <a:chOff x="4819650" y="1832809"/>
            <a:chExt cx="2552700" cy="4067175"/>
          </a:xfrm>
        </p:grpSpPr>
        <p:sp>
          <p:nvSpPr>
            <p:cNvPr id="6" name="îṥļíḍé"/>
            <p:cNvSpPr/>
            <p:nvPr/>
          </p:nvSpPr>
          <p:spPr>
            <a:xfrm>
              <a:off x="4819650" y="1832809"/>
              <a:ext cx="2552700" cy="4067175"/>
            </a:xfrm>
            <a:prstGeom prst="roundRect">
              <a:avLst>
                <a:gd name="adj" fmla="val 680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íṣlîḍè"/>
            <p:cNvSpPr/>
            <p:nvPr/>
          </p:nvSpPr>
          <p:spPr>
            <a:xfrm>
              <a:off x="5229225" y="2199521"/>
              <a:ext cx="1733550" cy="1733550"/>
            </a:xfrm>
            <a:prstGeom prst="ellipse">
              <a:avLst/>
            </a:prstGeom>
            <a:blipFill>
              <a:blip r:embed="rId4"/>
              <a:srcRect/>
              <a:stretch>
                <a:fillRect l="-16788" r="-1654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1îḋê"/>
            <p:cNvSpPr/>
            <p:nvPr/>
          </p:nvSpPr>
          <p:spPr>
            <a:xfrm>
              <a:off x="64690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2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925068" y="4274383"/>
              <a:ext cx="2341864" cy="1272912"/>
              <a:chOff x="1750587" y="1644501"/>
              <a:chExt cx="2341864" cy="127291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50587" y="1983055"/>
                <a:ext cx="2341864" cy="93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ua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wider field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8096250" y="1832809"/>
            <a:ext cx="2552700" cy="4067175"/>
            <a:chOff x="8096250" y="1832809"/>
            <a:chExt cx="2552700" cy="4067175"/>
          </a:xfrm>
        </p:grpSpPr>
        <p:sp>
          <p:nvSpPr>
            <p:cNvPr id="4" name="îsļîḓe"/>
            <p:cNvSpPr/>
            <p:nvPr/>
          </p:nvSpPr>
          <p:spPr>
            <a:xfrm>
              <a:off x="8096250" y="1832809"/>
              <a:ext cx="2552700" cy="4067175"/>
            </a:xfrm>
            <a:prstGeom prst="roundRect">
              <a:avLst>
                <a:gd name="adj" fmla="val 633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işḷîḓé"/>
            <p:cNvSpPr/>
            <p:nvPr/>
          </p:nvSpPr>
          <p:spPr>
            <a:xfrm>
              <a:off x="8505825" y="2199521"/>
              <a:ext cx="1733550" cy="1733550"/>
            </a:xfrm>
            <a:prstGeom prst="ellipse">
              <a:avLst/>
            </a:prstGeom>
            <a:blipFill>
              <a:blip r:embed="rId5"/>
              <a:srcRect/>
              <a:stretch>
                <a:fillRect l="-33578" r="-330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ľíḑê"/>
            <p:cNvSpPr/>
            <p:nvPr/>
          </p:nvSpPr>
          <p:spPr>
            <a:xfrm>
              <a:off x="97456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3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201668" y="4274383"/>
              <a:ext cx="2341864" cy="1272912"/>
              <a:chOff x="1750587" y="1644501"/>
              <a:chExt cx="2341864" cy="127291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50587" y="1983055"/>
                <a:ext cx="2341864" cy="93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ua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wider field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1" name="组合 3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39" name="菱形 3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7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0bbf6ee-5302-48d3-9896-179f06b8a4b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38453" y="2117159"/>
            <a:ext cx="6515094" cy="3209653"/>
            <a:chOff x="2865750" y="1913959"/>
            <a:chExt cx="6515094" cy="3209653"/>
          </a:xfrm>
        </p:grpSpPr>
        <p:sp>
          <p:nvSpPr>
            <p:cNvPr id="4" name="íŝḻíḑé"/>
            <p:cNvSpPr/>
            <p:nvPr/>
          </p:nvSpPr>
          <p:spPr>
            <a:xfrm>
              <a:off x="5018061" y="2324100"/>
              <a:ext cx="2230266" cy="2230266"/>
            </a:xfrm>
            <a:prstGeom prst="ellipse">
              <a:avLst/>
            </a:prstGeom>
            <a:blipFill>
              <a:blip r:embed="rId4">
                <a:grayscl/>
              </a:blip>
              <a:srcRect/>
              <a:stretch>
                <a:fillRect l="-25172" r="-24888"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grpSp>
          <p:nvGrpSpPr>
            <p:cNvPr id="5" name="îsḻiḑe"/>
            <p:cNvGrpSpPr/>
            <p:nvPr/>
          </p:nvGrpSpPr>
          <p:grpSpPr>
            <a:xfrm>
              <a:off x="2865750" y="1915700"/>
              <a:ext cx="1861417" cy="3207912"/>
              <a:chOff x="2209111" y="1915700"/>
              <a:chExt cx="1861417" cy="3207912"/>
            </a:xfrm>
          </p:grpSpPr>
          <p:sp>
            <p:nvSpPr>
              <p:cNvPr id="42" name="îṧľiḍê"/>
              <p:cNvSpPr/>
              <p:nvPr/>
            </p:nvSpPr>
            <p:spPr>
              <a:xfrm>
                <a:off x="2209111" y="4214720"/>
                <a:ext cx="677537" cy="461024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77500" lnSpcReduction="20000"/>
              </a:bodyPr>
              <a:lstStyle/>
              <a:p>
                <a:r>
                  <a:rPr lang="en-US" sz="3600">
                    <a:solidFill>
                      <a:schemeClr val="accent3">
                        <a:lumMod val="100000"/>
                      </a:schemeClr>
                    </a:solidFill>
                    <a:effectLst/>
                    <a:latin typeface="Agency FB" panose="020B0503020202020204" pitchFamily="34" charset="0"/>
                  </a:rPr>
                  <a:t>45%</a:t>
                </a:r>
              </a:p>
            </p:txBody>
          </p:sp>
          <p:grpSp>
            <p:nvGrpSpPr>
              <p:cNvPr id="28" name="ísḻíde"/>
              <p:cNvGrpSpPr/>
              <p:nvPr/>
            </p:nvGrpSpPr>
            <p:grpSpPr>
              <a:xfrm>
                <a:off x="2209111" y="1915700"/>
                <a:ext cx="1861417" cy="1014984"/>
                <a:chOff x="2209111" y="1915700"/>
                <a:chExt cx="1861417" cy="1014984"/>
              </a:xfrm>
            </p:grpSpPr>
            <p:sp>
              <p:nvSpPr>
                <p:cNvPr id="39" name="í$1ïḋê"/>
                <p:cNvSpPr/>
                <p:nvPr/>
              </p:nvSpPr>
              <p:spPr>
                <a:xfrm>
                  <a:off x="2209111" y="2042150"/>
                  <a:ext cx="677537" cy="461024"/>
                </a:xfrm>
                <a:prstGeom prst="rect">
                  <a:avLst/>
                </a:prstGeom>
              </p:spPr>
              <p:txBody>
                <a:bodyPr wrap="square" lIns="0" tIns="0" rIns="0" bIns="0" anchor="b" anchorCtr="0">
                  <a:normAutofit fontScale="77500" lnSpcReduction="20000"/>
                </a:bodyPr>
                <a:lstStyle/>
                <a:p>
                  <a:r>
                    <a:rPr lang="en-US" sz="3600">
                      <a:solidFill>
                        <a:schemeClr val="accent1">
                          <a:lumMod val="100000"/>
                        </a:schemeClr>
                      </a:solidFill>
                      <a:effectLst/>
                      <a:latin typeface="Agency FB" panose="020B0503020202020204" pitchFamily="34" charset="0"/>
                    </a:rPr>
                    <a:t>10%</a:t>
                  </a:r>
                </a:p>
              </p:txBody>
            </p:sp>
            <p:grpSp>
              <p:nvGrpSpPr>
                <p:cNvPr id="34" name="í$lîḓé"/>
                <p:cNvGrpSpPr/>
                <p:nvPr/>
              </p:nvGrpSpPr>
              <p:grpSpPr>
                <a:xfrm>
                  <a:off x="3055544" y="1915700"/>
                  <a:ext cx="1014984" cy="1014984"/>
                  <a:chOff x="3057286" y="1915700"/>
                  <a:chExt cx="1014984" cy="1014984"/>
                </a:xfrm>
              </p:grpSpPr>
              <p:sp>
                <p:nvSpPr>
                  <p:cNvPr id="35" name="ï$ļîḓé"/>
                  <p:cNvSpPr/>
                  <p:nvPr/>
                </p:nvSpPr>
                <p:spPr>
                  <a:xfrm>
                    <a:off x="3059027" y="1917441"/>
                    <a:ext cx="1013243" cy="1013243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36" name="íśḷiḓè"/>
                  <p:cNvSpPr/>
                  <p:nvPr/>
                </p:nvSpPr>
                <p:spPr>
                  <a:xfrm>
                    <a:off x="3057286" y="1915700"/>
                    <a:ext cx="1014984" cy="1014984"/>
                  </a:xfrm>
                  <a:prstGeom prst="arc">
                    <a:avLst>
                      <a:gd name="adj1" fmla="val 16200000"/>
                      <a:gd name="adj2" fmla="val 18256256"/>
                    </a:avLst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37" name="îš1iḋe"/>
                  <p:cNvSpPr/>
                  <p:nvPr/>
                </p:nvSpPr>
                <p:spPr>
                  <a:xfrm>
                    <a:off x="3333439" y="2181676"/>
                    <a:ext cx="459194" cy="479550"/>
                  </a:xfrm>
                  <a:custGeom>
                    <a:avLst/>
                    <a:gdLst>
                      <a:gd name="connsiteX0" fmla="*/ 293688 w 322263"/>
                      <a:gd name="connsiteY0" fmla="*/ 298450 h 336550"/>
                      <a:gd name="connsiteX1" fmla="*/ 293688 w 322263"/>
                      <a:gd name="connsiteY1" fmla="*/ 305019 h 336550"/>
                      <a:gd name="connsiteX2" fmla="*/ 261635 w 322263"/>
                      <a:gd name="connsiteY2" fmla="*/ 336550 h 336550"/>
                      <a:gd name="connsiteX3" fmla="*/ 241603 w 322263"/>
                      <a:gd name="connsiteY3" fmla="*/ 336550 h 336550"/>
                      <a:gd name="connsiteX4" fmla="*/ 209550 w 322263"/>
                      <a:gd name="connsiteY4" fmla="*/ 305019 h 336550"/>
                      <a:gd name="connsiteX5" fmla="*/ 209550 w 322263"/>
                      <a:gd name="connsiteY5" fmla="*/ 301078 h 336550"/>
                      <a:gd name="connsiteX6" fmla="*/ 277662 w 322263"/>
                      <a:gd name="connsiteY6" fmla="*/ 301078 h 336550"/>
                      <a:gd name="connsiteX7" fmla="*/ 293688 w 322263"/>
                      <a:gd name="connsiteY7" fmla="*/ 298450 h 336550"/>
                      <a:gd name="connsiteX8" fmla="*/ 28575 w 322263"/>
                      <a:gd name="connsiteY8" fmla="*/ 298450 h 336550"/>
                      <a:gd name="connsiteX9" fmla="*/ 44601 w 322263"/>
                      <a:gd name="connsiteY9" fmla="*/ 301078 h 336550"/>
                      <a:gd name="connsiteX10" fmla="*/ 112713 w 322263"/>
                      <a:gd name="connsiteY10" fmla="*/ 301078 h 336550"/>
                      <a:gd name="connsiteX11" fmla="*/ 112713 w 322263"/>
                      <a:gd name="connsiteY11" fmla="*/ 305019 h 336550"/>
                      <a:gd name="connsiteX12" fmla="*/ 80660 w 322263"/>
                      <a:gd name="connsiteY12" fmla="*/ 336550 h 336550"/>
                      <a:gd name="connsiteX13" fmla="*/ 60628 w 322263"/>
                      <a:gd name="connsiteY13" fmla="*/ 336550 h 336550"/>
                      <a:gd name="connsiteX14" fmla="*/ 28575 w 322263"/>
                      <a:gd name="connsiteY14" fmla="*/ 305019 h 336550"/>
                      <a:gd name="connsiteX15" fmla="*/ 28575 w 322263"/>
                      <a:gd name="connsiteY15" fmla="*/ 298450 h 336550"/>
                      <a:gd name="connsiteX16" fmla="*/ 233362 w 322263"/>
                      <a:gd name="connsiteY16" fmla="*/ 228600 h 336550"/>
                      <a:gd name="connsiteX17" fmla="*/ 273050 w 322263"/>
                      <a:gd name="connsiteY17" fmla="*/ 228600 h 336550"/>
                      <a:gd name="connsiteX18" fmla="*/ 273050 w 322263"/>
                      <a:gd name="connsiteY18" fmla="*/ 241300 h 336550"/>
                      <a:gd name="connsiteX19" fmla="*/ 233362 w 322263"/>
                      <a:gd name="connsiteY19" fmla="*/ 241300 h 336550"/>
                      <a:gd name="connsiteX20" fmla="*/ 49212 w 322263"/>
                      <a:gd name="connsiteY20" fmla="*/ 228600 h 336550"/>
                      <a:gd name="connsiteX21" fmla="*/ 88900 w 322263"/>
                      <a:gd name="connsiteY21" fmla="*/ 228600 h 336550"/>
                      <a:gd name="connsiteX22" fmla="*/ 88900 w 322263"/>
                      <a:gd name="connsiteY22" fmla="*/ 241300 h 336550"/>
                      <a:gd name="connsiteX23" fmla="*/ 49212 w 322263"/>
                      <a:gd name="connsiteY23" fmla="*/ 241300 h 336550"/>
                      <a:gd name="connsiteX24" fmla="*/ 228109 w 322263"/>
                      <a:gd name="connsiteY24" fmla="*/ 212725 h 336550"/>
                      <a:gd name="connsiteX25" fmla="*/ 217487 w 322263"/>
                      <a:gd name="connsiteY25" fmla="*/ 224912 h 336550"/>
                      <a:gd name="connsiteX26" fmla="*/ 217487 w 322263"/>
                      <a:gd name="connsiteY26" fmla="*/ 246577 h 336550"/>
                      <a:gd name="connsiteX27" fmla="*/ 228109 w 322263"/>
                      <a:gd name="connsiteY27" fmla="*/ 258763 h 336550"/>
                      <a:gd name="connsiteX28" fmla="*/ 278563 w 322263"/>
                      <a:gd name="connsiteY28" fmla="*/ 258763 h 336550"/>
                      <a:gd name="connsiteX29" fmla="*/ 290512 w 322263"/>
                      <a:gd name="connsiteY29" fmla="*/ 246577 h 336550"/>
                      <a:gd name="connsiteX30" fmla="*/ 290512 w 322263"/>
                      <a:gd name="connsiteY30" fmla="*/ 224912 h 336550"/>
                      <a:gd name="connsiteX31" fmla="*/ 278563 w 322263"/>
                      <a:gd name="connsiteY31" fmla="*/ 212725 h 336550"/>
                      <a:gd name="connsiteX32" fmla="*/ 228109 w 322263"/>
                      <a:gd name="connsiteY32" fmla="*/ 212725 h 336550"/>
                      <a:gd name="connsiteX33" fmla="*/ 43699 w 322263"/>
                      <a:gd name="connsiteY33" fmla="*/ 212725 h 336550"/>
                      <a:gd name="connsiteX34" fmla="*/ 31750 w 322263"/>
                      <a:gd name="connsiteY34" fmla="*/ 224912 h 336550"/>
                      <a:gd name="connsiteX35" fmla="*/ 31750 w 322263"/>
                      <a:gd name="connsiteY35" fmla="*/ 246577 h 336550"/>
                      <a:gd name="connsiteX36" fmla="*/ 43699 w 322263"/>
                      <a:gd name="connsiteY36" fmla="*/ 258763 h 336550"/>
                      <a:gd name="connsiteX37" fmla="*/ 94153 w 322263"/>
                      <a:gd name="connsiteY37" fmla="*/ 258763 h 336550"/>
                      <a:gd name="connsiteX38" fmla="*/ 104775 w 322263"/>
                      <a:gd name="connsiteY38" fmla="*/ 246577 h 336550"/>
                      <a:gd name="connsiteX39" fmla="*/ 104775 w 322263"/>
                      <a:gd name="connsiteY39" fmla="*/ 224912 h 336550"/>
                      <a:gd name="connsiteX40" fmla="*/ 94153 w 322263"/>
                      <a:gd name="connsiteY40" fmla="*/ 212725 h 336550"/>
                      <a:gd name="connsiteX41" fmla="*/ 43699 w 322263"/>
                      <a:gd name="connsiteY41" fmla="*/ 212725 h 336550"/>
                      <a:gd name="connsiteX42" fmla="*/ 44905 w 322263"/>
                      <a:gd name="connsiteY42" fmla="*/ 184150 h 336550"/>
                      <a:gd name="connsiteX43" fmla="*/ 277358 w 322263"/>
                      <a:gd name="connsiteY43" fmla="*/ 184150 h 336550"/>
                      <a:gd name="connsiteX44" fmla="*/ 322263 w 322263"/>
                      <a:gd name="connsiteY44" fmla="*/ 228893 h 336550"/>
                      <a:gd name="connsiteX45" fmla="*/ 322263 w 322263"/>
                      <a:gd name="connsiteY45" fmla="*/ 239421 h 336550"/>
                      <a:gd name="connsiteX46" fmla="*/ 277358 w 322263"/>
                      <a:gd name="connsiteY46" fmla="*/ 284163 h 336550"/>
                      <a:gd name="connsiteX47" fmla="*/ 44905 w 322263"/>
                      <a:gd name="connsiteY47" fmla="*/ 284163 h 336550"/>
                      <a:gd name="connsiteX48" fmla="*/ 0 w 322263"/>
                      <a:gd name="connsiteY48" fmla="*/ 239421 h 336550"/>
                      <a:gd name="connsiteX49" fmla="*/ 0 w 322263"/>
                      <a:gd name="connsiteY49" fmla="*/ 228893 h 336550"/>
                      <a:gd name="connsiteX50" fmla="*/ 44905 w 322263"/>
                      <a:gd name="connsiteY50" fmla="*/ 184150 h 336550"/>
                      <a:gd name="connsiteX51" fmla="*/ 100909 w 322263"/>
                      <a:gd name="connsiteY51" fmla="*/ 112712 h 336550"/>
                      <a:gd name="connsiteX52" fmla="*/ 221354 w 322263"/>
                      <a:gd name="connsiteY52" fmla="*/ 112712 h 336550"/>
                      <a:gd name="connsiteX53" fmla="*/ 242300 w 322263"/>
                      <a:gd name="connsiteY53" fmla="*/ 125563 h 336550"/>
                      <a:gd name="connsiteX54" fmla="*/ 259320 w 322263"/>
                      <a:gd name="connsiteY54" fmla="*/ 158977 h 336550"/>
                      <a:gd name="connsiteX55" fmla="*/ 254083 w 322263"/>
                      <a:gd name="connsiteY55" fmla="*/ 166687 h 336550"/>
                      <a:gd name="connsiteX56" fmla="*/ 68180 w 322263"/>
                      <a:gd name="connsiteY56" fmla="*/ 166687 h 336550"/>
                      <a:gd name="connsiteX57" fmla="*/ 62943 w 322263"/>
                      <a:gd name="connsiteY57" fmla="*/ 158977 h 336550"/>
                      <a:gd name="connsiteX58" fmla="*/ 79963 w 322263"/>
                      <a:gd name="connsiteY58" fmla="*/ 125563 h 336550"/>
                      <a:gd name="connsiteX59" fmla="*/ 100909 w 322263"/>
                      <a:gd name="connsiteY59" fmla="*/ 112712 h 336550"/>
                      <a:gd name="connsiteX60" fmla="*/ 209688 w 322263"/>
                      <a:gd name="connsiteY60" fmla="*/ 60325 h 336550"/>
                      <a:gd name="connsiteX61" fmla="*/ 222112 w 322263"/>
                      <a:gd name="connsiteY61" fmla="*/ 60325 h 336550"/>
                      <a:gd name="connsiteX62" fmla="*/ 231775 w 322263"/>
                      <a:gd name="connsiteY62" fmla="*/ 69850 h 336550"/>
                      <a:gd name="connsiteX63" fmla="*/ 222112 w 322263"/>
                      <a:gd name="connsiteY63" fmla="*/ 79375 h 336550"/>
                      <a:gd name="connsiteX64" fmla="*/ 209688 w 322263"/>
                      <a:gd name="connsiteY64" fmla="*/ 79375 h 336550"/>
                      <a:gd name="connsiteX65" fmla="*/ 200025 w 322263"/>
                      <a:gd name="connsiteY65" fmla="*/ 69850 h 336550"/>
                      <a:gd name="connsiteX66" fmla="*/ 209688 w 322263"/>
                      <a:gd name="connsiteY66" fmla="*/ 60325 h 336550"/>
                      <a:gd name="connsiteX67" fmla="*/ 101255 w 322263"/>
                      <a:gd name="connsiteY67" fmla="*/ 60325 h 336550"/>
                      <a:gd name="connsiteX68" fmla="*/ 113058 w 322263"/>
                      <a:gd name="connsiteY68" fmla="*/ 60325 h 336550"/>
                      <a:gd name="connsiteX69" fmla="*/ 122238 w 322263"/>
                      <a:gd name="connsiteY69" fmla="*/ 69850 h 336550"/>
                      <a:gd name="connsiteX70" fmla="*/ 113058 w 322263"/>
                      <a:gd name="connsiteY70" fmla="*/ 79375 h 336550"/>
                      <a:gd name="connsiteX71" fmla="*/ 101255 w 322263"/>
                      <a:gd name="connsiteY71" fmla="*/ 79375 h 336550"/>
                      <a:gd name="connsiteX72" fmla="*/ 92075 w 322263"/>
                      <a:gd name="connsiteY72" fmla="*/ 69850 h 336550"/>
                      <a:gd name="connsiteX73" fmla="*/ 101255 w 322263"/>
                      <a:gd name="connsiteY73" fmla="*/ 60325 h 336550"/>
                      <a:gd name="connsiteX74" fmla="*/ 161132 w 322263"/>
                      <a:gd name="connsiteY74" fmla="*/ 34925 h 336550"/>
                      <a:gd name="connsiteX75" fmla="*/ 195263 w 322263"/>
                      <a:gd name="connsiteY75" fmla="*/ 69920 h 336550"/>
                      <a:gd name="connsiteX76" fmla="*/ 195263 w 322263"/>
                      <a:gd name="connsiteY76" fmla="*/ 86071 h 336550"/>
                      <a:gd name="connsiteX77" fmla="*/ 184761 w 322263"/>
                      <a:gd name="connsiteY77" fmla="*/ 96838 h 336550"/>
                      <a:gd name="connsiteX78" fmla="*/ 137502 w 322263"/>
                      <a:gd name="connsiteY78" fmla="*/ 96838 h 336550"/>
                      <a:gd name="connsiteX79" fmla="*/ 127000 w 322263"/>
                      <a:gd name="connsiteY79" fmla="*/ 86071 h 336550"/>
                      <a:gd name="connsiteX80" fmla="*/ 127000 w 322263"/>
                      <a:gd name="connsiteY80" fmla="*/ 69920 h 336550"/>
                      <a:gd name="connsiteX81" fmla="*/ 161132 w 322263"/>
                      <a:gd name="connsiteY81" fmla="*/ 34925 h 336550"/>
                      <a:gd name="connsiteX82" fmla="*/ 196771 w 322263"/>
                      <a:gd name="connsiteY82" fmla="*/ 21272 h 336550"/>
                      <a:gd name="connsiteX83" fmla="*/ 210265 w 322263"/>
                      <a:gd name="connsiteY83" fmla="*/ 21272 h 336550"/>
                      <a:gd name="connsiteX84" fmla="*/ 210265 w 322263"/>
                      <a:gd name="connsiteY84" fmla="*/ 33972 h 336550"/>
                      <a:gd name="connsiteX85" fmla="*/ 204867 w 322263"/>
                      <a:gd name="connsiteY85" fmla="*/ 39052 h 336550"/>
                      <a:gd name="connsiteX86" fmla="*/ 196771 w 322263"/>
                      <a:gd name="connsiteY86" fmla="*/ 42862 h 336550"/>
                      <a:gd name="connsiteX87" fmla="*/ 190024 w 322263"/>
                      <a:gd name="connsiteY87" fmla="*/ 39052 h 336550"/>
                      <a:gd name="connsiteX88" fmla="*/ 190024 w 322263"/>
                      <a:gd name="connsiteY88" fmla="*/ 26352 h 336550"/>
                      <a:gd name="connsiteX89" fmla="*/ 196771 w 322263"/>
                      <a:gd name="connsiteY89" fmla="*/ 21272 h 336550"/>
                      <a:gd name="connsiteX90" fmla="*/ 111998 w 322263"/>
                      <a:gd name="connsiteY90" fmla="*/ 21272 h 336550"/>
                      <a:gd name="connsiteX91" fmla="*/ 125492 w 322263"/>
                      <a:gd name="connsiteY91" fmla="*/ 21272 h 336550"/>
                      <a:gd name="connsiteX92" fmla="*/ 132239 w 322263"/>
                      <a:gd name="connsiteY92" fmla="*/ 26352 h 336550"/>
                      <a:gd name="connsiteX93" fmla="*/ 132239 w 322263"/>
                      <a:gd name="connsiteY93" fmla="*/ 39052 h 336550"/>
                      <a:gd name="connsiteX94" fmla="*/ 125492 w 322263"/>
                      <a:gd name="connsiteY94" fmla="*/ 42862 h 336550"/>
                      <a:gd name="connsiteX95" fmla="*/ 117396 w 322263"/>
                      <a:gd name="connsiteY95" fmla="*/ 39052 h 336550"/>
                      <a:gd name="connsiteX96" fmla="*/ 111998 w 322263"/>
                      <a:gd name="connsiteY96" fmla="*/ 33972 h 336550"/>
                      <a:gd name="connsiteX97" fmla="*/ 111998 w 322263"/>
                      <a:gd name="connsiteY97" fmla="*/ 21272 h 336550"/>
                      <a:gd name="connsiteX98" fmla="*/ 161132 w 322263"/>
                      <a:gd name="connsiteY98" fmla="*/ 0 h 336550"/>
                      <a:gd name="connsiteX99" fmla="*/ 169863 w 322263"/>
                      <a:gd name="connsiteY99" fmla="*/ 9180 h 336550"/>
                      <a:gd name="connsiteX100" fmla="*/ 169863 w 322263"/>
                      <a:gd name="connsiteY100" fmla="*/ 20983 h 336550"/>
                      <a:gd name="connsiteX101" fmla="*/ 161132 w 322263"/>
                      <a:gd name="connsiteY101" fmla="*/ 30163 h 336550"/>
                      <a:gd name="connsiteX102" fmla="*/ 152400 w 322263"/>
                      <a:gd name="connsiteY102" fmla="*/ 20983 h 336550"/>
                      <a:gd name="connsiteX103" fmla="*/ 152400 w 322263"/>
                      <a:gd name="connsiteY103" fmla="*/ 9180 h 336550"/>
                      <a:gd name="connsiteX104" fmla="*/ 161132 w 322263"/>
                      <a:gd name="connsiteY104" fmla="*/ 0 h 336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</a:cxnLst>
                    <a:rect l="l" t="t" r="r" b="b"/>
                    <a:pathLst>
                      <a:path w="322263" h="336550">
                        <a:moveTo>
                          <a:pt x="293688" y="298450"/>
                        </a:moveTo>
                        <a:cubicBezTo>
                          <a:pt x="293688" y="298450"/>
                          <a:pt x="293688" y="298450"/>
                          <a:pt x="293688" y="305019"/>
                        </a:cubicBezTo>
                        <a:cubicBezTo>
                          <a:pt x="293688" y="322099"/>
                          <a:pt x="280333" y="336550"/>
                          <a:pt x="261635" y="336550"/>
                        </a:cubicBezTo>
                        <a:cubicBezTo>
                          <a:pt x="261635" y="336550"/>
                          <a:pt x="261635" y="336550"/>
                          <a:pt x="241603" y="336550"/>
                        </a:cubicBezTo>
                        <a:cubicBezTo>
                          <a:pt x="224241" y="336550"/>
                          <a:pt x="209550" y="322099"/>
                          <a:pt x="209550" y="305019"/>
                        </a:cubicBezTo>
                        <a:cubicBezTo>
                          <a:pt x="209550" y="305019"/>
                          <a:pt x="209550" y="305019"/>
                          <a:pt x="209550" y="301078"/>
                        </a:cubicBezTo>
                        <a:lnTo>
                          <a:pt x="277662" y="301078"/>
                        </a:lnTo>
                        <a:cubicBezTo>
                          <a:pt x="283004" y="301078"/>
                          <a:pt x="289681" y="299764"/>
                          <a:pt x="293688" y="298450"/>
                        </a:cubicBezTo>
                        <a:close/>
                        <a:moveTo>
                          <a:pt x="28575" y="298450"/>
                        </a:moveTo>
                        <a:cubicBezTo>
                          <a:pt x="32582" y="299764"/>
                          <a:pt x="39259" y="301078"/>
                          <a:pt x="44601" y="301078"/>
                        </a:cubicBezTo>
                        <a:cubicBezTo>
                          <a:pt x="44601" y="301078"/>
                          <a:pt x="44601" y="301078"/>
                          <a:pt x="112713" y="301078"/>
                        </a:cubicBezTo>
                        <a:cubicBezTo>
                          <a:pt x="112713" y="301078"/>
                          <a:pt x="112713" y="301078"/>
                          <a:pt x="112713" y="305019"/>
                        </a:cubicBezTo>
                        <a:cubicBezTo>
                          <a:pt x="112713" y="322099"/>
                          <a:pt x="98022" y="336550"/>
                          <a:pt x="80660" y="336550"/>
                        </a:cubicBezTo>
                        <a:cubicBezTo>
                          <a:pt x="80660" y="336550"/>
                          <a:pt x="80660" y="336550"/>
                          <a:pt x="60628" y="336550"/>
                        </a:cubicBezTo>
                        <a:cubicBezTo>
                          <a:pt x="41930" y="336550"/>
                          <a:pt x="28575" y="322099"/>
                          <a:pt x="28575" y="305019"/>
                        </a:cubicBezTo>
                        <a:cubicBezTo>
                          <a:pt x="28575" y="305019"/>
                          <a:pt x="28575" y="305019"/>
                          <a:pt x="28575" y="298450"/>
                        </a:cubicBezTo>
                        <a:close/>
                        <a:moveTo>
                          <a:pt x="233362" y="228600"/>
                        </a:moveTo>
                        <a:lnTo>
                          <a:pt x="273050" y="228600"/>
                        </a:lnTo>
                        <a:lnTo>
                          <a:pt x="273050" y="241300"/>
                        </a:lnTo>
                        <a:lnTo>
                          <a:pt x="233362" y="241300"/>
                        </a:lnTo>
                        <a:close/>
                        <a:moveTo>
                          <a:pt x="49212" y="228600"/>
                        </a:moveTo>
                        <a:lnTo>
                          <a:pt x="88900" y="228600"/>
                        </a:lnTo>
                        <a:lnTo>
                          <a:pt x="88900" y="241300"/>
                        </a:lnTo>
                        <a:lnTo>
                          <a:pt x="49212" y="241300"/>
                        </a:lnTo>
                        <a:close/>
                        <a:moveTo>
                          <a:pt x="228109" y="212725"/>
                        </a:moveTo>
                        <a:cubicBezTo>
                          <a:pt x="222798" y="212725"/>
                          <a:pt x="217487" y="218141"/>
                          <a:pt x="217487" y="224912"/>
                        </a:cubicBezTo>
                        <a:cubicBezTo>
                          <a:pt x="217487" y="224912"/>
                          <a:pt x="217487" y="224912"/>
                          <a:pt x="217487" y="246577"/>
                        </a:cubicBezTo>
                        <a:cubicBezTo>
                          <a:pt x="217487" y="253347"/>
                          <a:pt x="222798" y="258763"/>
                          <a:pt x="228109" y="258763"/>
                        </a:cubicBezTo>
                        <a:cubicBezTo>
                          <a:pt x="228109" y="258763"/>
                          <a:pt x="228109" y="258763"/>
                          <a:pt x="278563" y="258763"/>
                        </a:cubicBezTo>
                        <a:cubicBezTo>
                          <a:pt x="285201" y="258763"/>
                          <a:pt x="290512" y="253347"/>
                          <a:pt x="290512" y="246577"/>
                        </a:cubicBezTo>
                        <a:lnTo>
                          <a:pt x="290512" y="224912"/>
                        </a:lnTo>
                        <a:cubicBezTo>
                          <a:pt x="290512" y="218141"/>
                          <a:pt x="285201" y="212725"/>
                          <a:pt x="278563" y="212725"/>
                        </a:cubicBezTo>
                        <a:cubicBezTo>
                          <a:pt x="278563" y="212725"/>
                          <a:pt x="278563" y="212725"/>
                          <a:pt x="228109" y="212725"/>
                        </a:cubicBezTo>
                        <a:close/>
                        <a:moveTo>
                          <a:pt x="43699" y="212725"/>
                        </a:moveTo>
                        <a:cubicBezTo>
                          <a:pt x="37061" y="212725"/>
                          <a:pt x="31750" y="218141"/>
                          <a:pt x="31750" y="224912"/>
                        </a:cubicBezTo>
                        <a:cubicBezTo>
                          <a:pt x="31750" y="224912"/>
                          <a:pt x="31750" y="224912"/>
                          <a:pt x="31750" y="246577"/>
                        </a:cubicBezTo>
                        <a:cubicBezTo>
                          <a:pt x="31750" y="253347"/>
                          <a:pt x="37061" y="258763"/>
                          <a:pt x="43699" y="258763"/>
                        </a:cubicBezTo>
                        <a:cubicBezTo>
                          <a:pt x="43699" y="258763"/>
                          <a:pt x="43699" y="258763"/>
                          <a:pt x="94153" y="258763"/>
                        </a:cubicBezTo>
                        <a:cubicBezTo>
                          <a:pt x="99464" y="258763"/>
                          <a:pt x="104775" y="253347"/>
                          <a:pt x="104775" y="246577"/>
                        </a:cubicBezTo>
                        <a:lnTo>
                          <a:pt x="104775" y="224912"/>
                        </a:lnTo>
                        <a:cubicBezTo>
                          <a:pt x="104775" y="218141"/>
                          <a:pt x="99464" y="212725"/>
                          <a:pt x="94153" y="212725"/>
                        </a:cubicBezTo>
                        <a:cubicBezTo>
                          <a:pt x="94153" y="212725"/>
                          <a:pt x="94153" y="212725"/>
                          <a:pt x="43699" y="212725"/>
                        </a:cubicBezTo>
                        <a:close/>
                        <a:moveTo>
                          <a:pt x="44905" y="184150"/>
                        </a:moveTo>
                        <a:cubicBezTo>
                          <a:pt x="44905" y="184150"/>
                          <a:pt x="44905" y="184150"/>
                          <a:pt x="277358" y="184150"/>
                        </a:cubicBezTo>
                        <a:cubicBezTo>
                          <a:pt x="302452" y="184150"/>
                          <a:pt x="322263" y="203890"/>
                          <a:pt x="322263" y="228893"/>
                        </a:cubicBezTo>
                        <a:cubicBezTo>
                          <a:pt x="322263" y="228893"/>
                          <a:pt x="322263" y="228893"/>
                          <a:pt x="322263" y="239421"/>
                        </a:cubicBezTo>
                        <a:cubicBezTo>
                          <a:pt x="322263" y="264424"/>
                          <a:pt x="302452" y="284163"/>
                          <a:pt x="277358" y="284163"/>
                        </a:cubicBezTo>
                        <a:cubicBezTo>
                          <a:pt x="277358" y="284163"/>
                          <a:pt x="277358" y="284163"/>
                          <a:pt x="44905" y="284163"/>
                        </a:cubicBezTo>
                        <a:cubicBezTo>
                          <a:pt x="19811" y="284163"/>
                          <a:pt x="0" y="264424"/>
                          <a:pt x="0" y="239421"/>
                        </a:cubicBezTo>
                        <a:cubicBezTo>
                          <a:pt x="0" y="239421"/>
                          <a:pt x="0" y="239421"/>
                          <a:pt x="0" y="228893"/>
                        </a:cubicBezTo>
                        <a:cubicBezTo>
                          <a:pt x="0" y="203890"/>
                          <a:pt x="19811" y="184150"/>
                          <a:pt x="44905" y="184150"/>
                        </a:cubicBezTo>
                        <a:close/>
                        <a:moveTo>
                          <a:pt x="100909" y="112712"/>
                        </a:moveTo>
                        <a:cubicBezTo>
                          <a:pt x="100909" y="112712"/>
                          <a:pt x="100909" y="112712"/>
                          <a:pt x="221354" y="112712"/>
                        </a:cubicBezTo>
                        <a:cubicBezTo>
                          <a:pt x="229209" y="112712"/>
                          <a:pt x="239682" y="119138"/>
                          <a:pt x="242300" y="125563"/>
                        </a:cubicBezTo>
                        <a:lnTo>
                          <a:pt x="259320" y="158977"/>
                        </a:lnTo>
                        <a:cubicBezTo>
                          <a:pt x="261938" y="162832"/>
                          <a:pt x="259320" y="166687"/>
                          <a:pt x="254083" y="166687"/>
                        </a:cubicBezTo>
                        <a:cubicBezTo>
                          <a:pt x="254083" y="166687"/>
                          <a:pt x="254083" y="166687"/>
                          <a:pt x="68180" y="166687"/>
                        </a:cubicBezTo>
                        <a:cubicBezTo>
                          <a:pt x="62943" y="166687"/>
                          <a:pt x="60325" y="162832"/>
                          <a:pt x="62943" y="158977"/>
                        </a:cubicBezTo>
                        <a:cubicBezTo>
                          <a:pt x="62943" y="158977"/>
                          <a:pt x="62943" y="158977"/>
                          <a:pt x="79963" y="125563"/>
                        </a:cubicBezTo>
                        <a:cubicBezTo>
                          <a:pt x="82581" y="119138"/>
                          <a:pt x="93054" y="112712"/>
                          <a:pt x="100909" y="112712"/>
                        </a:cubicBezTo>
                        <a:close/>
                        <a:moveTo>
                          <a:pt x="209688" y="60325"/>
                        </a:moveTo>
                        <a:cubicBezTo>
                          <a:pt x="209688" y="60325"/>
                          <a:pt x="209688" y="60325"/>
                          <a:pt x="222112" y="60325"/>
                        </a:cubicBezTo>
                        <a:cubicBezTo>
                          <a:pt x="227634" y="60325"/>
                          <a:pt x="231775" y="64407"/>
                          <a:pt x="231775" y="69850"/>
                        </a:cubicBezTo>
                        <a:cubicBezTo>
                          <a:pt x="231775" y="75293"/>
                          <a:pt x="227634" y="79375"/>
                          <a:pt x="222112" y="79375"/>
                        </a:cubicBezTo>
                        <a:cubicBezTo>
                          <a:pt x="222112" y="79375"/>
                          <a:pt x="222112" y="79375"/>
                          <a:pt x="209688" y="79375"/>
                        </a:cubicBezTo>
                        <a:cubicBezTo>
                          <a:pt x="204166" y="79375"/>
                          <a:pt x="200025" y="75293"/>
                          <a:pt x="200025" y="69850"/>
                        </a:cubicBezTo>
                        <a:cubicBezTo>
                          <a:pt x="200025" y="64407"/>
                          <a:pt x="204166" y="60325"/>
                          <a:pt x="209688" y="60325"/>
                        </a:cubicBezTo>
                        <a:close/>
                        <a:moveTo>
                          <a:pt x="101255" y="60325"/>
                        </a:moveTo>
                        <a:cubicBezTo>
                          <a:pt x="101255" y="60325"/>
                          <a:pt x="101255" y="60325"/>
                          <a:pt x="113058" y="60325"/>
                        </a:cubicBezTo>
                        <a:cubicBezTo>
                          <a:pt x="118304" y="60325"/>
                          <a:pt x="122238" y="64407"/>
                          <a:pt x="122238" y="69850"/>
                        </a:cubicBezTo>
                        <a:cubicBezTo>
                          <a:pt x="122238" y="75293"/>
                          <a:pt x="118304" y="79375"/>
                          <a:pt x="113058" y="79375"/>
                        </a:cubicBezTo>
                        <a:cubicBezTo>
                          <a:pt x="113058" y="79375"/>
                          <a:pt x="113058" y="79375"/>
                          <a:pt x="101255" y="79375"/>
                        </a:cubicBezTo>
                        <a:cubicBezTo>
                          <a:pt x="96009" y="79375"/>
                          <a:pt x="92075" y="75293"/>
                          <a:pt x="92075" y="69850"/>
                        </a:cubicBezTo>
                        <a:cubicBezTo>
                          <a:pt x="92075" y="64407"/>
                          <a:pt x="96009" y="60325"/>
                          <a:pt x="101255" y="60325"/>
                        </a:cubicBezTo>
                        <a:close/>
                        <a:moveTo>
                          <a:pt x="161132" y="34925"/>
                        </a:moveTo>
                        <a:cubicBezTo>
                          <a:pt x="179510" y="34925"/>
                          <a:pt x="195263" y="49731"/>
                          <a:pt x="195263" y="69920"/>
                        </a:cubicBezTo>
                        <a:lnTo>
                          <a:pt x="195263" y="86071"/>
                        </a:lnTo>
                        <a:cubicBezTo>
                          <a:pt x="195263" y="91455"/>
                          <a:pt x="190012" y="96838"/>
                          <a:pt x="184761" y="96838"/>
                        </a:cubicBezTo>
                        <a:cubicBezTo>
                          <a:pt x="184761" y="96838"/>
                          <a:pt x="184761" y="96838"/>
                          <a:pt x="137502" y="96838"/>
                        </a:cubicBezTo>
                        <a:cubicBezTo>
                          <a:pt x="132251" y="96838"/>
                          <a:pt x="127000" y="91455"/>
                          <a:pt x="127000" y="86071"/>
                        </a:cubicBezTo>
                        <a:cubicBezTo>
                          <a:pt x="127000" y="86071"/>
                          <a:pt x="127000" y="86071"/>
                          <a:pt x="127000" y="69920"/>
                        </a:cubicBezTo>
                        <a:cubicBezTo>
                          <a:pt x="127000" y="49731"/>
                          <a:pt x="142753" y="34925"/>
                          <a:pt x="161132" y="34925"/>
                        </a:cubicBezTo>
                        <a:close/>
                        <a:moveTo>
                          <a:pt x="196771" y="21272"/>
                        </a:moveTo>
                        <a:cubicBezTo>
                          <a:pt x="200819" y="17462"/>
                          <a:pt x="206217" y="17462"/>
                          <a:pt x="210265" y="21272"/>
                        </a:cubicBezTo>
                        <a:cubicBezTo>
                          <a:pt x="214313" y="25082"/>
                          <a:pt x="214313" y="30162"/>
                          <a:pt x="210265" y="33972"/>
                        </a:cubicBezTo>
                        <a:cubicBezTo>
                          <a:pt x="210265" y="33972"/>
                          <a:pt x="210265" y="33972"/>
                          <a:pt x="204867" y="39052"/>
                        </a:cubicBezTo>
                        <a:cubicBezTo>
                          <a:pt x="202168" y="41592"/>
                          <a:pt x="199470" y="42862"/>
                          <a:pt x="196771" y="42862"/>
                        </a:cubicBezTo>
                        <a:cubicBezTo>
                          <a:pt x="195421" y="42862"/>
                          <a:pt x="192723" y="41592"/>
                          <a:pt x="190024" y="39052"/>
                        </a:cubicBezTo>
                        <a:cubicBezTo>
                          <a:pt x="187325" y="36512"/>
                          <a:pt x="187325" y="30162"/>
                          <a:pt x="190024" y="26352"/>
                        </a:cubicBezTo>
                        <a:cubicBezTo>
                          <a:pt x="190024" y="26352"/>
                          <a:pt x="190024" y="26352"/>
                          <a:pt x="196771" y="21272"/>
                        </a:cubicBezTo>
                        <a:close/>
                        <a:moveTo>
                          <a:pt x="111998" y="21272"/>
                        </a:moveTo>
                        <a:cubicBezTo>
                          <a:pt x="116046" y="17462"/>
                          <a:pt x="121444" y="17462"/>
                          <a:pt x="125492" y="21272"/>
                        </a:cubicBezTo>
                        <a:cubicBezTo>
                          <a:pt x="125492" y="21272"/>
                          <a:pt x="125492" y="21272"/>
                          <a:pt x="132239" y="26352"/>
                        </a:cubicBezTo>
                        <a:cubicBezTo>
                          <a:pt x="134938" y="30162"/>
                          <a:pt x="134938" y="36512"/>
                          <a:pt x="132239" y="39052"/>
                        </a:cubicBezTo>
                        <a:cubicBezTo>
                          <a:pt x="129540" y="41592"/>
                          <a:pt x="126842" y="42862"/>
                          <a:pt x="125492" y="42862"/>
                        </a:cubicBezTo>
                        <a:cubicBezTo>
                          <a:pt x="122793" y="42862"/>
                          <a:pt x="120095" y="41592"/>
                          <a:pt x="117396" y="39052"/>
                        </a:cubicBezTo>
                        <a:lnTo>
                          <a:pt x="111998" y="33972"/>
                        </a:lnTo>
                        <a:cubicBezTo>
                          <a:pt x="107950" y="30162"/>
                          <a:pt x="107950" y="25082"/>
                          <a:pt x="111998" y="21272"/>
                        </a:cubicBezTo>
                        <a:close/>
                        <a:moveTo>
                          <a:pt x="161132" y="0"/>
                        </a:moveTo>
                        <a:cubicBezTo>
                          <a:pt x="166121" y="0"/>
                          <a:pt x="169863" y="3934"/>
                          <a:pt x="169863" y="9180"/>
                        </a:cubicBezTo>
                        <a:cubicBezTo>
                          <a:pt x="169863" y="9180"/>
                          <a:pt x="169863" y="9180"/>
                          <a:pt x="169863" y="20983"/>
                        </a:cubicBezTo>
                        <a:cubicBezTo>
                          <a:pt x="169863" y="26228"/>
                          <a:pt x="166121" y="30163"/>
                          <a:pt x="161132" y="30163"/>
                        </a:cubicBezTo>
                        <a:cubicBezTo>
                          <a:pt x="156142" y="30163"/>
                          <a:pt x="152400" y="26228"/>
                          <a:pt x="152400" y="20983"/>
                        </a:cubicBezTo>
                        <a:cubicBezTo>
                          <a:pt x="152400" y="20983"/>
                          <a:pt x="152400" y="20983"/>
                          <a:pt x="152400" y="9180"/>
                        </a:cubicBezTo>
                        <a:cubicBezTo>
                          <a:pt x="152400" y="3934"/>
                          <a:pt x="156142" y="0"/>
                          <a:pt x="161132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</p:grpSp>
          </p:grpSp>
          <p:grpSp>
            <p:nvGrpSpPr>
              <p:cNvPr id="29" name="isḷíďè"/>
              <p:cNvGrpSpPr/>
              <p:nvPr/>
            </p:nvGrpSpPr>
            <p:grpSpPr>
              <a:xfrm>
                <a:off x="3055544" y="4108628"/>
                <a:ext cx="1014984" cy="1014984"/>
                <a:chOff x="3055544" y="4108628"/>
                <a:chExt cx="1014984" cy="1014984"/>
              </a:xfrm>
            </p:grpSpPr>
            <p:sp>
              <p:nvSpPr>
                <p:cNvPr id="30" name="iŝļíďe"/>
                <p:cNvSpPr/>
                <p:nvPr/>
              </p:nvSpPr>
              <p:spPr>
                <a:xfrm>
                  <a:off x="3057285" y="4110369"/>
                  <a:ext cx="1013243" cy="1013243"/>
                </a:xfrm>
                <a:prstGeom prst="ellipse">
                  <a:avLst/>
                </a:prstGeom>
                <a:noFill/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íšļíḍe"/>
                <p:cNvSpPr/>
                <p:nvPr/>
              </p:nvSpPr>
              <p:spPr>
                <a:xfrm>
                  <a:off x="3055544" y="4108628"/>
                  <a:ext cx="1014984" cy="1014984"/>
                </a:xfrm>
                <a:prstGeom prst="arc">
                  <a:avLst>
                    <a:gd name="adj1" fmla="val 16200000"/>
                    <a:gd name="adj2" fmla="val 2942198"/>
                  </a:avLst>
                </a:prstGeom>
                <a:ln w="1016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îSḻïḑè"/>
                <p:cNvSpPr/>
                <p:nvPr/>
              </p:nvSpPr>
              <p:spPr>
                <a:xfrm>
                  <a:off x="3323259" y="4367517"/>
                  <a:ext cx="479554" cy="409760"/>
                </a:xfrm>
                <a:custGeom>
                  <a:avLst/>
                  <a:gdLst>
                    <a:gd name="connsiteX0" fmla="*/ 137328 w 338137"/>
                    <a:gd name="connsiteY0" fmla="*/ 214312 h 288925"/>
                    <a:gd name="connsiteX1" fmla="*/ 133350 w 338137"/>
                    <a:gd name="connsiteY1" fmla="*/ 218394 h 288925"/>
                    <a:gd name="connsiteX2" fmla="*/ 137328 w 338137"/>
                    <a:gd name="connsiteY2" fmla="*/ 223837 h 288925"/>
                    <a:gd name="connsiteX3" fmla="*/ 250023 w 338137"/>
                    <a:gd name="connsiteY3" fmla="*/ 223837 h 288925"/>
                    <a:gd name="connsiteX4" fmla="*/ 254000 w 338137"/>
                    <a:gd name="connsiteY4" fmla="*/ 218394 h 288925"/>
                    <a:gd name="connsiteX5" fmla="*/ 250023 w 338137"/>
                    <a:gd name="connsiteY5" fmla="*/ 214312 h 288925"/>
                    <a:gd name="connsiteX6" fmla="*/ 137328 w 338137"/>
                    <a:gd name="connsiteY6" fmla="*/ 214312 h 288925"/>
                    <a:gd name="connsiteX7" fmla="*/ 137328 w 338137"/>
                    <a:gd name="connsiteY7" fmla="*/ 196850 h 288925"/>
                    <a:gd name="connsiteX8" fmla="*/ 133350 w 338137"/>
                    <a:gd name="connsiteY8" fmla="*/ 200932 h 288925"/>
                    <a:gd name="connsiteX9" fmla="*/ 137328 w 338137"/>
                    <a:gd name="connsiteY9" fmla="*/ 206375 h 288925"/>
                    <a:gd name="connsiteX10" fmla="*/ 250023 w 338137"/>
                    <a:gd name="connsiteY10" fmla="*/ 206375 h 288925"/>
                    <a:gd name="connsiteX11" fmla="*/ 254000 w 338137"/>
                    <a:gd name="connsiteY11" fmla="*/ 200932 h 288925"/>
                    <a:gd name="connsiteX12" fmla="*/ 250023 w 338137"/>
                    <a:gd name="connsiteY12" fmla="*/ 196850 h 288925"/>
                    <a:gd name="connsiteX13" fmla="*/ 137328 w 338137"/>
                    <a:gd name="connsiteY13" fmla="*/ 196850 h 288925"/>
                    <a:gd name="connsiteX14" fmla="*/ 288925 w 338137"/>
                    <a:gd name="connsiteY14" fmla="*/ 187325 h 288925"/>
                    <a:gd name="connsiteX15" fmla="*/ 269875 w 338137"/>
                    <a:gd name="connsiteY15" fmla="*/ 206375 h 288925"/>
                    <a:gd name="connsiteX16" fmla="*/ 288925 w 338137"/>
                    <a:gd name="connsiteY16" fmla="*/ 225425 h 288925"/>
                    <a:gd name="connsiteX17" fmla="*/ 307975 w 338137"/>
                    <a:gd name="connsiteY17" fmla="*/ 206375 h 288925"/>
                    <a:gd name="connsiteX18" fmla="*/ 288925 w 338137"/>
                    <a:gd name="connsiteY18" fmla="*/ 187325 h 288925"/>
                    <a:gd name="connsiteX19" fmla="*/ 98425 w 338137"/>
                    <a:gd name="connsiteY19" fmla="*/ 187325 h 288925"/>
                    <a:gd name="connsiteX20" fmla="*/ 79375 w 338137"/>
                    <a:gd name="connsiteY20" fmla="*/ 206375 h 288925"/>
                    <a:gd name="connsiteX21" fmla="*/ 98425 w 338137"/>
                    <a:gd name="connsiteY21" fmla="*/ 225425 h 288925"/>
                    <a:gd name="connsiteX22" fmla="*/ 117475 w 338137"/>
                    <a:gd name="connsiteY22" fmla="*/ 206375 h 288925"/>
                    <a:gd name="connsiteX23" fmla="*/ 98425 w 338137"/>
                    <a:gd name="connsiteY23" fmla="*/ 187325 h 288925"/>
                    <a:gd name="connsiteX24" fmla="*/ 254922 w 338137"/>
                    <a:gd name="connsiteY24" fmla="*/ 127000 h 288925"/>
                    <a:gd name="connsiteX25" fmla="*/ 234950 w 338137"/>
                    <a:gd name="connsiteY25" fmla="*/ 147638 h 288925"/>
                    <a:gd name="connsiteX26" fmla="*/ 276225 w 338137"/>
                    <a:gd name="connsiteY26" fmla="*/ 147638 h 288925"/>
                    <a:gd name="connsiteX27" fmla="*/ 254922 w 338137"/>
                    <a:gd name="connsiteY27" fmla="*/ 127000 h 288925"/>
                    <a:gd name="connsiteX28" fmla="*/ 130590 w 338137"/>
                    <a:gd name="connsiteY28" fmla="*/ 100012 h 288925"/>
                    <a:gd name="connsiteX29" fmla="*/ 92075 w 338137"/>
                    <a:gd name="connsiteY29" fmla="*/ 147895 h 288925"/>
                    <a:gd name="connsiteX30" fmla="*/ 105356 w 338137"/>
                    <a:gd name="connsiteY30" fmla="*/ 147895 h 288925"/>
                    <a:gd name="connsiteX31" fmla="*/ 226214 w 338137"/>
                    <a:gd name="connsiteY31" fmla="*/ 147895 h 288925"/>
                    <a:gd name="connsiteX32" fmla="*/ 255432 w 338137"/>
                    <a:gd name="connsiteY32" fmla="*/ 117303 h 288925"/>
                    <a:gd name="connsiteX33" fmla="*/ 285979 w 338137"/>
                    <a:gd name="connsiteY33" fmla="*/ 147895 h 288925"/>
                    <a:gd name="connsiteX34" fmla="*/ 295275 w 338137"/>
                    <a:gd name="connsiteY34" fmla="*/ 149225 h 288925"/>
                    <a:gd name="connsiteX35" fmla="*/ 255432 w 338137"/>
                    <a:gd name="connsiteY35" fmla="*/ 100012 h 288925"/>
                    <a:gd name="connsiteX36" fmla="*/ 130590 w 338137"/>
                    <a:gd name="connsiteY36" fmla="*/ 100012 h 288925"/>
                    <a:gd name="connsiteX37" fmla="*/ 131008 w 338137"/>
                    <a:gd name="connsiteY37" fmla="*/ 85725 h 288925"/>
                    <a:gd name="connsiteX38" fmla="*/ 255022 w 338137"/>
                    <a:gd name="connsiteY38" fmla="*/ 85725 h 288925"/>
                    <a:gd name="connsiteX39" fmla="*/ 309113 w 338137"/>
                    <a:gd name="connsiteY39" fmla="*/ 153019 h 288925"/>
                    <a:gd name="connsiteX40" fmla="*/ 338137 w 338137"/>
                    <a:gd name="connsiteY40" fmla="*/ 207117 h 288925"/>
                    <a:gd name="connsiteX41" fmla="*/ 320986 w 338137"/>
                    <a:gd name="connsiteY41" fmla="*/ 251980 h 288925"/>
                    <a:gd name="connsiteX42" fmla="*/ 320986 w 338137"/>
                    <a:gd name="connsiteY42" fmla="*/ 288925 h 288925"/>
                    <a:gd name="connsiteX43" fmla="*/ 274811 w 338137"/>
                    <a:gd name="connsiteY43" fmla="*/ 288925 h 288925"/>
                    <a:gd name="connsiteX44" fmla="*/ 274811 w 338137"/>
                    <a:gd name="connsiteY44" fmla="*/ 266494 h 288925"/>
                    <a:gd name="connsiteX45" fmla="*/ 112538 w 338137"/>
                    <a:gd name="connsiteY45" fmla="*/ 266494 h 288925"/>
                    <a:gd name="connsiteX46" fmla="*/ 112538 w 338137"/>
                    <a:gd name="connsiteY46" fmla="*/ 288925 h 288925"/>
                    <a:gd name="connsiteX47" fmla="*/ 66363 w 338137"/>
                    <a:gd name="connsiteY47" fmla="*/ 288925 h 288925"/>
                    <a:gd name="connsiteX48" fmla="*/ 66363 w 338137"/>
                    <a:gd name="connsiteY48" fmla="*/ 251980 h 288925"/>
                    <a:gd name="connsiteX49" fmla="*/ 49212 w 338137"/>
                    <a:gd name="connsiteY49" fmla="*/ 207117 h 288925"/>
                    <a:gd name="connsiteX50" fmla="*/ 78237 w 338137"/>
                    <a:gd name="connsiteY50" fmla="*/ 153019 h 288925"/>
                    <a:gd name="connsiteX51" fmla="*/ 131008 w 338137"/>
                    <a:gd name="connsiteY51" fmla="*/ 85725 h 288925"/>
                    <a:gd name="connsiteX52" fmla="*/ 65088 w 338137"/>
                    <a:gd name="connsiteY52" fmla="*/ 0 h 288925"/>
                    <a:gd name="connsiteX53" fmla="*/ 69073 w 338137"/>
                    <a:gd name="connsiteY53" fmla="*/ 5220 h 288925"/>
                    <a:gd name="connsiteX54" fmla="*/ 69073 w 338137"/>
                    <a:gd name="connsiteY54" fmla="*/ 13050 h 288925"/>
                    <a:gd name="connsiteX55" fmla="*/ 130175 w 338137"/>
                    <a:gd name="connsiteY55" fmla="*/ 67859 h 288925"/>
                    <a:gd name="connsiteX56" fmla="*/ 69073 w 338137"/>
                    <a:gd name="connsiteY56" fmla="*/ 67859 h 288925"/>
                    <a:gd name="connsiteX57" fmla="*/ 69073 w 338137"/>
                    <a:gd name="connsiteY57" fmla="*/ 130499 h 288925"/>
                    <a:gd name="connsiteX58" fmla="*/ 62431 w 338137"/>
                    <a:gd name="connsiteY58" fmla="*/ 147463 h 288925"/>
                    <a:gd name="connsiteX59" fmla="*/ 45163 w 338137"/>
                    <a:gd name="connsiteY59" fmla="*/ 153988 h 288925"/>
                    <a:gd name="connsiteX60" fmla="*/ 43835 w 338137"/>
                    <a:gd name="connsiteY60" fmla="*/ 153988 h 288925"/>
                    <a:gd name="connsiteX61" fmla="*/ 18597 w 338137"/>
                    <a:gd name="connsiteY61" fmla="*/ 130499 h 288925"/>
                    <a:gd name="connsiteX62" fmla="*/ 23910 w 338137"/>
                    <a:gd name="connsiteY62" fmla="*/ 125279 h 288925"/>
                    <a:gd name="connsiteX63" fmla="*/ 27895 w 338137"/>
                    <a:gd name="connsiteY63" fmla="*/ 130499 h 288925"/>
                    <a:gd name="connsiteX64" fmla="*/ 43835 w 338137"/>
                    <a:gd name="connsiteY64" fmla="*/ 144853 h 288925"/>
                    <a:gd name="connsiteX65" fmla="*/ 45163 w 338137"/>
                    <a:gd name="connsiteY65" fmla="*/ 144853 h 288925"/>
                    <a:gd name="connsiteX66" fmla="*/ 55790 w 338137"/>
                    <a:gd name="connsiteY66" fmla="*/ 140938 h 288925"/>
                    <a:gd name="connsiteX67" fmla="*/ 59774 w 338137"/>
                    <a:gd name="connsiteY67" fmla="*/ 130499 h 288925"/>
                    <a:gd name="connsiteX68" fmla="*/ 59774 w 338137"/>
                    <a:gd name="connsiteY68" fmla="*/ 67859 h 288925"/>
                    <a:gd name="connsiteX69" fmla="*/ 0 w 338137"/>
                    <a:gd name="connsiteY69" fmla="*/ 67859 h 288925"/>
                    <a:gd name="connsiteX70" fmla="*/ 59774 w 338137"/>
                    <a:gd name="connsiteY70" fmla="*/ 13050 h 288925"/>
                    <a:gd name="connsiteX71" fmla="*/ 59774 w 338137"/>
                    <a:gd name="connsiteY71" fmla="*/ 5220 h 288925"/>
                    <a:gd name="connsiteX72" fmla="*/ 65088 w 338137"/>
                    <a:gd name="connsiteY72" fmla="*/ 0 h 288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338137" h="288925">
                      <a:moveTo>
                        <a:pt x="137328" y="214312"/>
                      </a:moveTo>
                      <a:cubicBezTo>
                        <a:pt x="134676" y="214312"/>
                        <a:pt x="133350" y="215673"/>
                        <a:pt x="133350" y="218394"/>
                      </a:cubicBezTo>
                      <a:cubicBezTo>
                        <a:pt x="133350" y="221116"/>
                        <a:pt x="134676" y="223837"/>
                        <a:pt x="137328" y="223837"/>
                      </a:cubicBezTo>
                      <a:cubicBezTo>
                        <a:pt x="137328" y="223837"/>
                        <a:pt x="137328" y="223837"/>
                        <a:pt x="250023" y="223837"/>
                      </a:cubicBezTo>
                      <a:cubicBezTo>
                        <a:pt x="252674" y="223837"/>
                        <a:pt x="254000" y="221116"/>
                        <a:pt x="254000" y="218394"/>
                      </a:cubicBezTo>
                      <a:cubicBezTo>
                        <a:pt x="254000" y="215673"/>
                        <a:pt x="252674" y="214312"/>
                        <a:pt x="250023" y="214312"/>
                      </a:cubicBezTo>
                      <a:cubicBezTo>
                        <a:pt x="250023" y="214312"/>
                        <a:pt x="250023" y="214312"/>
                        <a:pt x="137328" y="214312"/>
                      </a:cubicBezTo>
                      <a:close/>
                      <a:moveTo>
                        <a:pt x="137328" y="196850"/>
                      </a:moveTo>
                      <a:cubicBezTo>
                        <a:pt x="134676" y="196850"/>
                        <a:pt x="133350" y="198211"/>
                        <a:pt x="133350" y="200932"/>
                      </a:cubicBezTo>
                      <a:cubicBezTo>
                        <a:pt x="133350" y="203654"/>
                        <a:pt x="134676" y="206375"/>
                        <a:pt x="137328" y="206375"/>
                      </a:cubicBezTo>
                      <a:cubicBezTo>
                        <a:pt x="137328" y="206375"/>
                        <a:pt x="137328" y="206375"/>
                        <a:pt x="250023" y="206375"/>
                      </a:cubicBezTo>
                      <a:cubicBezTo>
                        <a:pt x="252674" y="206375"/>
                        <a:pt x="254000" y="203654"/>
                        <a:pt x="254000" y="200932"/>
                      </a:cubicBezTo>
                      <a:cubicBezTo>
                        <a:pt x="254000" y="198211"/>
                        <a:pt x="252674" y="196850"/>
                        <a:pt x="250023" y="196850"/>
                      </a:cubicBezTo>
                      <a:cubicBezTo>
                        <a:pt x="250023" y="196850"/>
                        <a:pt x="250023" y="196850"/>
                        <a:pt x="137328" y="196850"/>
                      </a:cubicBezTo>
                      <a:close/>
                      <a:moveTo>
                        <a:pt x="288925" y="187325"/>
                      </a:moveTo>
                      <a:cubicBezTo>
                        <a:pt x="278404" y="187325"/>
                        <a:pt x="269875" y="195854"/>
                        <a:pt x="269875" y="206375"/>
                      </a:cubicBezTo>
                      <a:cubicBezTo>
                        <a:pt x="269875" y="216896"/>
                        <a:pt x="278404" y="225425"/>
                        <a:pt x="288925" y="225425"/>
                      </a:cubicBezTo>
                      <a:cubicBezTo>
                        <a:pt x="299446" y="225425"/>
                        <a:pt x="307975" y="216896"/>
                        <a:pt x="307975" y="206375"/>
                      </a:cubicBezTo>
                      <a:cubicBezTo>
                        <a:pt x="307975" y="195854"/>
                        <a:pt x="299446" y="187325"/>
                        <a:pt x="288925" y="187325"/>
                      </a:cubicBezTo>
                      <a:close/>
                      <a:moveTo>
                        <a:pt x="98425" y="187325"/>
                      </a:moveTo>
                      <a:cubicBezTo>
                        <a:pt x="87904" y="187325"/>
                        <a:pt x="79375" y="195854"/>
                        <a:pt x="79375" y="206375"/>
                      </a:cubicBezTo>
                      <a:cubicBezTo>
                        <a:pt x="79375" y="216896"/>
                        <a:pt x="87904" y="225425"/>
                        <a:pt x="98425" y="225425"/>
                      </a:cubicBezTo>
                      <a:cubicBezTo>
                        <a:pt x="108946" y="225425"/>
                        <a:pt x="117475" y="216896"/>
                        <a:pt x="117475" y="206375"/>
                      </a:cubicBezTo>
                      <a:cubicBezTo>
                        <a:pt x="117475" y="195854"/>
                        <a:pt x="108946" y="187325"/>
                        <a:pt x="98425" y="187325"/>
                      </a:cubicBezTo>
                      <a:close/>
                      <a:moveTo>
                        <a:pt x="254922" y="127000"/>
                      </a:moveTo>
                      <a:cubicBezTo>
                        <a:pt x="244270" y="127000"/>
                        <a:pt x="234950" y="136029"/>
                        <a:pt x="234950" y="147638"/>
                      </a:cubicBezTo>
                      <a:cubicBezTo>
                        <a:pt x="234950" y="147638"/>
                        <a:pt x="234950" y="147638"/>
                        <a:pt x="276225" y="147638"/>
                      </a:cubicBezTo>
                      <a:cubicBezTo>
                        <a:pt x="276225" y="136029"/>
                        <a:pt x="266905" y="127000"/>
                        <a:pt x="254922" y="127000"/>
                      </a:cubicBezTo>
                      <a:close/>
                      <a:moveTo>
                        <a:pt x="130590" y="100012"/>
                      </a:moveTo>
                      <a:cubicBezTo>
                        <a:pt x="113325" y="100012"/>
                        <a:pt x="98716" y="119963"/>
                        <a:pt x="92075" y="147895"/>
                      </a:cubicBezTo>
                      <a:cubicBezTo>
                        <a:pt x="96060" y="147895"/>
                        <a:pt x="101372" y="147895"/>
                        <a:pt x="105356" y="147895"/>
                      </a:cubicBezTo>
                      <a:cubicBezTo>
                        <a:pt x="105356" y="147895"/>
                        <a:pt x="105356" y="147895"/>
                        <a:pt x="226214" y="147895"/>
                      </a:cubicBezTo>
                      <a:cubicBezTo>
                        <a:pt x="226214" y="130604"/>
                        <a:pt x="239495" y="117303"/>
                        <a:pt x="255432" y="117303"/>
                      </a:cubicBezTo>
                      <a:cubicBezTo>
                        <a:pt x="272697" y="117303"/>
                        <a:pt x="285979" y="130604"/>
                        <a:pt x="285979" y="147895"/>
                      </a:cubicBezTo>
                      <a:cubicBezTo>
                        <a:pt x="288635" y="147895"/>
                        <a:pt x="292619" y="147895"/>
                        <a:pt x="295275" y="149225"/>
                      </a:cubicBezTo>
                      <a:cubicBezTo>
                        <a:pt x="288635" y="119963"/>
                        <a:pt x="274026" y="100012"/>
                        <a:pt x="255432" y="100012"/>
                      </a:cubicBezTo>
                      <a:cubicBezTo>
                        <a:pt x="255432" y="100012"/>
                        <a:pt x="255432" y="100012"/>
                        <a:pt x="130590" y="100012"/>
                      </a:cubicBezTo>
                      <a:close/>
                      <a:moveTo>
                        <a:pt x="131008" y="85725"/>
                      </a:moveTo>
                      <a:cubicBezTo>
                        <a:pt x="131008" y="85725"/>
                        <a:pt x="131008" y="85725"/>
                        <a:pt x="255022" y="85725"/>
                      </a:cubicBezTo>
                      <a:cubicBezTo>
                        <a:pt x="282727" y="85725"/>
                        <a:pt x="303836" y="114754"/>
                        <a:pt x="309113" y="153019"/>
                      </a:cubicBezTo>
                      <a:cubicBezTo>
                        <a:pt x="327583" y="163575"/>
                        <a:pt x="338137" y="183367"/>
                        <a:pt x="338137" y="207117"/>
                      </a:cubicBezTo>
                      <a:cubicBezTo>
                        <a:pt x="338137" y="224271"/>
                        <a:pt x="332860" y="240104"/>
                        <a:pt x="320986" y="251980"/>
                      </a:cubicBezTo>
                      <a:cubicBezTo>
                        <a:pt x="320986" y="251980"/>
                        <a:pt x="320986" y="251980"/>
                        <a:pt x="320986" y="288925"/>
                      </a:cubicBezTo>
                      <a:cubicBezTo>
                        <a:pt x="320986" y="288925"/>
                        <a:pt x="320986" y="288925"/>
                        <a:pt x="274811" y="288925"/>
                      </a:cubicBezTo>
                      <a:cubicBezTo>
                        <a:pt x="274811" y="288925"/>
                        <a:pt x="274811" y="288925"/>
                        <a:pt x="274811" y="266494"/>
                      </a:cubicBezTo>
                      <a:cubicBezTo>
                        <a:pt x="274811" y="266494"/>
                        <a:pt x="274811" y="266494"/>
                        <a:pt x="112538" y="266494"/>
                      </a:cubicBezTo>
                      <a:cubicBezTo>
                        <a:pt x="112538" y="266494"/>
                        <a:pt x="112538" y="266494"/>
                        <a:pt x="112538" y="288925"/>
                      </a:cubicBezTo>
                      <a:cubicBezTo>
                        <a:pt x="112538" y="288925"/>
                        <a:pt x="112538" y="288925"/>
                        <a:pt x="66363" y="288925"/>
                      </a:cubicBezTo>
                      <a:cubicBezTo>
                        <a:pt x="66363" y="288925"/>
                        <a:pt x="66363" y="288925"/>
                        <a:pt x="66363" y="251980"/>
                      </a:cubicBezTo>
                      <a:cubicBezTo>
                        <a:pt x="54489" y="240104"/>
                        <a:pt x="49212" y="224271"/>
                        <a:pt x="49212" y="207117"/>
                      </a:cubicBezTo>
                      <a:cubicBezTo>
                        <a:pt x="49212" y="183367"/>
                        <a:pt x="58447" y="163575"/>
                        <a:pt x="78237" y="153019"/>
                      </a:cubicBezTo>
                      <a:cubicBezTo>
                        <a:pt x="83514" y="114754"/>
                        <a:pt x="104623" y="85725"/>
                        <a:pt x="131008" y="85725"/>
                      </a:cubicBezTo>
                      <a:close/>
                      <a:moveTo>
                        <a:pt x="65088" y="0"/>
                      </a:moveTo>
                      <a:cubicBezTo>
                        <a:pt x="66416" y="0"/>
                        <a:pt x="69073" y="2610"/>
                        <a:pt x="69073" y="5220"/>
                      </a:cubicBezTo>
                      <a:cubicBezTo>
                        <a:pt x="69073" y="5220"/>
                        <a:pt x="69073" y="5220"/>
                        <a:pt x="69073" y="13050"/>
                      </a:cubicBezTo>
                      <a:cubicBezTo>
                        <a:pt x="99624" y="14355"/>
                        <a:pt x="124862" y="37845"/>
                        <a:pt x="130175" y="67859"/>
                      </a:cubicBezTo>
                      <a:lnTo>
                        <a:pt x="69073" y="67859"/>
                      </a:lnTo>
                      <a:cubicBezTo>
                        <a:pt x="69073" y="67859"/>
                        <a:pt x="69073" y="67859"/>
                        <a:pt x="69073" y="130499"/>
                      </a:cubicBezTo>
                      <a:cubicBezTo>
                        <a:pt x="69073" y="135718"/>
                        <a:pt x="66416" y="142243"/>
                        <a:pt x="62431" y="147463"/>
                      </a:cubicBezTo>
                      <a:cubicBezTo>
                        <a:pt x="57118" y="151378"/>
                        <a:pt x="51805" y="153988"/>
                        <a:pt x="45163" y="153988"/>
                      </a:cubicBezTo>
                      <a:cubicBezTo>
                        <a:pt x="45163" y="153988"/>
                        <a:pt x="45163" y="153988"/>
                        <a:pt x="43835" y="153988"/>
                      </a:cubicBezTo>
                      <a:cubicBezTo>
                        <a:pt x="30552" y="153988"/>
                        <a:pt x="18597" y="143548"/>
                        <a:pt x="18597" y="130499"/>
                      </a:cubicBezTo>
                      <a:cubicBezTo>
                        <a:pt x="18597" y="127889"/>
                        <a:pt x="21253" y="125279"/>
                        <a:pt x="23910" y="125279"/>
                      </a:cubicBezTo>
                      <a:cubicBezTo>
                        <a:pt x="26567" y="125279"/>
                        <a:pt x="27895" y="127889"/>
                        <a:pt x="27895" y="130499"/>
                      </a:cubicBezTo>
                      <a:cubicBezTo>
                        <a:pt x="27895" y="138328"/>
                        <a:pt x="35865" y="144853"/>
                        <a:pt x="43835" y="144853"/>
                      </a:cubicBezTo>
                      <a:cubicBezTo>
                        <a:pt x="43835" y="144853"/>
                        <a:pt x="43835" y="144853"/>
                        <a:pt x="45163" y="144853"/>
                      </a:cubicBezTo>
                      <a:cubicBezTo>
                        <a:pt x="49148" y="144853"/>
                        <a:pt x="53133" y="143548"/>
                        <a:pt x="55790" y="140938"/>
                      </a:cubicBezTo>
                      <a:cubicBezTo>
                        <a:pt x="58446" y="138328"/>
                        <a:pt x="59774" y="134413"/>
                        <a:pt x="59774" y="130499"/>
                      </a:cubicBezTo>
                      <a:cubicBezTo>
                        <a:pt x="59774" y="130499"/>
                        <a:pt x="59774" y="130499"/>
                        <a:pt x="59774" y="67859"/>
                      </a:cubicBezTo>
                      <a:cubicBezTo>
                        <a:pt x="59774" y="67859"/>
                        <a:pt x="59774" y="67859"/>
                        <a:pt x="0" y="67859"/>
                      </a:cubicBezTo>
                      <a:cubicBezTo>
                        <a:pt x="3985" y="37845"/>
                        <a:pt x="29223" y="14355"/>
                        <a:pt x="59774" y="13050"/>
                      </a:cubicBezTo>
                      <a:cubicBezTo>
                        <a:pt x="59774" y="13050"/>
                        <a:pt x="59774" y="13050"/>
                        <a:pt x="59774" y="5220"/>
                      </a:cubicBezTo>
                      <a:cubicBezTo>
                        <a:pt x="59774" y="2610"/>
                        <a:pt x="62431" y="0"/>
                        <a:pt x="6508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6" name="íšḷíḑê"/>
            <p:cNvGrpSpPr/>
            <p:nvPr/>
          </p:nvGrpSpPr>
          <p:grpSpPr>
            <a:xfrm>
              <a:off x="7464833" y="1913959"/>
              <a:ext cx="1916011" cy="3209653"/>
              <a:chOff x="7710155" y="1913959"/>
              <a:chExt cx="1916011" cy="3209653"/>
            </a:xfrm>
          </p:grpSpPr>
          <p:grpSp>
            <p:nvGrpSpPr>
              <p:cNvPr id="9" name="iṩľíḍè"/>
              <p:cNvGrpSpPr/>
              <p:nvPr/>
            </p:nvGrpSpPr>
            <p:grpSpPr>
              <a:xfrm>
                <a:off x="7710155" y="1913959"/>
                <a:ext cx="1916011" cy="1014984"/>
                <a:chOff x="8119730" y="1913959"/>
                <a:chExt cx="1916011" cy="1014984"/>
              </a:xfrm>
            </p:grpSpPr>
            <p:sp>
              <p:nvSpPr>
                <p:cNvPr id="25" name="ïṡľïdè"/>
                <p:cNvSpPr/>
                <p:nvPr/>
              </p:nvSpPr>
              <p:spPr>
                <a:xfrm>
                  <a:off x="9358204" y="2042150"/>
                  <a:ext cx="677537" cy="46102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77500" lnSpcReduction="20000"/>
                </a:bodyPr>
                <a:lstStyle/>
                <a:p>
                  <a:r>
                    <a:rPr lang="en-US" sz="3600">
                      <a:solidFill>
                        <a:schemeClr val="accent2">
                          <a:lumMod val="100000"/>
                        </a:schemeClr>
                      </a:solidFill>
                      <a:latin typeface="Agency FB" panose="020B0503020202020204" pitchFamily="34" charset="0"/>
                    </a:rPr>
                    <a:t>25%</a:t>
                  </a:r>
                </a:p>
              </p:txBody>
            </p:sp>
            <p:grpSp>
              <p:nvGrpSpPr>
                <p:cNvPr id="20" name="iśliḓè"/>
                <p:cNvGrpSpPr/>
                <p:nvPr/>
              </p:nvGrpSpPr>
              <p:grpSpPr>
                <a:xfrm>
                  <a:off x="8119730" y="1913959"/>
                  <a:ext cx="1014984" cy="1014984"/>
                  <a:chOff x="8119730" y="1913959"/>
                  <a:chExt cx="1014984" cy="1014984"/>
                </a:xfrm>
              </p:grpSpPr>
              <p:sp>
                <p:nvSpPr>
                  <p:cNvPr id="21" name="ïṡľíḋê"/>
                  <p:cNvSpPr/>
                  <p:nvPr/>
                </p:nvSpPr>
                <p:spPr>
                  <a:xfrm>
                    <a:off x="8121471" y="1915700"/>
                    <a:ext cx="1013243" cy="1013243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22" name="išḻîḍê"/>
                  <p:cNvSpPr/>
                  <p:nvPr/>
                </p:nvSpPr>
                <p:spPr>
                  <a:xfrm>
                    <a:off x="8119730" y="1913959"/>
                    <a:ext cx="1014984" cy="1014984"/>
                  </a:xfrm>
                  <a:prstGeom prst="arc">
                    <a:avLst>
                      <a:gd name="adj1" fmla="val 16200000"/>
                      <a:gd name="adj2" fmla="val 22079"/>
                    </a:avLst>
                  </a:prstGeom>
                  <a:ln w="1016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23" name="íšlîďê"/>
                  <p:cNvSpPr/>
                  <p:nvPr/>
                </p:nvSpPr>
                <p:spPr>
                  <a:xfrm>
                    <a:off x="8417873" y="2181676"/>
                    <a:ext cx="479554" cy="475502"/>
                  </a:xfrm>
                  <a:custGeom>
                    <a:avLst/>
                    <a:gdLst>
                      <a:gd name="connsiteX0" fmla="*/ 192254 w 338138"/>
                      <a:gd name="connsiteY0" fmla="*/ 135421 h 335282"/>
                      <a:gd name="connsiteX1" fmla="*/ 152810 w 338138"/>
                      <a:gd name="connsiteY1" fmla="*/ 151158 h 335282"/>
                      <a:gd name="connsiteX2" fmla="*/ 152810 w 338138"/>
                      <a:gd name="connsiteY2" fmla="*/ 229842 h 335282"/>
                      <a:gd name="connsiteX3" fmla="*/ 232697 w 338138"/>
                      <a:gd name="connsiteY3" fmla="*/ 229842 h 335282"/>
                      <a:gd name="connsiteX4" fmla="*/ 232697 w 338138"/>
                      <a:gd name="connsiteY4" fmla="*/ 151158 h 335282"/>
                      <a:gd name="connsiteX5" fmla="*/ 192254 w 338138"/>
                      <a:gd name="connsiteY5" fmla="*/ 135421 h 335282"/>
                      <a:gd name="connsiteX6" fmla="*/ 238125 w 338138"/>
                      <a:gd name="connsiteY6" fmla="*/ 69850 h 335282"/>
                      <a:gd name="connsiteX7" fmla="*/ 225425 w 338138"/>
                      <a:gd name="connsiteY7" fmla="*/ 80963 h 335282"/>
                      <a:gd name="connsiteX8" fmla="*/ 238125 w 338138"/>
                      <a:gd name="connsiteY8" fmla="*/ 92076 h 335282"/>
                      <a:gd name="connsiteX9" fmla="*/ 250825 w 338138"/>
                      <a:gd name="connsiteY9" fmla="*/ 80963 h 335282"/>
                      <a:gd name="connsiteX10" fmla="*/ 238125 w 338138"/>
                      <a:gd name="connsiteY10" fmla="*/ 69850 h 335282"/>
                      <a:gd name="connsiteX11" fmla="*/ 214313 w 338138"/>
                      <a:gd name="connsiteY11" fmla="*/ 57150 h 335282"/>
                      <a:gd name="connsiteX12" fmla="*/ 263526 w 338138"/>
                      <a:gd name="connsiteY12" fmla="*/ 57150 h 335282"/>
                      <a:gd name="connsiteX13" fmla="*/ 263526 w 338138"/>
                      <a:gd name="connsiteY13" fmla="*/ 106363 h 335282"/>
                      <a:gd name="connsiteX14" fmla="*/ 214313 w 338138"/>
                      <a:gd name="connsiteY14" fmla="*/ 106363 h 335282"/>
                      <a:gd name="connsiteX15" fmla="*/ 49213 w 338138"/>
                      <a:gd name="connsiteY15" fmla="*/ 57150 h 335282"/>
                      <a:gd name="connsiteX16" fmla="*/ 195263 w 338138"/>
                      <a:gd name="connsiteY16" fmla="*/ 57150 h 335282"/>
                      <a:gd name="connsiteX17" fmla="*/ 195263 w 338138"/>
                      <a:gd name="connsiteY17" fmla="*/ 106363 h 335282"/>
                      <a:gd name="connsiteX18" fmla="*/ 49213 w 338138"/>
                      <a:gd name="connsiteY18" fmla="*/ 106363 h 335282"/>
                      <a:gd name="connsiteX19" fmla="*/ 22225 w 338138"/>
                      <a:gd name="connsiteY19" fmla="*/ 28575 h 335282"/>
                      <a:gd name="connsiteX20" fmla="*/ 22225 w 338138"/>
                      <a:gd name="connsiteY20" fmla="*/ 269875 h 335282"/>
                      <a:gd name="connsiteX21" fmla="*/ 241853 w 338138"/>
                      <a:gd name="connsiteY21" fmla="*/ 269875 h 335282"/>
                      <a:gd name="connsiteX22" fmla="*/ 247114 w 338138"/>
                      <a:gd name="connsiteY22" fmla="*/ 259384 h 335282"/>
                      <a:gd name="connsiteX23" fmla="*/ 233962 w 338138"/>
                      <a:gd name="connsiteY23" fmla="*/ 248892 h 335282"/>
                      <a:gd name="connsiteX24" fmla="*/ 155054 w 338138"/>
                      <a:gd name="connsiteY24" fmla="*/ 251515 h 335282"/>
                      <a:gd name="connsiteX25" fmla="*/ 49843 w 338138"/>
                      <a:gd name="connsiteY25" fmla="*/ 251515 h 335282"/>
                      <a:gd name="connsiteX26" fmla="*/ 49843 w 338138"/>
                      <a:gd name="connsiteY26" fmla="*/ 231844 h 335282"/>
                      <a:gd name="connsiteX27" fmla="*/ 135327 w 338138"/>
                      <a:gd name="connsiteY27" fmla="*/ 231844 h 335282"/>
                      <a:gd name="connsiteX28" fmla="*/ 122175 w 338138"/>
                      <a:gd name="connsiteY28" fmla="*/ 201682 h 335282"/>
                      <a:gd name="connsiteX29" fmla="*/ 49843 w 338138"/>
                      <a:gd name="connsiteY29" fmla="*/ 201682 h 335282"/>
                      <a:gd name="connsiteX30" fmla="*/ 49843 w 338138"/>
                      <a:gd name="connsiteY30" fmla="*/ 183322 h 335282"/>
                      <a:gd name="connsiteX31" fmla="*/ 120860 w 338138"/>
                      <a:gd name="connsiteY31" fmla="*/ 183322 h 335282"/>
                      <a:gd name="connsiteX32" fmla="*/ 131381 w 338138"/>
                      <a:gd name="connsiteY32" fmla="*/ 153159 h 335282"/>
                      <a:gd name="connsiteX33" fmla="*/ 49843 w 338138"/>
                      <a:gd name="connsiteY33" fmla="*/ 153159 h 335282"/>
                      <a:gd name="connsiteX34" fmla="*/ 49843 w 338138"/>
                      <a:gd name="connsiteY34" fmla="*/ 134800 h 335282"/>
                      <a:gd name="connsiteX35" fmla="*/ 147163 w 338138"/>
                      <a:gd name="connsiteY35" fmla="*/ 134800 h 335282"/>
                      <a:gd name="connsiteX36" fmla="*/ 243168 w 338138"/>
                      <a:gd name="connsiteY36" fmla="*/ 138734 h 335282"/>
                      <a:gd name="connsiteX37" fmla="*/ 251059 w 338138"/>
                      <a:gd name="connsiteY37" fmla="*/ 231844 h 335282"/>
                      <a:gd name="connsiteX38" fmla="*/ 264210 w 338138"/>
                      <a:gd name="connsiteY38" fmla="*/ 243647 h 335282"/>
                      <a:gd name="connsiteX39" fmla="*/ 272101 w 338138"/>
                      <a:gd name="connsiteY39" fmla="*/ 238401 h 335282"/>
                      <a:gd name="connsiteX40" fmla="*/ 290513 w 338138"/>
                      <a:gd name="connsiteY40" fmla="*/ 256761 h 335282"/>
                      <a:gd name="connsiteX41" fmla="*/ 290513 w 338138"/>
                      <a:gd name="connsiteY41" fmla="*/ 28575 h 335282"/>
                      <a:gd name="connsiteX42" fmla="*/ 22225 w 338138"/>
                      <a:gd name="connsiteY42" fmla="*/ 28575 h 335282"/>
                      <a:gd name="connsiteX43" fmla="*/ 0 w 338138"/>
                      <a:gd name="connsiteY43" fmla="*/ 0 h 335282"/>
                      <a:gd name="connsiteX44" fmla="*/ 311721 w 338138"/>
                      <a:gd name="connsiteY44" fmla="*/ 0 h 335282"/>
                      <a:gd name="connsiteX45" fmla="*/ 311721 w 338138"/>
                      <a:gd name="connsiteY45" fmla="*/ 278479 h 335282"/>
                      <a:gd name="connsiteX46" fmla="*/ 338138 w 338138"/>
                      <a:gd name="connsiteY46" fmla="*/ 304875 h 335282"/>
                      <a:gd name="connsiteX47" fmla="*/ 330213 w 338138"/>
                      <a:gd name="connsiteY47" fmla="*/ 325992 h 335282"/>
                      <a:gd name="connsiteX48" fmla="*/ 307759 w 338138"/>
                      <a:gd name="connsiteY48" fmla="*/ 335230 h 335282"/>
                      <a:gd name="connsiteX49" fmla="*/ 262850 w 338138"/>
                      <a:gd name="connsiteY49" fmla="*/ 291677 h 335282"/>
                      <a:gd name="connsiteX50" fmla="*/ 0 w 338138"/>
                      <a:gd name="connsiteY50" fmla="*/ 291677 h 335282"/>
                      <a:gd name="connsiteX51" fmla="*/ 0 w 338138"/>
                      <a:gd name="connsiteY51" fmla="*/ 0 h 33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38138" h="335282">
                        <a:moveTo>
                          <a:pt x="192254" y="135421"/>
                        </a:moveTo>
                        <a:cubicBezTo>
                          <a:pt x="177774" y="135421"/>
                          <a:pt x="163461" y="140666"/>
                          <a:pt x="152810" y="151158"/>
                        </a:cubicBezTo>
                        <a:cubicBezTo>
                          <a:pt x="130175" y="173452"/>
                          <a:pt x="130175" y="207548"/>
                          <a:pt x="152810" y="229842"/>
                        </a:cubicBezTo>
                        <a:cubicBezTo>
                          <a:pt x="174113" y="250825"/>
                          <a:pt x="210062" y="250825"/>
                          <a:pt x="232697" y="229842"/>
                        </a:cubicBezTo>
                        <a:cubicBezTo>
                          <a:pt x="254000" y="207548"/>
                          <a:pt x="254000" y="173452"/>
                          <a:pt x="232697" y="151158"/>
                        </a:cubicBezTo>
                        <a:cubicBezTo>
                          <a:pt x="221379" y="140666"/>
                          <a:pt x="206733" y="135421"/>
                          <a:pt x="192254" y="135421"/>
                        </a:cubicBezTo>
                        <a:close/>
                        <a:moveTo>
                          <a:pt x="238125" y="69850"/>
                        </a:moveTo>
                        <a:cubicBezTo>
                          <a:pt x="231111" y="69850"/>
                          <a:pt x="225425" y="74825"/>
                          <a:pt x="225425" y="80963"/>
                        </a:cubicBezTo>
                        <a:cubicBezTo>
                          <a:pt x="225425" y="87101"/>
                          <a:pt x="231111" y="92076"/>
                          <a:pt x="238125" y="92076"/>
                        </a:cubicBezTo>
                        <a:cubicBezTo>
                          <a:pt x="245139" y="92076"/>
                          <a:pt x="250825" y="87101"/>
                          <a:pt x="250825" y="80963"/>
                        </a:cubicBezTo>
                        <a:cubicBezTo>
                          <a:pt x="250825" y="74825"/>
                          <a:pt x="245139" y="69850"/>
                          <a:pt x="238125" y="69850"/>
                        </a:cubicBezTo>
                        <a:close/>
                        <a:moveTo>
                          <a:pt x="214313" y="57150"/>
                        </a:moveTo>
                        <a:lnTo>
                          <a:pt x="263526" y="57150"/>
                        </a:lnTo>
                        <a:lnTo>
                          <a:pt x="263526" y="106363"/>
                        </a:lnTo>
                        <a:lnTo>
                          <a:pt x="214313" y="106363"/>
                        </a:lnTo>
                        <a:close/>
                        <a:moveTo>
                          <a:pt x="49213" y="57150"/>
                        </a:moveTo>
                        <a:lnTo>
                          <a:pt x="195263" y="57150"/>
                        </a:lnTo>
                        <a:lnTo>
                          <a:pt x="195263" y="106363"/>
                        </a:lnTo>
                        <a:lnTo>
                          <a:pt x="49213" y="106363"/>
                        </a:lnTo>
                        <a:close/>
                        <a:moveTo>
                          <a:pt x="22225" y="28575"/>
                        </a:moveTo>
                        <a:cubicBezTo>
                          <a:pt x="22225" y="28575"/>
                          <a:pt x="22225" y="28575"/>
                          <a:pt x="22225" y="269875"/>
                        </a:cubicBezTo>
                        <a:lnTo>
                          <a:pt x="241853" y="269875"/>
                        </a:lnTo>
                        <a:cubicBezTo>
                          <a:pt x="241853" y="269875"/>
                          <a:pt x="241853" y="269875"/>
                          <a:pt x="247114" y="259384"/>
                        </a:cubicBezTo>
                        <a:cubicBezTo>
                          <a:pt x="247114" y="259384"/>
                          <a:pt x="247114" y="259384"/>
                          <a:pt x="233962" y="248892"/>
                        </a:cubicBezTo>
                        <a:cubicBezTo>
                          <a:pt x="210289" y="264629"/>
                          <a:pt x="178726" y="265941"/>
                          <a:pt x="155054" y="251515"/>
                        </a:cubicBezTo>
                        <a:cubicBezTo>
                          <a:pt x="155054" y="251515"/>
                          <a:pt x="155054" y="251515"/>
                          <a:pt x="49843" y="251515"/>
                        </a:cubicBezTo>
                        <a:cubicBezTo>
                          <a:pt x="49843" y="251515"/>
                          <a:pt x="49843" y="251515"/>
                          <a:pt x="49843" y="231844"/>
                        </a:cubicBezTo>
                        <a:cubicBezTo>
                          <a:pt x="49843" y="231844"/>
                          <a:pt x="49843" y="231844"/>
                          <a:pt x="135327" y="231844"/>
                        </a:cubicBezTo>
                        <a:cubicBezTo>
                          <a:pt x="128751" y="222664"/>
                          <a:pt x="123490" y="213484"/>
                          <a:pt x="122175" y="201682"/>
                        </a:cubicBezTo>
                        <a:cubicBezTo>
                          <a:pt x="122175" y="201682"/>
                          <a:pt x="122175" y="201682"/>
                          <a:pt x="49843" y="201682"/>
                        </a:cubicBezTo>
                        <a:cubicBezTo>
                          <a:pt x="49843" y="201682"/>
                          <a:pt x="49843" y="201682"/>
                          <a:pt x="49843" y="183322"/>
                        </a:cubicBezTo>
                        <a:cubicBezTo>
                          <a:pt x="49843" y="183322"/>
                          <a:pt x="49843" y="183322"/>
                          <a:pt x="120860" y="183322"/>
                        </a:cubicBezTo>
                        <a:cubicBezTo>
                          <a:pt x="122175" y="172831"/>
                          <a:pt x="124806" y="162339"/>
                          <a:pt x="131381" y="153159"/>
                        </a:cubicBezTo>
                        <a:cubicBezTo>
                          <a:pt x="131381" y="153159"/>
                          <a:pt x="131381" y="153159"/>
                          <a:pt x="49843" y="153159"/>
                        </a:cubicBezTo>
                        <a:cubicBezTo>
                          <a:pt x="49843" y="153159"/>
                          <a:pt x="49843" y="153159"/>
                          <a:pt x="49843" y="134800"/>
                        </a:cubicBezTo>
                        <a:cubicBezTo>
                          <a:pt x="49843" y="134800"/>
                          <a:pt x="49843" y="134800"/>
                          <a:pt x="147163" y="134800"/>
                        </a:cubicBezTo>
                        <a:cubicBezTo>
                          <a:pt x="174781" y="111194"/>
                          <a:pt x="216865" y="112506"/>
                          <a:pt x="243168" y="138734"/>
                        </a:cubicBezTo>
                        <a:cubicBezTo>
                          <a:pt x="269471" y="164962"/>
                          <a:pt x="270786" y="202993"/>
                          <a:pt x="251059" y="231844"/>
                        </a:cubicBezTo>
                        <a:cubicBezTo>
                          <a:pt x="251059" y="231844"/>
                          <a:pt x="251059" y="231844"/>
                          <a:pt x="264210" y="243647"/>
                        </a:cubicBezTo>
                        <a:cubicBezTo>
                          <a:pt x="264210" y="243647"/>
                          <a:pt x="264210" y="243647"/>
                          <a:pt x="272101" y="238401"/>
                        </a:cubicBezTo>
                        <a:cubicBezTo>
                          <a:pt x="272101" y="238401"/>
                          <a:pt x="272101" y="238401"/>
                          <a:pt x="290513" y="256761"/>
                        </a:cubicBezTo>
                        <a:cubicBezTo>
                          <a:pt x="290513" y="256761"/>
                          <a:pt x="290513" y="256761"/>
                          <a:pt x="290513" y="28575"/>
                        </a:cubicBezTo>
                        <a:cubicBezTo>
                          <a:pt x="290513" y="28575"/>
                          <a:pt x="290513" y="28575"/>
                          <a:pt x="22225" y="28575"/>
                        </a:cubicBezTo>
                        <a:close/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311721" y="0"/>
                        </a:cubicBezTo>
                        <a:cubicBezTo>
                          <a:pt x="311721" y="0"/>
                          <a:pt x="311721" y="0"/>
                          <a:pt x="311721" y="278479"/>
                        </a:cubicBezTo>
                        <a:cubicBezTo>
                          <a:pt x="311721" y="278479"/>
                          <a:pt x="311721" y="278479"/>
                          <a:pt x="338138" y="304875"/>
                        </a:cubicBezTo>
                        <a:cubicBezTo>
                          <a:pt x="338138" y="304875"/>
                          <a:pt x="338138" y="316753"/>
                          <a:pt x="330213" y="325992"/>
                        </a:cubicBezTo>
                        <a:cubicBezTo>
                          <a:pt x="320967" y="336550"/>
                          <a:pt x="307759" y="335230"/>
                          <a:pt x="307759" y="335230"/>
                        </a:cubicBezTo>
                        <a:cubicBezTo>
                          <a:pt x="307759" y="335230"/>
                          <a:pt x="307759" y="335230"/>
                          <a:pt x="262850" y="291677"/>
                        </a:cubicBezTo>
                        <a:cubicBezTo>
                          <a:pt x="262850" y="291677"/>
                          <a:pt x="262850" y="291677"/>
                          <a:pt x="0" y="291677"/>
                        </a:cubicBezTo>
                        <a:cubicBezTo>
                          <a:pt x="0" y="291677"/>
                          <a:pt x="0" y="2916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</p:grpSp>
          </p:grpSp>
          <p:grpSp>
            <p:nvGrpSpPr>
              <p:cNvPr id="10" name="ïšḻïḓé"/>
              <p:cNvGrpSpPr/>
              <p:nvPr/>
            </p:nvGrpSpPr>
            <p:grpSpPr>
              <a:xfrm>
                <a:off x="7710155" y="4108628"/>
                <a:ext cx="1916011" cy="1014984"/>
                <a:chOff x="8119730" y="4108628"/>
                <a:chExt cx="1916011" cy="1014984"/>
              </a:xfrm>
            </p:grpSpPr>
            <p:sp>
              <p:nvSpPr>
                <p:cNvPr id="17" name="ïṥḷiḑe"/>
                <p:cNvSpPr/>
                <p:nvPr/>
              </p:nvSpPr>
              <p:spPr>
                <a:xfrm>
                  <a:off x="9358204" y="4226640"/>
                  <a:ext cx="677537" cy="46102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77500" lnSpcReduction="20000"/>
                </a:bodyPr>
                <a:lstStyle/>
                <a:p>
                  <a:r>
                    <a:rPr lang="en-US" sz="3600">
                      <a:solidFill>
                        <a:schemeClr val="accent4">
                          <a:lumMod val="100000"/>
                        </a:schemeClr>
                      </a:solidFill>
                      <a:effectLst/>
                      <a:latin typeface="Agency FB" panose="020B0503020202020204" pitchFamily="34" charset="0"/>
                    </a:rPr>
                    <a:t>70%</a:t>
                  </a:r>
                </a:p>
              </p:txBody>
            </p:sp>
            <p:grpSp>
              <p:nvGrpSpPr>
                <p:cNvPr id="12" name="ísľîḋè"/>
                <p:cNvGrpSpPr/>
                <p:nvPr/>
              </p:nvGrpSpPr>
              <p:grpSpPr>
                <a:xfrm>
                  <a:off x="8119730" y="4108628"/>
                  <a:ext cx="1014984" cy="1014984"/>
                  <a:chOff x="8119730" y="4108628"/>
                  <a:chExt cx="1014984" cy="1014984"/>
                </a:xfrm>
              </p:grpSpPr>
              <p:sp>
                <p:nvSpPr>
                  <p:cNvPr id="13" name="išlïḑè"/>
                  <p:cNvSpPr/>
                  <p:nvPr/>
                </p:nvSpPr>
                <p:spPr>
                  <a:xfrm>
                    <a:off x="8121471" y="4110369"/>
                    <a:ext cx="1013243" cy="1013243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4" name="i$1îḑe"/>
                  <p:cNvSpPr/>
                  <p:nvPr/>
                </p:nvSpPr>
                <p:spPr>
                  <a:xfrm>
                    <a:off x="8119730" y="4108628"/>
                    <a:ext cx="1014984" cy="1014984"/>
                  </a:xfrm>
                  <a:prstGeom prst="arc">
                    <a:avLst>
                      <a:gd name="adj1" fmla="val 16200000"/>
                      <a:gd name="adj2" fmla="val 8711261"/>
                    </a:avLst>
                  </a:prstGeom>
                  <a:ln w="1016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5" name="iśľiḍé"/>
                  <p:cNvSpPr/>
                  <p:nvPr/>
                </p:nvSpPr>
                <p:spPr>
                  <a:xfrm>
                    <a:off x="8456437" y="4373878"/>
                    <a:ext cx="341570" cy="479552"/>
                  </a:xfrm>
                  <a:custGeom>
                    <a:avLst/>
                    <a:gdLst>
                      <a:gd name="connsiteX0" fmla="*/ 65297 w 239713"/>
                      <a:gd name="connsiteY0" fmla="*/ 242888 h 336550"/>
                      <a:gd name="connsiteX1" fmla="*/ 176003 w 239713"/>
                      <a:gd name="connsiteY1" fmla="*/ 242888 h 336550"/>
                      <a:gd name="connsiteX2" fmla="*/ 190500 w 239713"/>
                      <a:gd name="connsiteY2" fmla="*/ 257856 h 336550"/>
                      <a:gd name="connsiteX3" fmla="*/ 176003 w 239713"/>
                      <a:gd name="connsiteY3" fmla="*/ 271463 h 336550"/>
                      <a:gd name="connsiteX4" fmla="*/ 65297 w 239713"/>
                      <a:gd name="connsiteY4" fmla="*/ 271463 h 336550"/>
                      <a:gd name="connsiteX5" fmla="*/ 50800 w 239713"/>
                      <a:gd name="connsiteY5" fmla="*/ 257856 h 336550"/>
                      <a:gd name="connsiteX6" fmla="*/ 65297 w 239713"/>
                      <a:gd name="connsiteY6" fmla="*/ 242888 h 336550"/>
                      <a:gd name="connsiteX7" fmla="*/ 65297 w 239713"/>
                      <a:gd name="connsiteY7" fmla="*/ 173038 h 336550"/>
                      <a:gd name="connsiteX8" fmla="*/ 176003 w 239713"/>
                      <a:gd name="connsiteY8" fmla="*/ 173038 h 336550"/>
                      <a:gd name="connsiteX9" fmla="*/ 190500 w 239713"/>
                      <a:gd name="connsiteY9" fmla="*/ 187326 h 336550"/>
                      <a:gd name="connsiteX10" fmla="*/ 176003 w 239713"/>
                      <a:gd name="connsiteY10" fmla="*/ 201613 h 336550"/>
                      <a:gd name="connsiteX11" fmla="*/ 65297 w 239713"/>
                      <a:gd name="connsiteY11" fmla="*/ 201613 h 336550"/>
                      <a:gd name="connsiteX12" fmla="*/ 50800 w 239713"/>
                      <a:gd name="connsiteY12" fmla="*/ 187326 h 336550"/>
                      <a:gd name="connsiteX13" fmla="*/ 65297 w 239713"/>
                      <a:gd name="connsiteY13" fmla="*/ 173038 h 336550"/>
                      <a:gd name="connsiteX14" fmla="*/ 65297 w 239713"/>
                      <a:gd name="connsiteY14" fmla="*/ 101600 h 336550"/>
                      <a:gd name="connsiteX15" fmla="*/ 176003 w 239713"/>
                      <a:gd name="connsiteY15" fmla="*/ 101600 h 336550"/>
                      <a:gd name="connsiteX16" fmla="*/ 190500 w 239713"/>
                      <a:gd name="connsiteY16" fmla="*/ 115888 h 336550"/>
                      <a:gd name="connsiteX17" fmla="*/ 176003 w 239713"/>
                      <a:gd name="connsiteY17" fmla="*/ 130175 h 336550"/>
                      <a:gd name="connsiteX18" fmla="*/ 65297 w 239713"/>
                      <a:gd name="connsiteY18" fmla="*/ 130175 h 336550"/>
                      <a:gd name="connsiteX19" fmla="*/ 50800 w 239713"/>
                      <a:gd name="connsiteY19" fmla="*/ 115888 h 336550"/>
                      <a:gd name="connsiteX20" fmla="*/ 65297 w 239713"/>
                      <a:gd name="connsiteY20" fmla="*/ 101600 h 336550"/>
                      <a:gd name="connsiteX21" fmla="*/ 31221 w 239713"/>
                      <a:gd name="connsiteY21" fmla="*/ 66675 h 336550"/>
                      <a:gd name="connsiteX22" fmla="*/ 28575 w 239713"/>
                      <a:gd name="connsiteY22" fmla="*/ 70614 h 336550"/>
                      <a:gd name="connsiteX23" fmla="*/ 28575 w 239713"/>
                      <a:gd name="connsiteY23" fmla="*/ 306937 h 336550"/>
                      <a:gd name="connsiteX24" fmla="*/ 31221 w 239713"/>
                      <a:gd name="connsiteY24" fmla="*/ 309563 h 336550"/>
                      <a:gd name="connsiteX25" fmla="*/ 208492 w 239713"/>
                      <a:gd name="connsiteY25" fmla="*/ 309563 h 336550"/>
                      <a:gd name="connsiteX26" fmla="*/ 211138 w 239713"/>
                      <a:gd name="connsiteY26" fmla="*/ 306937 h 336550"/>
                      <a:gd name="connsiteX27" fmla="*/ 211138 w 239713"/>
                      <a:gd name="connsiteY27" fmla="*/ 70614 h 336550"/>
                      <a:gd name="connsiteX28" fmla="*/ 208492 w 239713"/>
                      <a:gd name="connsiteY28" fmla="*/ 66675 h 336550"/>
                      <a:gd name="connsiteX29" fmla="*/ 31221 w 239713"/>
                      <a:gd name="connsiteY29" fmla="*/ 66675 h 336550"/>
                      <a:gd name="connsiteX30" fmla="*/ 105753 w 239713"/>
                      <a:gd name="connsiteY30" fmla="*/ 28575 h 336550"/>
                      <a:gd name="connsiteX31" fmla="*/ 103188 w 239713"/>
                      <a:gd name="connsiteY31" fmla="*/ 31221 h 336550"/>
                      <a:gd name="connsiteX32" fmla="*/ 103188 w 239713"/>
                      <a:gd name="connsiteY32" fmla="*/ 36513 h 336550"/>
                      <a:gd name="connsiteX33" fmla="*/ 136526 w 239713"/>
                      <a:gd name="connsiteY33" fmla="*/ 36513 h 336550"/>
                      <a:gd name="connsiteX34" fmla="*/ 136526 w 239713"/>
                      <a:gd name="connsiteY34" fmla="*/ 31221 h 336550"/>
                      <a:gd name="connsiteX35" fmla="*/ 133962 w 239713"/>
                      <a:gd name="connsiteY35" fmla="*/ 28575 h 336550"/>
                      <a:gd name="connsiteX36" fmla="*/ 105753 w 239713"/>
                      <a:gd name="connsiteY36" fmla="*/ 28575 h 336550"/>
                      <a:gd name="connsiteX37" fmla="*/ 105368 w 239713"/>
                      <a:gd name="connsiteY37" fmla="*/ 0 h 336550"/>
                      <a:gd name="connsiteX38" fmla="*/ 134345 w 239713"/>
                      <a:gd name="connsiteY38" fmla="*/ 0 h 336550"/>
                      <a:gd name="connsiteX39" fmla="*/ 165955 w 239713"/>
                      <a:gd name="connsiteY39" fmla="*/ 31552 h 336550"/>
                      <a:gd name="connsiteX40" fmla="*/ 165955 w 239713"/>
                      <a:gd name="connsiteY40" fmla="*/ 36810 h 336550"/>
                      <a:gd name="connsiteX41" fmla="*/ 208103 w 239713"/>
                      <a:gd name="connsiteY41" fmla="*/ 36810 h 336550"/>
                      <a:gd name="connsiteX42" fmla="*/ 239713 w 239713"/>
                      <a:gd name="connsiteY42" fmla="*/ 68362 h 336550"/>
                      <a:gd name="connsiteX43" fmla="*/ 239713 w 239713"/>
                      <a:gd name="connsiteY43" fmla="*/ 304998 h 336550"/>
                      <a:gd name="connsiteX44" fmla="*/ 206786 w 239713"/>
                      <a:gd name="connsiteY44" fmla="*/ 336550 h 336550"/>
                      <a:gd name="connsiteX45" fmla="*/ 31610 w 239713"/>
                      <a:gd name="connsiteY45" fmla="*/ 336550 h 336550"/>
                      <a:gd name="connsiteX46" fmla="*/ 0 w 239713"/>
                      <a:gd name="connsiteY46" fmla="*/ 304998 h 336550"/>
                      <a:gd name="connsiteX47" fmla="*/ 0 w 239713"/>
                      <a:gd name="connsiteY47" fmla="*/ 68362 h 336550"/>
                      <a:gd name="connsiteX48" fmla="*/ 31610 w 239713"/>
                      <a:gd name="connsiteY48" fmla="*/ 36810 h 336550"/>
                      <a:gd name="connsiteX49" fmla="*/ 73758 w 239713"/>
                      <a:gd name="connsiteY49" fmla="*/ 36810 h 336550"/>
                      <a:gd name="connsiteX50" fmla="*/ 73758 w 239713"/>
                      <a:gd name="connsiteY50" fmla="*/ 31552 h 336550"/>
                      <a:gd name="connsiteX51" fmla="*/ 105368 w 239713"/>
                      <a:gd name="connsiteY51" fmla="*/ 0 h 336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239713" h="336550">
                        <a:moveTo>
                          <a:pt x="65297" y="242888"/>
                        </a:moveTo>
                        <a:cubicBezTo>
                          <a:pt x="65297" y="242888"/>
                          <a:pt x="65297" y="242888"/>
                          <a:pt x="176003" y="242888"/>
                        </a:cubicBezTo>
                        <a:cubicBezTo>
                          <a:pt x="183911" y="242888"/>
                          <a:pt x="190500" y="249692"/>
                          <a:pt x="190500" y="257856"/>
                        </a:cubicBezTo>
                        <a:cubicBezTo>
                          <a:pt x="190500" y="266020"/>
                          <a:pt x="183911" y="271463"/>
                          <a:pt x="176003" y="271463"/>
                        </a:cubicBezTo>
                        <a:cubicBezTo>
                          <a:pt x="176003" y="271463"/>
                          <a:pt x="176003" y="271463"/>
                          <a:pt x="65297" y="271463"/>
                        </a:cubicBezTo>
                        <a:cubicBezTo>
                          <a:pt x="57390" y="271463"/>
                          <a:pt x="50800" y="266020"/>
                          <a:pt x="50800" y="257856"/>
                        </a:cubicBezTo>
                        <a:cubicBezTo>
                          <a:pt x="50800" y="249692"/>
                          <a:pt x="57390" y="242888"/>
                          <a:pt x="65297" y="242888"/>
                        </a:cubicBezTo>
                        <a:close/>
                        <a:moveTo>
                          <a:pt x="65297" y="173038"/>
                        </a:moveTo>
                        <a:cubicBezTo>
                          <a:pt x="65297" y="173038"/>
                          <a:pt x="65297" y="173038"/>
                          <a:pt x="176003" y="173038"/>
                        </a:cubicBezTo>
                        <a:cubicBezTo>
                          <a:pt x="183911" y="173038"/>
                          <a:pt x="190500" y="179532"/>
                          <a:pt x="190500" y="187326"/>
                        </a:cubicBezTo>
                        <a:cubicBezTo>
                          <a:pt x="190500" y="195119"/>
                          <a:pt x="183911" y="201613"/>
                          <a:pt x="176003" y="201613"/>
                        </a:cubicBezTo>
                        <a:cubicBezTo>
                          <a:pt x="176003" y="201613"/>
                          <a:pt x="176003" y="201613"/>
                          <a:pt x="65297" y="201613"/>
                        </a:cubicBezTo>
                        <a:cubicBezTo>
                          <a:pt x="57390" y="201613"/>
                          <a:pt x="50800" y="195119"/>
                          <a:pt x="50800" y="187326"/>
                        </a:cubicBezTo>
                        <a:cubicBezTo>
                          <a:pt x="50800" y="179532"/>
                          <a:pt x="57390" y="173038"/>
                          <a:pt x="65297" y="173038"/>
                        </a:cubicBezTo>
                        <a:close/>
                        <a:moveTo>
                          <a:pt x="65297" y="101600"/>
                        </a:moveTo>
                        <a:cubicBezTo>
                          <a:pt x="65297" y="101600"/>
                          <a:pt x="65297" y="101600"/>
                          <a:pt x="176003" y="101600"/>
                        </a:cubicBezTo>
                        <a:cubicBezTo>
                          <a:pt x="183911" y="101600"/>
                          <a:pt x="190500" y="108094"/>
                          <a:pt x="190500" y="115888"/>
                        </a:cubicBezTo>
                        <a:cubicBezTo>
                          <a:pt x="190500" y="123681"/>
                          <a:pt x="183911" y="130175"/>
                          <a:pt x="176003" y="130175"/>
                        </a:cubicBezTo>
                        <a:cubicBezTo>
                          <a:pt x="176003" y="130175"/>
                          <a:pt x="176003" y="130175"/>
                          <a:pt x="65297" y="130175"/>
                        </a:cubicBezTo>
                        <a:cubicBezTo>
                          <a:pt x="57390" y="130175"/>
                          <a:pt x="50800" y="123681"/>
                          <a:pt x="50800" y="115888"/>
                        </a:cubicBezTo>
                        <a:cubicBezTo>
                          <a:pt x="50800" y="108094"/>
                          <a:pt x="57390" y="101600"/>
                          <a:pt x="65297" y="101600"/>
                        </a:cubicBezTo>
                        <a:close/>
                        <a:moveTo>
                          <a:pt x="31221" y="66675"/>
                        </a:moveTo>
                        <a:cubicBezTo>
                          <a:pt x="29898" y="66675"/>
                          <a:pt x="28575" y="67988"/>
                          <a:pt x="28575" y="70614"/>
                        </a:cubicBezTo>
                        <a:cubicBezTo>
                          <a:pt x="28575" y="70614"/>
                          <a:pt x="28575" y="70614"/>
                          <a:pt x="28575" y="306937"/>
                        </a:cubicBezTo>
                        <a:cubicBezTo>
                          <a:pt x="28575" y="308250"/>
                          <a:pt x="29898" y="309563"/>
                          <a:pt x="31221" y="309563"/>
                        </a:cubicBezTo>
                        <a:cubicBezTo>
                          <a:pt x="31221" y="309563"/>
                          <a:pt x="31221" y="309563"/>
                          <a:pt x="208492" y="309563"/>
                        </a:cubicBezTo>
                        <a:cubicBezTo>
                          <a:pt x="209815" y="309563"/>
                          <a:pt x="211138" y="308250"/>
                          <a:pt x="211138" y="306937"/>
                        </a:cubicBezTo>
                        <a:lnTo>
                          <a:pt x="211138" y="70614"/>
                        </a:lnTo>
                        <a:cubicBezTo>
                          <a:pt x="211138" y="67988"/>
                          <a:pt x="209815" y="66675"/>
                          <a:pt x="208492" y="66675"/>
                        </a:cubicBezTo>
                        <a:cubicBezTo>
                          <a:pt x="208492" y="66675"/>
                          <a:pt x="208492" y="66675"/>
                          <a:pt x="31221" y="66675"/>
                        </a:cubicBezTo>
                        <a:close/>
                        <a:moveTo>
                          <a:pt x="105753" y="28575"/>
                        </a:moveTo>
                        <a:cubicBezTo>
                          <a:pt x="104470" y="28575"/>
                          <a:pt x="103188" y="29898"/>
                          <a:pt x="103188" y="31221"/>
                        </a:cubicBezTo>
                        <a:cubicBezTo>
                          <a:pt x="103188" y="31221"/>
                          <a:pt x="103188" y="31221"/>
                          <a:pt x="103188" y="36513"/>
                        </a:cubicBezTo>
                        <a:cubicBezTo>
                          <a:pt x="103188" y="36513"/>
                          <a:pt x="103188" y="36513"/>
                          <a:pt x="136526" y="36513"/>
                        </a:cubicBezTo>
                        <a:cubicBezTo>
                          <a:pt x="136526" y="36513"/>
                          <a:pt x="136526" y="36513"/>
                          <a:pt x="136526" y="31221"/>
                        </a:cubicBezTo>
                        <a:cubicBezTo>
                          <a:pt x="136526" y="29898"/>
                          <a:pt x="135244" y="28575"/>
                          <a:pt x="133962" y="28575"/>
                        </a:cubicBezTo>
                        <a:cubicBezTo>
                          <a:pt x="133962" y="28575"/>
                          <a:pt x="133962" y="28575"/>
                          <a:pt x="105753" y="28575"/>
                        </a:cubicBezTo>
                        <a:close/>
                        <a:moveTo>
                          <a:pt x="105368" y="0"/>
                        </a:moveTo>
                        <a:cubicBezTo>
                          <a:pt x="105368" y="0"/>
                          <a:pt x="105368" y="0"/>
                          <a:pt x="134345" y="0"/>
                        </a:cubicBezTo>
                        <a:cubicBezTo>
                          <a:pt x="151467" y="0"/>
                          <a:pt x="165955" y="14461"/>
                          <a:pt x="165955" y="31552"/>
                        </a:cubicBezTo>
                        <a:cubicBezTo>
                          <a:pt x="165955" y="31552"/>
                          <a:pt x="165955" y="31552"/>
                          <a:pt x="165955" y="36810"/>
                        </a:cubicBezTo>
                        <a:cubicBezTo>
                          <a:pt x="165955" y="36810"/>
                          <a:pt x="165955" y="36810"/>
                          <a:pt x="208103" y="36810"/>
                        </a:cubicBezTo>
                        <a:cubicBezTo>
                          <a:pt x="225225" y="36810"/>
                          <a:pt x="239713" y="51271"/>
                          <a:pt x="239713" y="68362"/>
                        </a:cubicBezTo>
                        <a:cubicBezTo>
                          <a:pt x="239713" y="68362"/>
                          <a:pt x="239713" y="68362"/>
                          <a:pt x="239713" y="304998"/>
                        </a:cubicBezTo>
                        <a:cubicBezTo>
                          <a:pt x="238396" y="322089"/>
                          <a:pt x="223908" y="336550"/>
                          <a:pt x="206786" y="336550"/>
                        </a:cubicBezTo>
                        <a:cubicBezTo>
                          <a:pt x="206786" y="336550"/>
                          <a:pt x="206786" y="336550"/>
                          <a:pt x="31610" y="336550"/>
                        </a:cubicBezTo>
                        <a:cubicBezTo>
                          <a:pt x="14488" y="336550"/>
                          <a:pt x="0" y="322089"/>
                          <a:pt x="0" y="304998"/>
                        </a:cubicBezTo>
                        <a:cubicBezTo>
                          <a:pt x="0" y="304998"/>
                          <a:pt x="0" y="304998"/>
                          <a:pt x="0" y="68362"/>
                        </a:cubicBezTo>
                        <a:cubicBezTo>
                          <a:pt x="0" y="51271"/>
                          <a:pt x="14488" y="36810"/>
                          <a:pt x="31610" y="36810"/>
                        </a:cubicBezTo>
                        <a:cubicBezTo>
                          <a:pt x="31610" y="36810"/>
                          <a:pt x="31610" y="36810"/>
                          <a:pt x="73758" y="36810"/>
                        </a:cubicBezTo>
                        <a:cubicBezTo>
                          <a:pt x="73758" y="36810"/>
                          <a:pt x="73758" y="36810"/>
                          <a:pt x="73758" y="31552"/>
                        </a:cubicBezTo>
                        <a:cubicBezTo>
                          <a:pt x="73758" y="14461"/>
                          <a:pt x="88246" y="0"/>
                          <a:pt x="105368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44" name="组合 43"/>
          <p:cNvGrpSpPr/>
          <p:nvPr/>
        </p:nvGrpSpPr>
        <p:grpSpPr>
          <a:xfrm>
            <a:off x="8595789" y="2297818"/>
            <a:ext cx="2891540" cy="851900"/>
            <a:chOff x="783961" y="2349127"/>
            <a:chExt cx="2891540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83961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595789" y="4499774"/>
            <a:ext cx="2891540" cy="851900"/>
            <a:chOff x="783961" y="2349127"/>
            <a:chExt cx="2891540" cy="851900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83961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1819" y="4499774"/>
            <a:ext cx="2823996" cy="851900"/>
            <a:chOff x="851505" y="2349127"/>
            <a:chExt cx="2823996" cy="851900"/>
          </a:xfrm>
        </p:grpSpPr>
        <p:sp>
          <p:nvSpPr>
            <p:cNvPr id="51" name="文本框 50"/>
            <p:cNvSpPr txBox="1"/>
            <p:nvPr/>
          </p:nvSpPr>
          <p:spPr>
            <a:xfrm>
              <a:off x="85150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502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11819" y="2297818"/>
            <a:ext cx="2823996" cy="851900"/>
            <a:chOff x="851505" y="2349127"/>
            <a:chExt cx="2823996" cy="851900"/>
          </a:xfrm>
        </p:grpSpPr>
        <p:sp>
          <p:nvSpPr>
            <p:cNvPr id="54" name="文本框 53"/>
            <p:cNvSpPr txBox="1"/>
            <p:nvPr/>
          </p:nvSpPr>
          <p:spPr>
            <a:xfrm>
              <a:off x="85150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0502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6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98ea6a4-041c-44b8-9b90-4d3ed71c79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0240" y="1893433"/>
            <a:ext cx="3326097" cy="3791859"/>
            <a:chOff x="1072811" y="2042550"/>
            <a:chExt cx="3326097" cy="3791859"/>
          </a:xfrm>
        </p:grpSpPr>
        <p:sp>
          <p:nvSpPr>
            <p:cNvPr id="4" name="íšliḑé"/>
            <p:cNvSpPr>
              <a:spLocks/>
            </p:cNvSpPr>
            <p:nvPr/>
          </p:nvSpPr>
          <p:spPr bwMode="auto">
            <a:xfrm>
              <a:off x="2683636" y="3429000"/>
              <a:ext cx="1715272" cy="1715272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š1íḓê"/>
            <p:cNvSpPr>
              <a:spLocks/>
            </p:cNvSpPr>
            <p:nvPr/>
          </p:nvSpPr>
          <p:spPr bwMode="auto">
            <a:xfrm>
              <a:off x="1529997" y="2885914"/>
              <a:ext cx="1354961" cy="1354961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ïḓè"/>
            <p:cNvSpPr>
              <a:spLocks/>
            </p:cNvSpPr>
            <p:nvPr/>
          </p:nvSpPr>
          <p:spPr bwMode="auto">
            <a:xfrm>
              <a:off x="2515515" y="2149408"/>
              <a:ext cx="1094519" cy="1094519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ŝļïḓè"/>
            <p:cNvSpPr>
              <a:spLocks/>
            </p:cNvSpPr>
            <p:nvPr/>
          </p:nvSpPr>
          <p:spPr bwMode="auto">
            <a:xfrm>
              <a:off x="1072811" y="4161334"/>
              <a:ext cx="1610825" cy="1610825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lîde"/>
            <p:cNvSpPr>
              <a:spLocks/>
            </p:cNvSpPr>
            <p:nvPr/>
          </p:nvSpPr>
          <p:spPr bwMode="auto">
            <a:xfrm>
              <a:off x="3642993" y="2881422"/>
              <a:ext cx="450966" cy="450966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ļiḋé"/>
            <p:cNvSpPr>
              <a:spLocks/>
            </p:cNvSpPr>
            <p:nvPr/>
          </p:nvSpPr>
          <p:spPr bwMode="auto">
            <a:xfrm>
              <a:off x="2094735" y="2404920"/>
              <a:ext cx="225483" cy="225483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ḻíďe"/>
            <p:cNvSpPr>
              <a:spLocks/>
            </p:cNvSpPr>
            <p:nvPr/>
          </p:nvSpPr>
          <p:spPr bwMode="auto">
            <a:xfrm>
              <a:off x="2764780" y="5206522"/>
              <a:ext cx="627887" cy="627887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ḻïḑè"/>
            <p:cNvSpPr>
              <a:spLocks/>
            </p:cNvSpPr>
            <p:nvPr/>
          </p:nvSpPr>
          <p:spPr bwMode="auto">
            <a:xfrm>
              <a:off x="3477687" y="2042550"/>
              <a:ext cx="327644" cy="327644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ḻiďê"/>
            <p:cNvSpPr txBox="1"/>
            <p:nvPr/>
          </p:nvSpPr>
          <p:spPr>
            <a:xfrm>
              <a:off x="2704344" y="2512001"/>
              <a:ext cx="716863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45%</a:t>
              </a:r>
            </a:p>
          </p:txBody>
        </p:sp>
        <p:sp>
          <p:nvSpPr>
            <p:cNvPr id="13" name="îṥ1iḋè"/>
            <p:cNvSpPr txBox="1"/>
            <p:nvPr/>
          </p:nvSpPr>
          <p:spPr>
            <a:xfrm>
              <a:off x="3178032" y="4101970"/>
              <a:ext cx="726481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83%</a:t>
              </a:r>
            </a:p>
          </p:txBody>
        </p:sp>
        <p:sp>
          <p:nvSpPr>
            <p:cNvPr id="14" name="ísḷïdè"/>
            <p:cNvSpPr txBox="1"/>
            <p:nvPr/>
          </p:nvSpPr>
          <p:spPr>
            <a:xfrm>
              <a:off x="1842634" y="3378728"/>
              <a:ext cx="729687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65%</a:t>
              </a:r>
            </a:p>
          </p:txBody>
        </p:sp>
        <p:sp>
          <p:nvSpPr>
            <p:cNvPr id="15" name="íŝḷíḋê"/>
            <p:cNvSpPr txBox="1"/>
            <p:nvPr/>
          </p:nvSpPr>
          <p:spPr>
            <a:xfrm>
              <a:off x="1536623" y="4782080"/>
              <a:ext cx="683200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78%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54156" y="2519459"/>
            <a:ext cx="694269" cy="694269"/>
            <a:chOff x="2138679" y="1949131"/>
            <a:chExt cx="694269" cy="694269"/>
          </a:xfrm>
        </p:grpSpPr>
        <p:sp>
          <p:nvSpPr>
            <p:cNvPr id="28" name="菱形 27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354156" y="4235169"/>
            <a:ext cx="694269" cy="694269"/>
            <a:chOff x="2138679" y="1949131"/>
            <a:chExt cx="694269" cy="694269"/>
          </a:xfrm>
        </p:grpSpPr>
        <p:sp>
          <p:nvSpPr>
            <p:cNvPr id="35" name="菱形 34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36279" y="2519459"/>
            <a:ext cx="694269" cy="694269"/>
            <a:chOff x="2138679" y="1949131"/>
            <a:chExt cx="694269" cy="694269"/>
          </a:xfrm>
        </p:grpSpPr>
        <p:sp>
          <p:nvSpPr>
            <p:cNvPr id="38" name="菱形 37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36279" y="4235169"/>
            <a:ext cx="694269" cy="694269"/>
            <a:chOff x="2138679" y="1949131"/>
            <a:chExt cx="694269" cy="694269"/>
          </a:xfrm>
        </p:grpSpPr>
        <p:sp>
          <p:nvSpPr>
            <p:cNvPr id="41" name="菱形 40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52634" y="2683579"/>
            <a:ext cx="2133782" cy="1132618"/>
            <a:chOff x="1541719" y="2349127"/>
            <a:chExt cx="2133782" cy="1132618"/>
          </a:xfrm>
        </p:grpSpPr>
        <p:sp>
          <p:nvSpPr>
            <p:cNvPr id="44" name="文本框 4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52634" y="4363129"/>
            <a:ext cx="2133782" cy="1132618"/>
            <a:chOff x="1541719" y="2349127"/>
            <a:chExt cx="2133782" cy="1132618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30548" y="2683579"/>
            <a:ext cx="2133782" cy="1132618"/>
            <a:chOff x="1541719" y="2349127"/>
            <a:chExt cx="2133782" cy="1132618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30548" y="4363129"/>
            <a:ext cx="2133782" cy="1132618"/>
            <a:chOff x="1541719" y="2349127"/>
            <a:chExt cx="2133782" cy="1132618"/>
          </a:xfrm>
        </p:grpSpPr>
        <p:sp>
          <p:nvSpPr>
            <p:cNvPr id="53" name="文本框 5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6" name="组合 5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1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78417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/>
              <a:t>工作完成情况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72950" y="3336931"/>
            <a:ext cx="2711716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/>
              <a:t>print the presentation and make it into a film to be used in a wider field The user can demonstrate on a projector or computer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2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f060959-5d43-4639-8ba6-3e5b819695b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0bbf6ee-5302-48d3-9896-179f06b8a4b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8ea6a4-041c-44b8-9b90-4d3ed71c79f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2b0676d-feee-4c24-97a0-d7f3952809e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51329a9-628c-411f-ae28-1db188862d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ca8bbf-a797-47a0-8a02-7abcb61f6380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378</TotalTime>
  <Words>2049</Words>
  <Application>Microsoft Macintosh PowerPoint</Application>
  <PresentationFormat>宽屏</PresentationFormat>
  <Paragraphs>337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Agency FB</vt:lpstr>
      <vt:lpstr>Calibri</vt:lpstr>
      <vt:lpstr>Calibri Light</vt:lpstr>
      <vt:lpstr>Century Gothic</vt:lpstr>
      <vt:lpstr>Meiryo</vt:lpstr>
      <vt:lpstr>等线</vt:lpstr>
      <vt:lpstr>经典综艺体简</vt:lpstr>
      <vt:lpstr>宋体</vt:lpstr>
      <vt:lpstr>微软雅黑</vt:lpstr>
      <vt:lpstr>Arial</vt:lpstr>
      <vt:lpstr>包图主题2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Office 用户</cp:lastModifiedBy>
  <cp:revision>76</cp:revision>
  <dcterms:created xsi:type="dcterms:W3CDTF">2017-08-18T03:02:00Z</dcterms:created>
  <dcterms:modified xsi:type="dcterms:W3CDTF">2018-05-18T11:17:20Z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