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8" r:id="rId3"/>
    <p:sldId id="266" r:id="rId4"/>
    <p:sldId id="274" r:id="rId5"/>
    <p:sldId id="296" r:id="rId6"/>
    <p:sldId id="271" r:id="rId7"/>
    <p:sldId id="280" r:id="rId8"/>
    <p:sldId id="297" r:id="rId9"/>
    <p:sldId id="281" r:id="rId10"/>
    <p:sldId id="298" r:id="rId11"/>
    <p:sldId id="310" r:id="rId12"/>
    <p:sldId id="29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A31"/>
    <a:srgbClr val="FE4052"/>
    <a:srgbClr val="2D6B81"/>
    <a:srgbClr val="30BAA0"/>
    <a:srgbClr val="EB3F32"/>
    <a:srgbClr val="95DACD"/>
    <a:srgbClr val="2AB7AE"/>
    <a:srgbClr val="203864"/>
    <a:srgbClr val="FFC000"/>
    <a:srgbClr val="36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00" y="219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0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7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8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3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1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6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5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6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2DA4D4F-4FE0-4D38-9AA4-8E8D5325F4E2}"/>
              </a:ext>
            </a:extLst>
          </p:cNvPr>
          <p:cNvSpPr/>
          <p:nvPr/>
        </p:nvSpPr>
        <p:spPr>
          <a:xfrm>
            <a:off x="301925" y="300849"/>
            <a:ext cx="11568021" cy="620454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D5783824-1293-4FCE-94BC-95AADE5B5C34}"/>
              </a:ext>
            </a:extLst>
          </p:cNvPr>
          <p:cNvSpPr txBox="1"/>
          <p:nvPr/>
        </p:nvSpPr>
        <p:spPr>
          <a:xfrm>
            <a:off x="2130724" y="1151179"/>
            <a:ext cx="8642081" cy="2339096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algn="ctr">
              <a:defRPr/>
            </a:pPr>
            <a:r>
              <a:rPr lang="en-US" altLang="zh-CN" sz="7200" b="1" spc="300" dirty="0" smtClean="0">
                <a:solidFill>
                  <a:srgbClr val="203864"/>
                </a:solidFill>
                <a:latin typeface="Arial"/>
                <a:ea typeface="微软雅黑"/>
                <a:cs typeface="经典圆体简" panose="02010609000101010101" pitchFamily="49" charset="-122"/>
                <a:sym typeface="Arial"/>
              </a:rPr>
              <a:t>2018</a:t>
            </a:r>
          </a:p>
          <a:p>
            <a:pPr algn="ctr">
              <a:defRPr/>
            </a:pPr>
            <a:r>
              <a:rPr lang="zh-CN" altLang="en-US" sz="7200" b="1" spc="300" dirty="0" smtClean="0">
                <a:solidFill>
                  <a:srgbClr val="203864"/>
                </a:solidFill>
                <a:latin typeface="Arial"/>
                <a:ea typeface="微软雅黑"/>
                <a:cs typeface="经典圆体简" panose="02010609000101010101" pitchFamily="49" charset="-122"/>
                <a:sym typeface="Arial"/>
              </a:rPr>
              <a:t>毕业设计开题报告</a:t>
            </a:r>
            <a:endParaRPr lang="zh-CN" altLang="en-US" sz="7200" b="1" spc="300" dirty="0">
              <a:solidFill>
                <a:srgbClr val="203864"/>
              </a:solidFill>
              <a:latin typeface="Arial"/>
              <a:ea typeface="微软雅黑"/>
              <a:cs typeface="经典圆体简" panose="02010609000101010101" pitchFamily="49" charset="-122"/>
              <a:sym typeface="Arial"/>
            </a:endParaRPr>
          </a:p>
        </p:txBody>
      </p:sp>
      <p:grpSp>
        <p:nvGrpSpPr>
          <p:cNvPr id="58" name="组合 55">
            <a:extLst>
              <a:ext uri="{FF2B5EF4-FFF2-40B4-BE49-F238E27FC236}">
                <a16:creationId xmlns="" xmlns:a16="http://schemas.microsoft.com/office/drawing/2014/main" id="{7722F249-784B-4638-A995-FAF815261C45}"/>
              </a:ext>
            </a:extLst>
          </p:cNvPr>
          <p:cNvGrpSpPr/>
          <p:nvPr/>
        </p:nvGrpSpPr>
        <p:grpSpPr bwMode="auto">
          <a:xfrm>
            <a:off x="4299401" y="3882328"/>
            <a:ext cx="3573066" cy="696102"/>
            <a:chOff x="3791205" y="5346441"/>
            <a:chExt cx="5833188" cy="1152192"/>
          </a:xfrm>
        </p:grpSpPr>
        <p:sp>
          <p:nvSpPr>
            <p:cNvPr id="59" name="圆角矩形 165">
              <a:extLst>
                <a:ext uri="{FF2B5EF4-FFF2-40B4-BE49-F238E27FC236}">
                  <a16:creationId xmlns="" xmlns:a16="http://schemas.microsoft.com/office/drawing/2014/main" id="{E0721AED-B578-4DE2-AA27-209E12A85960}"/>
                </a:ext>
              </a:extLst>
            </p:cNvPr>
            <p:cNvSpPr/>
            <p:nvPr/>
          </p:nvSpPr>
          <p:spPr>
            <a:xfrm>
              <a:off x="4007769" y="5518708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0" name="任意多边形 166">
              <a:extLst>
                <a:ext uri="{FF2B5EF4-FFF2-40B4-BE49-F238E27FC236}">
                  <a16:creationId xmlns="" xmlns:a16="http://schemas.microsoft.com/office/drawing/2014/main" id="{1A582EE6-1499-4CBC-9F33-3655C04D1301}"/>
                </a:ext>
              </a:extLst>
            </p:cNvPr>
            <p:cNvSpPr/>
            <p:nvPr/>
          </p:nvSpPr>
          <p:spPr>
            <a:xfrm>
              <a:off x="3791205" y="5346441"/>
              <a:ext cx="5833186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1" name="圆角矩形 167">
              <a:extLst>
                <a:ext uri="{FF2B5EF4-FFF2-40B4-BE49-F238E27FC236}">
                  <a16:creationId xmlns="" xmlns:a16="http://schemas.microsoft.com/office/drawing/2014/main" id="{FF1442A9-071F-4ACA-8812-96E2A3392E4B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C9E33410-7114-4E30-8838-7852FBC9E729}"/>
              </a:ext>
            </a:extLst>
          </p:cNvPr>
          <p:cNvSpPr/>
          <p:nvPr/>
        </p:nvSpPr>
        <p:spPr>
          <a:xfrm>
            <a:off x="4615017" y="4061101"/>
            <a:ext cx="2941831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基于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iOS</a:t>
            </a:r>
            <a:r>
              <a:rPr lang="zh-CN" altLang="en-US" sz="1600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平台蔬菜生鲜电商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App</a:t>
            </a:r>
            <a:endParaRPr lang="zh-CN" altLang="en-US" sz="1600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25824" y="5613172"/>
            <a:ext cx="4911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latin typeface="Arial"/>
                <a:ea typeface="微软雅黑"/>
                <a:sym typeface="Arial"/>
              </a:rPr>
              <a:t>开题时间</a:t>
            </a:r>
            <a:r>
              <a:rPr lang="zh-CN" altLang="en-US" sz="2000" dirty="0">
                <a:latin typeface="Arial"/>
                <a:ea typeface="微软雅黑"/>
                <a:sym typeface="Arial"/>
              </a:rPr>
              <a:t>：</a:t>
            </a:r>
            <a:r>
              <a:rPr lang="en-US" altLang="zh-CN" sz="2000" dirty="0" smtClean="0">
                <a:latin typeface="Arial"/>
                <a:ea typeface="微软雅黑"/>
                <a:sym typeface="Arial"/>
              </a:rPr>
              <a:t>2018</a:t>
            </a:r>
            <a:r>
              <a:rPr lang="zh-CN" altLang="en-US" sz="2000" dirty="0" smtClean="0">
                <a:latin typeface="Arial"/>
                <a:ea typeface="微软雅黑"/>
                <a:sym typeface="Arial"/>
              </a:rPr>
              <a:t>年</a:t>
            </a:r>
            <a:r>
              <a:rPr lang="en-US" altLang="zh-CN" sz="2000" dirty="0" smtClean="0">
                <a:latin typeface="Arial"/>
                <a:ea typeface="微软雅黑"/>
                <a:sym typeface="Arial"/>
              </a:rPr>
              <a:t>1</a:t>
            </a:r>
            <a:r>
              <a:rPr lang="zh-CN" altLang="en-US" sz="2000" dirty="0" smtClean="0">
                <a:latin typeface="Arial"/>
                <a:ea typeface="微软雅黑"/>
                <a:sym typeface="Arial"/>
              </a:rPr>
              <a:t>月      开题人：张力明</a:t>
            </a:r>
            <a:endParaRPr lang="zh-CN" altLang="en-US" sz="2000" dirty="0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15926D2-3916-4E6E-825C-3B707E35DB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95" y="781860"/>
            <a:ext cx="2504846" cy="229487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FF89318D-08E9-4EAB-9552-EC989CC4C800}"/>
              </a:ext>
            </a:extLst>
          </p:cNvPr>
          <p:cNvSpPr/>
          <p:nvPr/>
        </p:nvSpPr>
        <p:spPr>
          <a:xfrm>
            <a:off x="5465538" y="1397151"/>
            <a:ext cx="11487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E4052"/>
                </a:solidFill>
                <a:latin typeface="Arial"/>
                <a:ea typeface="微软雅黑"/>
                <a:cs typeface="+mn-ea"/>
                <a:sym typeface="Arial"/>
              </a:rPr>
              <a:t>04</a:t>
            </a:r>
            <a:endParaRPr lang="zh-CN" altLang="en-US" sz="6600" b="1" dirty="0">
              <a:solidFill>
                <a:srgbClr val="FE4052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97" y="3939947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=""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058630" y="4578449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销售推广结合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=""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4228615" y="5434392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此部分内容作为文字排版占位显示 （建议使用主题字体）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819B322F-AE10-4B7E-B0F2-9214215F2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82C1CD8D-47F8-44B7-BF99-8E74244FB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="" xmlns:a16="http://schemas.microsoft.com/office/drawing/2014/main" id="{D1148BD2-C829-4F4A-AB22-CE63AB43FB02}"/>
              </a:ext>
            </a:extLst>
          </p:cNvPr>
          <p:cNvSpPr>
            <a:spLocks/>
          </p:cNvSpPr>
          <p:nvPr/>
        </p:nvSpPr>
        <p:spPr bwMode="auto">
          <a:xfrm>
            <a:off x="0" y="1533305"/>
            <a:ext cx="11422743" cy="2993692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4" name="Oval 53">
            <a:extLst>
              <a:ext uri="{FF2B5EF4-FFF2-40B4-BE49-F238E27FC236}">
                <a16:creationId xmlns="" xmlns:a16="http://schemas.microsoft.com/office/drawing/2014/main" id="{C369EACD-5D3B-4E91-87A7-BB2DF540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61" y="1774518"/>
            <a:ext cx="801352" cy="801553"/>
          </a:xfrm>
          <a:prstGeom prst="ellipse">
            <a:avLst/>
          </a:prstGeom>
          <a:solidFill>
            <a:srgbClr val="2D6B8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5" name="Freeform 14">
            <a:extLst>
              <a:ext uri="{FF2B5EF4-FFF2-40B4-BE49-F238E27FC236}">
                <a16:creationId xmlns="" xmlns:a16="http://schemas.microsoft.com/office/drawing/2014/main" id="{199D745A-BDAF-4546-8FE7-4AAFF6521A96}"/>
              </a:ext>
            </a:extLst>
          </p:cNvPr>
          <p:cNvSpPr>
            <a:spLocks/>
          </p:cNvSpPr>
          <p:nvPr/>
        </p:nvSpPr>
        <p:spPr bwMode="auto">
          <a:xfrm rot="13500000">
            <a:off x="3306205" y="1648602"/>
            <a:ext cx="1119498" cy="1860683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6" name="Freeform 13">
            <a:extLst>
              <a:ext uri="{FF2B5EF4-FFF2-40B4-BE49-F238E27FC236}">
                <a16:creationId xmlns="" xmlns:a16="http://schemas.microsoft.com/office/drawing/2014/main" id="{8A5F685D-83E1-411B-B226-56D6EDD2DC88}"/>
              </a:ext>
            </a:extLst>
          </p:cNvPr>
          <p:cNvSpPr>
            <a:spLocks/>
          </p:cNvSpPr>
          <p:nvPr/>
        </p:nvSpPr>
        <p:spPr bwMode="auto">
          <a:xfrm>
            <a:off x="6353708" y="3243930"/>
            <a:ext cx="1656085" cy="420777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87" name="Group 19">
            <a:extLst>
              <a:ext uri="{FF2B5EF4-FFF2-40B4-BE49-F238E27FC236}">
                <a16:creationId xmlns="" xmlns:a16="http://schemas.microsoft.com/office/drawing/2014/main" id="{17985395-1602-40F4-9AFF-E7728DCEF53D}"/>
              </a:ext>
            </a:extLst>
          </p:cNvPr>
          <p:cNvGrpSpPr>
            <a:grpSpLocks/>
          </p:cNvGrpSpPr>
          <p:nvPr/>
        </p:nvGrpSpPr>
        <p:grpSpPr bwMode="auto">
          <a:xfrm>
            <a:off x="424817" y="2796836"/>
            <a:ext cx="1845242" cy="1256541"/>
            <a:chOff x="552376" y="2667382"/>
            <a:chExt cx="1499240" cy="1033020"/>
          </a:xfrm>
        </p:grpSpPr>
        <p:sp>
          <p:nvSpPr>
            <p:cNvPr id="88" name="Rectangle 26">
              <a:extLst>
                <a:ext uri="{FF2B5EF4-FFF2-40B4-BE49-F238E27FC236}">
                  <a16:creationId xmlns="" xmlns:a16="http://schemas.microsoft.com/office/drawing/2014/main" id="{83349F04-ED28-4E55-B992-8DEBD5566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54597"/>
              <a:ext cx="1499240" cy="745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需求分析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概要设计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文档撰写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89" name="Rectangle 27">
              <a:extLst>
                <a:ext uri="{FF2B5EF4-FFF2-40B4-BE49-F238E27FC236}">
                  <a16:creationId xmlns="" xmlns:a16="http://schemas.microsoft.com/office/drawing/2014/main" id="{C43253C3-F66B-4C4F-8CA9-93ADF243A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第</a:t>
              </a:r>
              <a:r>
                <a:rPr lang="en-US" altLang="zh-CN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1-3</a:t>
              </a: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周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sp>
        <p:nvSpPr>
          <p:cNvPr id="90" name="Freeform 13">
            <a:extLst>
              <a:ext uri="{FF2B5EF4-FFF2-40B4-BE49-F238E27FC236}">
                <a16:creationId xmlns="" xmlns:a16="http://schemas.microsoft.com/office/drawing/2014/main" id="{B1F1ECD5-E272-4B80-BA5F-976988D7A751}"/>
              </a:ext>
            </a:extLst>
          </p:cNvPr>
          <p:cNvSpPr>
            <a:spLocks/>
          </p:cNvSpPr>
          <p:nvPr/>
        </p:nvSpPr>
        <p:spPr bwMode="auto">
          <a:xfrm rot="5910658">
            <a:off x="7415674" y="1590043"/>
            <a:ext cx="1252681" cy="426567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91" name="Group 129">
            <a:extLst>
              <a:ext uri="{FF2B5EF4-FFF2-40B4-BE49-F238E27FC236}">
                <a16:creationId xmlns="" xmlns:a16="http://schemas.microsoft.com/office/drawing/2014/main" id="{F454176F-064C-4DB2-9CA7-A4516373FD41}"/>
              </a:ext>
            </a:extLst>
          </p:cNvPr>
          <p:cNvGrpSpPr>
            <a:grpSpLocks/>
          </p:cNvGrpSpPr>
          <p:nvPr/>
        </p:nvGrpSpPr>
        <p:grpSpPr bwMode="auto">
          <a:xfrm>
            <a:off x="2614569" y="1651576"/>
            <a:ext cx="1677318" cy="1036502"/>
            <a:chOff x="696724" y="2667382"/>
            <a:chExt cx="1362945" cy="852351"/>
          </a:xfrm>
        </p:grpSpPr>
        <p:sp>
          <p:nvSpPr>
            <p:cNvPr id="92" name="Rectangle 26">
              <a:extLst>
                <a:ext uri="{FF2B5EF4-FFF2-40B4-BE49-F238E27FC236}">
                  <a16:creationId xmlns="" xmlns:a16="http://schemas.microsoft.com/office/drawing/2014/main" id="{5ABC784A-D8C7-46EE-B10F-4668956A7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921341"/>
              <a:ext cx="1355102" cy="598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详细设计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93" name="Rectangle 27">
              <a:extLst>
                <a:ext uri="{FF2B5EF4-FFF2-40B4-BE49-F238E27FC236}">
                  <a16:creationId xmlns="" xmlns:a16="http://schemas.microsoft.com/office/drawing/2014/main" id="{B6D7A515-DD33-49C1-91EB-2A0A4CEC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667382"/>
              <a:ext cx="1362945" cy="17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第</a:t>
              </a:r>
              <a:r>
                <a:rPr lang="en-US" altLang="zh-CN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4</a:t>
              </a: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周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94" name="Group 132">
            <a:extLst>
              <a:ext uri="{FF2B5EF4-FFF2-40B4-BE49-F238E27FC236}">
                <a16:creationId xmlns="" xmlns:a16="http://schemas.microsoft.com/office/drawing/2014/main" id="{A6AB10C9-3135-4B2D-B34B-0809FD7119D3}"/>
              </a:ext>
            </a:extLst>
          </p:cNvPr>
          <p:cNvGrpSpPr>
            <a:grpSpLocks/>
          </p:cNvGrpSpPr>
          <p:nvPr/>
        </p:nvGrpSpPr>
        <p:grpSpPr bwMode="auto">
          <a:xfrm>
            <a:off x="5797549" y="1315296"/>
            <a:ext cx="1679247" cy="1053872"/>
            <a:chOff x="696724" y="2667382"/>
            <a:chExt cx="1362945" cy="867353"/>
          </a:xfrm>
        </p:grpSpPr>
        <p:sp>
          <p:nvSpPr>
            <p:cNvPr id="95" name="Rectangle 26">
              <a:extLst>
                <a:ext uri="{FF2B5EF4-FFF2-40B4-BE49-F238E27FC236}">
                  <a16:creationId xmlns="" xmlns:a16="http://schemas.microsoft.com/office/drawing/2014/main" id="{39B22C67-1878-4AE6-9F18-C169F16A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935849"/>
              <a:ext cx="1355112" cy="59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对接接口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测试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96" name="Rectangle 27">
              <a:extLst>
                <a:ext uri="{FF2B5EF4-FFF2-40B4-BE49-F238E27FC236}">
                  <a16:creationId xmlns="" xmlns:a16="http://schemas.microsoft.com/office/drawing/2014/main" id="{482865D1-F3E7-45B2-B27F-831F0C0C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667382"/>
              <a:ext cx="1362945" cy="17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第</a:t>
              </a:r>
              <a:r>
                <a:rPr lang="en-US" altLang="zh-CN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11-13</a:t>
              </a: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周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97" name="Group 135">
            <a:extLst>
              <a:ext uri="{FF2B5EF4-FFF2-40B4-BE49-F238E27FC236}">
                <a16:creationId xmlns="" xmlns:a16="http://schemas.microsoft.com/office/drawing/2014/main" id="{E0B4F004-BC17-4FDF-A0BC-0EACD01A11BB}"/>
              </a:ext>
            </a:extLst>
          </p:cNvPr>
          <p:cNvGrpSpPr>
            <a:grpSpLocks/>
          </p:cNvGrpSpPr>
          <p:nvPr/>
        </p:nvGrpSpPr>
        <p:grpSpPr bwMode="auto">
          <a:xfrm>
            <a:off x="3865954" y="5130438"/>
            <a:ext cx="1845242" cy="1009478"/>
            <a:chOff x="552376" y="2667382"/>
            <a:chExt cx="1499240" cy="830586"/>
          </a:xfrm>
        </p:grpSpPr>
        <p:sp>
          <p:nvSpPr>
            <p:cNvPr id="98" name="Rectangle 26">
              <a:extLst>
                <a:ext uri="{FF2B5EF4-FFF2-40B4-BE49-F238E27FC236}">
                  <a16:creationId xmlns="" xmlns:a16="http://schemas.microsoft.com/office/drawing/2014/main" id="{4A0DF9A2-5E8C-46B4-8BA9-BAB3FFE0F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07188"/>
              <a:ext cx="1499240" cy="590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后端开发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99" name="Rectangle 27">
              <a:extLst>
                <a:ext uri="{FF2B5EF4-FFF2-40B4-BE49-F238E27FC236}">
                  <a16:creationId xmlns="" xmlns:a16="http://schemas.microsoft.com/office/drawing/2014/main" id="{C3A594E3-F9DD-40AE-A282-E66590539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第</a:t>
              </a:r>
              <a:r>
                <a:rPr lang="en-US" altLang="zh-CN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5-7</a:t>
              </a: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周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100" name="Group 138">
            <a:extLst>
              <a:ext uri="{FF2B5EF4-FFF2-40B4-BE49-F238E27FC236}">
                <a16:creationId xmlns="" xmlns:a16="http://schemas.microsoft.com/office/drawing/2014/main" id="{DB7FF14F-CBEB-4F54-BFBB-0B0E08E59F19}"/>
              </a:ext>
            </a:extLst>
          </p:cNvPr>
          <p:cNvGrpSpPr>
            <a:grpSpLocks/>
          </p:cNvGrpSpPr>
          <p:nvPr/>
        </p:nvGrpSpPr>
        <p:grpSpPr bwMode="auto">
          <a:xfrm>
            <a:off x="7019066" y="4255732"/>
            <a:ext cx="1845242" cy="1011409"/>
            <a:chOff x="552376" y="2667382"/>
            <a:chExt cx="1499240" cy="832026"/>
          </a:xfrm>
        </p:grpSpPr>
        <p:sp>
          <p:nvSpPr>
            <p:cNvPr id="101" name="Rectangle 26">
              <a:extLst>
                <a:ext uri="{FF2B5EF4-FFF2-40B4-BE49-F238E27FC236}">
                  <a16:creationId xmlns="" xmlns:a16="http://schemas.microsoft.com/office/drawing/2014/main" id="{BBEA0A24-7E89-4D98-B20A-302521A9B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08733"/>
              <a:ext cx="1499240" cy="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iOS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端开发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102" name="Rectangle 27">
              <a:extLst>
                <a:ext uri="{FF2B5EF4-FFF2-40B4-BE49-F238E27FC236}">
                  <a16:creationId xmlns="" xmlns:a16="http://schemas.microsoft.com/office/drawing/2014/main" id="{234CE482-2F72-4A4F-9A4C-855FD557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第</a:t>
              </a:r>
              <a:r>
                <a:rPr lang="en-US" altLang="zh-CN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8-10</a:t>
              </a: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周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103" name="Group 141">
            <a:extLst>
              <a:ext uri="{FF2B5EF4-FFF2-40B4-BE49-F238E27FC236}">
                <a16:creationId xmlns="" xmlns:a16="http://schemas.microsoft.com/office/drawing/2014/main" id="{368AB57D-7A9D-4EF8-9616-86991CB7932A}"/>
              </a:ext>
            </a:extLst>
          </p:cNvPr>
          <p:cNvGrpSpPr>
            <a:grpSpLocks/>
          </p:cNvGrpSpPr>
          <p:nvPr/>
        </p:nvGrpSpPr>
        <p:grpSpPr bwMode="auto">
          <a:xfrm>
            <a:off x="9385465" y="2420398"/>
            <a:ext cx="1845242" cy="1019129"/>
            <a:chOff x="552376" y="2667382"/>
            <a:chExt cx="1499240" cy="838333"/>
          </a:xfrm>
        </p:grpSpPr>
        <p:sp>
          <p:nvSpPr>
            <p:cNvPr id="104" name="Rectangle 26">
              <a:extLst>
                <a:ext uri="{FF2B5EF4-FFF2-40B4-BE49-F238E27FC236}">
                  <a16:creationId xmlns="" xmlns:a16="http://schemas.microsoft.com/office/drawing/2014/main" id="{E3348FC6-C5D0-4771-85D1-4478B28BC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15071"/>
              <a:ext cx="1499240" cy="590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撰写毕业论文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  <a:p>
              <a:pPr algn="ctr">
                <a:lnSpc>
                  <a:spcPct val="114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参加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105" name="Rectangle 27">
              <a:extLst>
                <a:ext uri="{FF2B5EF4-FFF2-40B4-BE49-F238E27FC236}">
                  <a16:creationId xmlns="" xmlns:a16="http://schemas.microsoft.com/office/drawing/2014/main" id="{8FF85640-21A1-4ABF-B3E8-8BCA6CD9B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第</a:t>
              </a:r>
              <a:r>
                <a:rPr lang="en-US" altLang="zh-CN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14</a:t>
              </a:r>
              <a:r>
                <a:rPr lang="zh-CN" alt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周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sp>
        <p:nvSpPr>
          <p:cNvPr id="106" name="Freeform 7">
            <a:extLst>
              <a:ext uri="{FF2B5EF4-FFF2-40B4-BE49-F238E27FC236}">
                <a16:creationId xmlns="" xmlns:a16="http://schemas.microsoft.com/office/drawing/2014/main" id="{E3F0F4E6-59F4-4035-BEEC-DD68B774D56E}"/>
              </a:ext>
            </a:extLst>
          </p:cNvPr>
          <p:cNvSpPr>
            <a:spLocks noEditPoints="1"/>
          </p:cNvSpPr>
          <p:nvPr/>
        </p:nvSpPr>
        <p:spPr bwMode="auto">
          <a:xfrm>
            <a:off x="1128522" y="2071282"/>
            <a:ext cx="368662" cy="337779"/>
          </a:xfrm>
          <a:custGeom>
            <a:avLst/>
            <a:gdLst>
              <a:gd name="T0" fmla="*/ 31 w 177"/>
              <a:gd name="T1" fmla="*/ 94 h 164"/>
              <a:gd name="T2" fmla="*/ 19 w 177"/>
              <a:gd name="T3" fmla="*/ 94 h 164"/>
              <a:gd name="T4" fmla="*/ 1 w 177"/>
              <a:gd name="T5" fmla="*/ 79 h 164"/>
              <a:gd name="T6" fmla="*/ 12 w 177"/>
              <a:gd name="T7" fmla="*/ 47 h 164"/>
              <a:gd name="T8" fmla="*/ 36 w 177"/>
              <a:gd name="T9" fmla="*/ 55 h 164"/>
              <a:gd name="T10" fmla="*/ 48 w 177"/>
              <a:gd name="T11" fmla="*/ 52 h 164"/>
              <a:gd name="T12" fmla="*/ 48 w 177"/>
              <a:gd name="T13" fmla="*/ 59 h 164"/>
              <a:gd name="T14" fmla="*/ 55 w 177"/>
              <a:gd name="T15" fmla="*/ 82 h 164"/>
              <a:gd name="T16" fmla="*/ 31 w 177"/>
              <a:gd name="T17" fmla="*/ 94 h 164"/>
              <a:gd name="T18" fmla="*/ 36 w 177"/>
              <a:gd name="T19" fmla="*/ 47 h 164"/>
              <a:gd name="T20" fmla="*/ 12 w 177"/>
              <a:gd name="T21" fmla="*/ 23 h 164"/>
              <a:gd name="T22" fmla="*/ 36 w 177"/>
              <a:gd name="T23" fmla="*/ 0 h 164"/>
              <a:gd name="T24" fmla="*/ 59 w 177"/>
              <a:gd name="T25" fmla="*/ 23 h 164"/>
              <a:gd name="T26" fmla="*/ 36 w 177"/>
              <a:gd name="T27" fmla="*/ 47 h 164"/>
              <a:gd name="T28" fmla="*/ 129 w 177"/>
              <a:gd name="T29" fmla="*/ 164 h 164"/>
              <a:gd name="T30" fmla="*/ 49 w 177"/>
              <a:gd name="T31" fmla="*/ 164 h 164"/>
              <a:gd name="T32" fmla="*/ 24 w 177"/>
              <a:gd name="T33" fmla="*/ 140 h 164"/>
              <a:gd name="T34" fmla="*/ 56 w 177"/>
              <a:gd name="T35" fmla="*/ 88 h 164"/>
              <a:gd name="T36" fmla="*/ 89 w 177"/>
              <a:gd name="T37" fmla="*/ 101 h 164"/>
              <a:gd name="T38" fmla="*/ 121 w 177"/>
              <a:gd name="T39" fmla="*/ 88 h 164"/>
              <a:gd name="T40" fmla="*/ 153 w 177"/>
              <a:gd name="T41" fmla="*/ 140 h 164"/>
              <a:gd name="T42" fmla="*/ 129 w 177"/>
              <a:gd name="T43" fmla="*/ 164 h 164"/>
              <a:gd name="T44" fmla="*/ 89 w 177"/>
              <a:gd name="T45" fmla="*/ 94 h 164"/>
              <a:gd name="T46" fmla="*/ 53 w 177"/>
              <a:gd name="T47" fmla="*/ 59 h 164"/>
              <a:gd name="T48" fmla="*/ 89 w 177"/>
              <a:gd name="T49" fmla="*/ 23 h 164"/>
              <a:gd name="T50" fmla="*/ 124 w 177"/>
              <a:gd name="T51" fmla="*/ 59 h 164"/>
              <a:gd name="T52" fmla="*/ 89 w 177"/>
              <a:gd name="T53" fmla="*/ 94 h 164"/>
              <a:gd name="T54" fmla="*/ 141 w 177"/>
              <a:gd name="T55" fmla="*/ 47 h 164"/>
              <a:gd name="T56" fmla="*/ 118 w 177"/>
              <a:gd name="T57" fmla="*/ 23 h 164"/>
              <a:gd name="T58" fmla="*/ 141 w 177"/>
              <a:gd name="T59" fmla="*/ 0 h 164"/>
              <a:gd name="T60" fmla="*/ 165 w 177"/>
              <a:gd name="T61" fmla="*/ 23 h 164"/>
              <a:gd name="T62" fmla="*/ 141 w 177"/>
              <a:gd name="T63" fmla="*/ 47 h 164"/>
              <a:gd name="T64" fmla="*/ 159 w 177"/>
              <a:gd name="T65" fmla="*/ 94 h 164"/>
              <a:gd name="T66" fmla="*/ 146 w 177"/>
              <a:gd name="T67" fmla="*/ 94 h 164"/>
              <a:gd name="T68" fmla="*/ 122 w 177"/>
              <a:gd name="T69" fmla="*/ 82 h 164"/>
              <a:gd name="T70" fmla="*/ 130 w 177"/>
              <a:gd name="T71" fmla="*/ 59 h 164"/>
              <a:gd name="T72" fmla="*/ 129 w 177"/>
              <a:gd name="T73" fmla="*/ 52 h 164"/>
              <a:gd name="T74" fmla="*/ 141 w 177"/>
              <a:gd name="T75" fmla="*/ 55 h 164"/>
              <a:gd name="T76" fmla="*/ 165 w 177"/>
              <a:gd name="T77" fmla="*/ 47 h 164"/>
              <a:gd name="T78" fmla="*/ 177 w 177"/>
              <a:gd name="T79" fmla="*/ 79 h 164"/>
              <a:gd name="T80" fmla="*/ 159 w 177"/>
              <a:gd name="T81" fmla="*/ 9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13" tIns="45706" rIns="91413" bIns="45706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7" name="Oval 53">
            <a:extLst>
              <a:ext uri="{FF2B5EF4-FFF2-40B4-BE49-F238E27FC236}">
                <a16:creationId xmlns="" xmlns:a16="http://schemas.microsoft.com/office/drawing/2014/main" id="{F14354B3-74B1-4B5F-A6BC-782CA936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958" y="1788717"/>
            <a:ext cx="801352" cy="801553"/>
          </a:xfrm>
          <a:prstGeom prst="ellipse">
            <a:avLst/>
          </a:prstGeom>
          <a:solidFill>
            <a:srgbClr val="FE405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8" name="Freeform 8">
            <a:extLst>
              <a:ext uri="{FF2B5EF4-FFF2-40B4-BE49-F238E27FC236}">
                <a16:creationId xmlns="" xmlns:a16="http://schemas.microsoft.com/office/drawing/2014/main" id="{BE6F6B96-6DF5-4867-9C2E-4D72BB2317EC}"/>
              </a:ext>
            </a:extLst>
          </p:cNvPr>
          <p:cNvSpPr>
            <a:spLocks noEditPoints="1"/>
          </p:cNvSpPr>
          <p:nvPr/>
        </p:nvSpPr>
        <p:spPr bwMode="auto">
          <a:xfrm>
            <a:off x="4618504" y="2006912"/>
            <a:ext cx="248992" cy="366732"/>
          </a:xfrm>
          <a:custGeom>
            <a:avLst/>
            <a:gdLst>
              <a:gd name="T0" fmla="*/ 85 w 94"/>
              <a:gd name="T1" fmla="*/ 44 h 140"/>
              <a:gd name="T2" fmla="*/ 45 w 94"/>
              <a:gd name="T3" fmla="*/ 90 h 140"/>
              <a:gd name="T4" fmla="*/ 26 w 94"/>
              <a:gd name="T5" fmla="*/ 105 h 140"/>
              <a:gd name="T6" fmla="*/ 26 w 94"/>
              <a:gd name="T7" fmla="*/ 108 h 140"/>
              <a:gd name="T8" fmla="*/ 35 w 94"/>
              <a:gd name="T9" fmla="*/ 123 h 140"/>
              <a:gd name="T10" fmla="*/ 17 w 94"/>
              <a:gd name="T11" fmla="*/ 140 h 140"/>
              <a:gd name="T12" fmla="*/ 0 w 94"/>
              <a:gd name="T13" fmla="*/ 123 h 140"/>
              <a:gd name="T14" fmla="*/ 9 w 94"/>
              <a:gd name="T15" fmla="*/ 108 h 140"/>
              <a:gd name="T16" fmla="*/ 9 w 94"/>
              <a:gd name="T17" fmla="*/ 33 h 140"/>
              <a:gd name="T18" fmla="*/ 0 w 94"/>
              <a:gd name="T19" fmla="*/ 17 h 140"/>
              <a:gd name="T20" fmla="*/ 17 w 94"/>
              <a:gd name="T21" fmla="*/ 0 h 140"/>
              <a:gd name="T22" fmla="*/ 35 w 94"/>
              <a:gd name="T23" fmla="*/ 17 h 140"/>
              <a:gd name="T24" fmla="*/ 26 w 94"/>
              <a:gd name="T25" fmla="*/ 33 h 140"/>
              <a:gd name="T26" fmla="*/ 26 w 94"/>
              <a:gd name="T27" fmla="*/ 78 h 140"/>
              <a:gd name="T28" fmla="*/ 40 w 94"/>
              <a:gd name="T29" fmla="*/ 73 h 140"/>
              <a:gd name="T30" fmla="*/ 67 w 94"/>
              <a:gd name="T31" fmla="*/ 44 h 140"/>
              <a:gd name="T32" fmla="*/ 58 w 94"/>
              <a:gd name="T33" fmla="*/ 29 h 140"/>
              <a:gd name="T34" fmla="*/ 76 w 94"/>
              <a:gd name="T35" fmla="*/ 11 h 140"/>
              <a:gd name="T36" fmla="*/ 94 w 94"/>
              <a:gd name="T37" fmla="*/ 29 h 140"/>
              <a:gd name="T38" fmla="*/ 85 w 94"/>
              <a:gd name="T39" fmla="*/ 44 h 140"/>
              <a:gd name="T40" fmla="*/ 17 w 94"/>
              <a:gd name="T41" fmla="*/ 9 h 140"/>
              <a:gd name="T42" fmla="*/ 9 w 94"/>
              <a:gd name="T43" fmla="*/ 17 h 140"/>
              <a:gd name="T44" fmla="*/ 17 w 94"/>
              <a:gd name="T45" fmla="*/ 26 h 140"/>
              <a:gd name="T46" fmla="*/ 26 w 94"/>
              <a:gd name="T47" fmla="*/ 17 h 140"/>
              <a:gd name="T48" fmla="*/ 17 w 94"/>
              <a:gd name="T49" fmla="*/ 9 h 140"/>
              <a:gd name="T50" fmla="*/ 17 w 94"/>
              <a:gd name="T51" fmla="*/ 114 h 140"/>
              <a:gd name="T52" fmla="*/ 9 w 94"/>
              <a:gd name="T53" fmla="*/ 123 h 140"/>
              <a:gd name="T54" fmla="*/ 17 w 94"/>
              <a:gd name="T55" fmla="*/ 132 h 140"/>
              <a:gd name="T56" fmla="*/ 26 w 94"/>
              <a:gd name="T57" fmla="*/ 123 h 140"/>
              <a:gd name="T58" fmla="*/ 17 w 94"/>
              <a:gd name="T59" fmla="*/ 114 h 140"/>
              <a:gd name="T60" fmla="*/ 76 w 94"/>
              <a:gd name="T61" fmla="*/ 20 h 140"/>
              <a:gd name="T62" fmla="*/ 67 w 94"/>
              <a:gd name="T63" fmla="*/ 29 h 140"/>
              <a:gd name="T64" fmla="*/ 76 w 94"/>
              <a:gd name="T65" fmla="*/ 38 h 140"/>
              <a:gd name="T66" fmla="*/ 85 w 94"/>
              <a:gd name="T67" fmla="*/ 29 h 140"/>
              <a:gd name="T68" fmla="*/ 76 w 94"/>
              <a:gd name="T69" fmla="*/ 2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13" tIns="45706" rIns="91413" bIns="45706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9" name="Oval 53">
            <a:extLst>
              <a:ext uri="{FF2B5EF4-FFF2-40B4-BE49-F238E27FC236}">
                <a16:creationId xmlns="" xmlns:a16="http://schemas.microsoft.com/office/drawing/2014/main" id="{9A8D72EC-242E-4001-BEB4-4643F4FC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632" y="4184776"/>
            <a:ext cx="728501" cy="728683"/>
          </a:xfrm>
          <a:prstGeom prst="ellipse">
            <a:avLst/>
          </a:prstGeom>
          <a:solidFill>
            <a:srgbClr val="30BAA0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0" name="Oval 53">
            <a:extLst>
              <a:ext uri="{FF2B5EF4-FFF2-40B4-BE49-F238E27FC236}">
                <a16:creationId xmlns="" xmlns:a16="http://schemas.microsoft.com/office/drawing/2014/main" id="{83BFDE4C-A804-4CFC-ABE1-A887189C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832" y="1198007"/>
            <a:ext cx="801352" cy="801553"/>
          </a:xfrm>
          <a:prstGeom prst="ellipse">
            <a:avLst/>
          </a:prstGeom>
          <a:solidFill>
            <a:srgbClr val="0070C0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1" name="Freeform 10">
            <a:extLst>
              <a:ext uri="{FF2B5EF4-FFF2-40B4-BE49-F238E27FC236}">
                <a16:creationId xmlns="" xmlns:a16="http://schemas.microsoft.com/office/drawing/2014/main" id="{2F6ECE72-753C-46FB-A6E9-56EBF952E635}"/>
              </a:ext>
            </a:extLst>
          </p:cNvPr>
          <p:cNvSpPr>
            <a:spLocks noEditPoints="1"/>
          </p:cNvSpPr>
          <p:nvPr/>
        </p:nvSpPr>
        <p:spPr bwMode="auto">
          <a:xfrm>
            <a:off x="4670948" y="4425189"/>
            <a:ext cx="322338" cy="247062"/>
          </a:xfrm>
          <a:custGeom>
            <a:avLst/>
            <a:gdLst>
              <a:gd name="T0" fmla="*/ 164 w 164"/>
              <a:gd name="T1" fmla="*/ 114 h 128"/>
              <a:gd name="T2" fmla="*/ 149 w 164"/>
              <a:gd name="T3" fmla="*/ 128 h 128"/>
              <a:gd name="T4" fmla="*/ 15 w 164"/>
              <a:gd name="T5" fmla="*/ 128 h 128"/>
              <a:gd name="T6" fmla="*/ 0 w 164"/>
              <a:gd name="T7" fmla="*/ 114 h 128"/>
              <a:gd name="T8" fmla="*/ 0 w 164"/>
              <a:gd name="T9" fmla="*/ 14 h 128"/>
              <a:gd name="T10" fmla="*/ 15 w 164"/>
              <a:gd name="T11" fmla="*/ 0 h 128"/>
              <a:gd name="T12" fmla="*/ 149 w 164"/>
              <a:gd name="T13" fmla="*/ 0 h 128"/>
              <a:gd name="T14" fmla="*/ 164 w 164"/>
              <a:gd name="T15" fmla="*/ 14 h 128"/>
              <a:gd name="T16" fmla="*/ 164 w 164"/>
              <a:gd name="T17" fmla="*/ 114 h 128"/>
              <a:gd name="T18" fmla="*/ 149 w 164"/>
              <a:gd name="T19" fmla="*/ 11 h 128"/>
              <a:gd name="T20" fmla="*/ 15 w 164"/>
              <a:gd name="T21" fmla="*/ 11 h 128"/>
              <a:gd name="T22" fmla="*/ 12 w 164"/>
              <a:gd name="T23" fmla="*/ 14 h 128"/>
              <a:gd name="T24" fmla="*/ 25 w 164"/>
              <a:gd name="T25" fmla="*/ 40 h 128"/>
              <a:gd name="T26" fmla="*/ 62 w 164"/>
              <a:gd name="T27" fmla="*/ 69 h 128"/>
              <a:gd name="T28" fmla="*/ 82 w 164"/>
              <a:gd name="T29" fmla="*/ 82 h 128"/>
              <a:gd name="T30" fmla="*/ 82 w 164"/>
              <a:gd name="T31" fmla="*/ 82 h 128"/>
              <a:gd name="T32" fmla="*/ 82 w 164"/>
              <a:gd name="T33" fmla="*/ 82 h 128"/>
              <a:gd name="T34" fmla="*/ 102 w 164"/>
              <a:gd name="T35" fmla="*/ 69 h 128"/>
              <a:gd name="T36" fmla="*/ 139 w 164"/>
              <a:gd name="T37" fmla="*/ 40 h 128"/>
              <a:gd name="T38" fmla="*/ 152 w 164"/>
              <a:gd name="T39" fmla="*/ 18 h 128"/>
              <a:gd name="T40" fmla="*/ 149 w 164"/>
              <a:gd name="T41" fmla="*/ 11 h 128"/>
              <a:gd name="T42" fmla="*/ 152 w 164"/>
              <a:gd name="T43" fmla="*/ 43 h 128"/>
              <a:gd name="T44" fmla="*/ 146 w 164"/>
              <a:gd name="T45" fmla="*/ 50 h 128"/>
              <a:gd name="T46" fmla="*/ 107 w 164"/>
              <a:gd name="T47" fmla="*/ 80 h 128"/>
              <a:gd name="T48" fmla="*/ 82 w 164"/>
              <a:gd name="T49" fmla="*/ 93 h 128"/>
              <a:gd name="T50" fmla="*/ 82 w 164"/>
              <a:gd name="T51" fmla="*/ 93 h 128"/>
              <a:gd name="T52" fmla="*/ 82 w 164"/>
              <a:gd name="T53" fmla="*/ 93 h 128"/>
              <a:gd name="T54" fmla="*/ 57 w 164"/>
              <a:gd name="T55" fmla="*/ 80 h 128"/>
              <a:gd name="T56" fmla="*/ 18 w 164"/>
              <a:gd name="T57" fmla="*/ 50 h 128"/>
              <a:gd name="T58" fmla="*/ 12 w 164"/>
              <a:gd name="T59" fmla="*/ 43 h 128"/>
              <a:gd name="T60" fmla="*/ 12 w 164"/>
              <a:gd name="T61" fmla="*/ 114 h 128"/>
              <a:gd name="T62" fmla="*/ 15 w 164"/>
              <a:gd name="T63" fmla="*/ 117 h 128"/>
              <a:gd name="T64" fmla="*/ 149 w 164"/>
              <a:gd name="T65" fmla="*/ 117 h 128"/>
              <a:gd name="T66" fmla="*/ 152 w 164"/>
              <a:gd name="T67" fmla="*/ 114 h 128"/>
              <a:gd name="T68" fmla="*/ 152 w 164"/>
              <a:gd name="T6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28">
                <a:moveTo>
                  <a:pt x="164" y="114"/>
                </a:moveTo>
                <a:cubicBezTo>
                  <a:pt x="164" y="122"/>
                  <a:pt x="157" y="128"/>
                  <a:pt x="149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7" y="128"/>
                  <a:pt x="0" y="122"/>
                  <a:pt x="0" y="1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5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7" y="0"/>
                  <a:pt x="164" y="6"/>
                  <a:pt x="164" y="14"/>
                </a:cubicBezTo>
                <a:lnTo>
                  <a:pt x="164" y="114"/>
                </a:lnTo>
                <a:close/>
                <a:moveTo>
                  <a:pt x="149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3" y="11"/>
                  <a:pt x="12" y="13"/>
                  <a:pt x="12" y="14"/>
                </a:cubicBezTo>
                <a:cubicBezTo>
                  <a:pt x="12" y="25"/>
                  <a:pt x="17" y="34"/>
                  <a:pt x="25" y="40"/>
                </a:cubicBezTo>
                <a:cubicBezTo>
                  <a:pt x="37" y="50"/>
                  <a:pt x="50" y="59"/>
                  <a:pt x="62" y="69"/>
                </a:cubicBezTo>
                <a:cubicBezTo>
                  <a:pt x="67" y="73"/>
                  <a:pt x="76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9" y="82"/>
                  <a:pt x="97" y="73"/>
                  <a:pt x="102" y="69"/>
                </a:cubicBezTo>
                <a:cubicBezTo>
                  <a:pt x="114" y="59"/>
                  <a:pt x="127" y="50"/>
                  <a:pt x="139" y="40"/>
                </a:cubicBezTo>
                <a:cubicBezTo>
                  <a:pt x="145" y="36"/>
                  <a:pt x="152" y="25"/>
                  <a:pt x="152" y="18"/>
                </a:cubicBezTo>
                <a:cubicBezTo>
                  <a:pt x="152" y="15"/>
                  <a:pt x="153" y="11"/>
                  <a:pt x="149" y="11"/>
                </a:cubicBezTo>
                <a:close/>
                <a:moveTo>
                  <a:pt x="152" y="43"/>
                </a:moveTo>
                <a:cubicBezTo>
                  <a:pt x="150" y="46"/>
                  <a:pt x="148" y="48"/>
                  <a:pt x="146" y="50"/>
                </a:cubicBezTo>
                <a:cubicBezTo>
                  <a:pt x="133" y="60"/>
                  <a:pt x="120" y="70"/>
                  <a:pt x="107" y="80"/>
                </a:cubicBezTo>
                <a:cubicBezTo>
                  <a:pt x="100" y="86"/>
                  <a:pt x="92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72" y="93"/>
                  <a:pt x="64" y="86"/>
                  <a:pt x="57" y="80"/>
                </a:cubicBezTo>
                <a:cubicBezTo>
                  <a:pt x="44" y="70"/>
                  <a:pt x="31" y="60"/>
                  <a:pt x="18" y="50"/>
                </a:cubicBezTo>
                <a:cubicBezTo>
                  <a:pt x="16" y="48"/>
                  <a:pt x="14" y="46"/>
                  <a:pt x="12" y="43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5"/>
                  <a:pt x="13" y="117"/>
                  <a:pt x="15" y="117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51" y="117"/>
                  <a:pt x="152" y="115"/>
                  <a:pt x="152" y="114"/>
                </a:cubicBezTo>
                <a:lnTo>
                  <a:pt x="152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13" tIns="45706" rIns="91413" bIns="45706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="" xmlns:a16="http://schemas.microsoft.com/office/drawing/2014/main" id="{D6FB1FF1-CCD8-4C8D-A259-8D473EB36F22}"/>
              </a:ext>
            </a:extLst>
          </p:cNvPr>
          <p:cNvGrpSpPr/>
          <p:nvPr/>
        </p:nvGrpSpPr>
        <p:grpSpPr>
          <a:xfrm>
            <a:off x="7582003" y="3249876"/>
            <a:ext cx="728501" cy="728683"/>
            <a:chOff x="6609003" y="2794856"/>
            <a:chExt cx="599168" cy="599318"/>
          </a:xfrm>
          <a:solidFill>
            <a:srgbClr val="30BAA0"/>
          </a:solidFill>
          <a:effectLst/>
        </p:grpSpPr>
        <p:sp>
          <p:nvSpPr>
            <p:cNvPr id="113" name="Oval 53">
              <a:extLst>
                <a:ext uri="{FF2B5EF4-FFF2-40B4-BE49-F238E27FC236}">
                  <a16:creationId xmlns="" xmlns:a16="http://schemas.microsoft.com/office/drawing/2014/main" id="{E920AC6B-1D70-4E04-B0AA-FA91FE8F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003" y="2794856"/>
              <a:ext cx="599168" cy="599318"/>
            </a:xfrm>
            <a:prstGeom prst="ellipse">
              <a:avLst/>
            </a:prstGeom>
            <a:solidFill>
              <a:srgbClr val="FA6A31"/>
            </a:solidFill>
            <a:ln w="57150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4" name="Freeform 6">
              <a:extLst>
                <a:ext uri="{FF2B5EF4-FFF2-40B4-BE49-F238E27FC236}">
                  <a16:creationId xmlns="" xmlns:a16="http://schemas.microsoft.com/office/drawing/2014/main" id="{4F78769E-8FF5-4CA7-9ADD-2C818F34E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3700" y="2987675"/>
              <a:ext cx="322263" cy="211138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13" tIns="45706" rIns="91413" bIns="45706"/>
            <a:lstStyle/>
            <a:p>
              <a:pPr algn="ctr">
                <a:defRPr/>
              </a:pPr>
              <a:endParaRPr lang="en-US" sz="2200" ker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="" xmlns:a16="http://schemas.microsoft.com/office/drawing/2014/main" id="{AFB6D5CB-C888-4DF0-96DC-2F53A83855F3}"/>
              </a:ext>
            </a:extLst>
          </p:cNvPr>
          <p:cNvGrpSpPr/>
          <p:nvPr/>
        </p:nvGrpSpPr>
        <p:grpSpPr>
          <a:xfrm>
            <a:off x="10086084" y="1408850"/>
            <a:ext cx="446441" cy="379867"/>
            <a:chOff x="5933005" y="2830391"/>
            <a:chExt cx="500408" cy="42584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6" name="Freeform 16">
              <a:extLst>
                <a:ext uri="{FF2B5EF4-FFF2-40B4-BE49-F238E27FC236}">
                  <a16:creationId xmlns="" xmlns:a16="http://schemas.microsoft.com/office/drawing/2014/main" id="{D3454632-309F-45B3-B095-5EF6F445A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3005" y="2830391"/>
              <a:ext cx="467486" cy="425843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9" tIns="34295" rIns="68589" bIns="34295"/>
            <a:lstStyle/>
            <a:p>
              <a:pPr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7" name="Freeform 17">
              <a:extLst>
                <a:ext uri="{FF2B5EF4-FFF2-40B4-BE49-F238E27FC236}">
                  <a16:creationId xmlns="" xmlns:a16="http://schemas.microsoft.com/office/drawing/2014/main" id="{AF19FD9E-BB85-49DB-9E25-031CBC769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776" y="2830391"/>
              <a:ext cx="446637" cy="413496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9" tIns="34295" rIns="68589" bIns="34295"/>
            <a:lstStyle/>
            <a:p>
              <a:pPr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="" xmlns:a16="http://schemas.microsoft.com/office/drawing/2014/main" id="{5D3F7EF4-C046-4CCC-A59E-CB0189818149}"/>
              </a:ext>
            </a:extLst>
          </p:cNvPr>
          <p:cNvGrpSpPr/>
          <p:nvPr/>
        </p:nvGrpSpPr>
        <p:grpSpPr>
          <a:xfrm>
            <a:off x="7577386" y="764704"/>
            <a:ext cx="662274" cy="662441"/>
            <a:chOff x="6385569" y="1006279"/>
            <a:chExt cx="544698" cy="544835"/>
          </a:xfrm>
          <a:solidFill>
            <a:srgbClr val="30BAA0"/>
          </a:solidFill>
          <a:effectLst/>
        </p:grpSpPr>
        <p:sp>
          <p:nvSpPr>
            <p:cNvPr id="119" name="Oval 53">
              <a:extLst>
                <a:ext uri="{FF2B5EF4-FFF2-40B4-BE49-F238E27FC236}">
                  <a16:creationId xmlns="" xmlns:a16="http://schemas.microsoft.com/office/drawing/2014/main" id="{164CB15B-9F5D-4156-8AB6-AED25872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569" y="1006279"/>
              <a:ext cx="544698" cy="544835"/>
            </a:xfrm>
            <a:prstGeom prst="ellipse">
              <a:avLst/>
            </a:prstGeom>
            <a:solidFill>
              <a:srgbClr val="92D050"/>
            </a:solidFill>
            <a:ln w="57150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0" name="Freeform 9">
              <a:extLst>
                <a:ext uri="{FF2B5EF4-FFF2-40B4-BE49-F238E27FC236}">
                  <a16:creationId xmlns="" xmlns:a16="http://schemas.microsoft.com/office/drawing/2014/main" id="{74A7C10A-94B3-44CC-937B-04CB0D4A5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913" y="1166813"/>
              <a:ext cx="266700" cy="196850"/>
            </a:xfrm>
            <a:custGeom>
              <a:avLst/>
              <a:gdLst>
                <a:gd name="T0" fmla="*/ 302 w 302"/>
                <a:gd name="T1" fmla="*/ 226 h 226"/>
                <a:gd name="T2" fmla="*/ 0 w 302"/>
                <a:gd name="T3" fmla="*/ 226 h 226"/>
                <a:gd name="T4" fmla="*/ 0 w 302"/>
                <a:gd name="T5" fmla="*/ 0 h 226"/>
                <a:gd name="T6" fmla="*/ 17 w 302"/>
                <a:gd name="T7" fmla="*/ 0 h 226"/>
                <a:gd name="T8" fmla="*/ 17 w 302"/>
                <a:gd name="T9" fmla="*/ 206 h 226"/>
                <a:gd name="T10" fmla="*/ 302 w 302"/>
                <a:gd name="T11" fmla="*/ 206 h 226"/>
                <a:gd name="T12" fmla="*/ 302 w 302"/>
                <a:gd name="T13" fmla="*/ 226 h 226"/>
                <a:gd name="T14" fmla="*/ 282 w 302"/>
                <a:gd name="T15" fmla="*/ 188 h 226"/>
                <a:gd name="T16" fmla="*/ 37 w 302"/>
                <a:gd name="T17" fmla="*/ 188 h 226"/>
                <a:gd name="T18" fmla="*/ 37 w 302"/>
                <a:gd name="T19" fmla="*/ 103 h 226"/>
                <a:gd name="T20" fmla="*/ 103 w 302"/>
                <a:gd name="T21" fmla="*/ 17 h 226"/>
                <a:gd name="T22" fmla="*/ 189 w 302"/>
                <a:gd name="T23" fmla="*/ 103 h 226"/>
                <a:gd name="T24" fmla="*/ 245 w 302"/>
                <a:gd name="T25" fmla="*/ 56 h 226"/>
                <a:gd name="T26" fmla="*/ 282 w 302"/>
                <a:gd name="T27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13" tIns="45706" rIns="91413" bIns="45706"/>
            <a:lstStyle/>
            <a:p>
              <a:pPr algn="ctr">
                <a:defRPr/>
              </a:pPr>
              <a:endParaRPr lang="en-US" sz="2200" ker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5" name="组合 55">
            <a:extLst>
              <a:ext uri="{FF2B5EF4-FFF2-40B4-BE49-F238E27FC236}">
                <a16:creationId xmlns="" xmlns:a16="http://schemas.microsoft.com/office/drawing/2014/main" id="{90C3F735-9E64-430B-BB29-F2A24F720EDC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46" name="任意多边形 166">
              <a:extLst>
                <a:ext uri="{FF2B5EF4-FFF2-40B4-BE49-F238E27FC236}">
                  <a16:creationId xmlns="" xmlns:a16="http://schemas.microsoft.com/office/drawing/2014/main" id="{A7B07E62-BC1D-4B1E-BC56-A0B32D1022CF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7" name="圆角矩形 165">
              <a:extLst>
                <a:ext uri="{FF2B5EF4-FFF2-40B4-BE49-F238E27FC236}">
                  <a16:creationId xmlns="" xmlns:a16="http://schemas.microsoft.com/office/drawing/2014/main" id="{18C78E5C-091E-45A6-9319-92ADD70B854F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 smtClean="0">
                  <a:solidFill>
                    <a:srgbClr val="FE4052"/>
                  </a:solidFill>
                  <a:latin typeface="Arial"/>
                  <a:ea typeface="微软雅黑"/>
                  <a:sym typeface="Arial"/>
                </a:rPr>
                <a:t>销售推广结合</a:t>
              </a:r>
              <a:endParaRPr lang="zh-CN" altLang="en-US" b="1" dirty="0">
                <a:solidFill>
                  <a:srgbClr val="FE4052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8" name="圆角矩形 167">
              <a:extLst>
                <a:ext uri="{FF2B5EF4-FFF2-40B4-BE49-F238E27FC236}">
                  <a16:creationId xmlns="" xmlns:a16="http://schemas.microsoft.com/office/drawing/2014/main" id="{5833E1CA-DF2A-4430-A8CF-2090F9EC0DE9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3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54F69A1-A90A-4569-86AE-B8EC8D94AE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56" y="0"/>
            <a:ext cx="7485488" cy="6858000"/>
          </a:xfrm>
          <a:prstGeom prst="rect">
            <a:avLst/>
          </a:prstGeom>
        </p:spPr>
      </p:pic>
      <p:sp>
        <p:nvSpPr>
          <p:cNvPr id="33" name="AutoShape 30">
            <a:extLst>
              <a:ext uri="{FF2B5EF4-FFF2-40B4-BE49-F238E27FC236}">
                <a16:creationId xmlns="" xmlns:a16="http://schemas.microsoft.com/office/drawing/2014/main" id="{0E757C22-3443-420E-B9D3-4132AA66CA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30395" y="3743825"/>
            <a:ext cx="5245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E998757C-EE91-437F-A2ED-98C620961F49}"/>
              </a:ext>
            </a:extLst>
          </p:cNvPr>
          <p:cNvSpPr txBox="1"/>
          <p:nvPr/>
        </p:nvSpPr>
        <p:spPr>
          <a:xfrm>
            <a:off x="5126509" y="2859616"/>
            <a:ext cx="1938982" cy="1138767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谢谢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2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2C43A0C-6C52-45B6-A2AF-8959A2BF20C3}"/>
              </a:ext>
            </a:extLst>
          </p:cNvPr>
          <p:cNvGrpSpPr/>
          <p:nvPr/>
        </p:nvGrpSpPr>
        <p:grpSpPr>
          <a:xfrm>
            <a:off x="2914299" y="54369"/>
            <a:ext cx="5806440" cy="1713376"/>
            <a:chOff x="2914299" y="54369"/>
            <a:chExt cx="5806440" cy="1713376"/>
          </a:xfrm>
        </p:grpSpPr>
        <p:pic>
          <p:nvPicPr>
            <p:cNvPr id="52" name="图片 51">
              <a:extLst>
                <a:ext uri="{FF2B5EF4-FFF2-40B4-BE49-F238E27FC236}">
                  <a16:creationId xmlns="" xmlns:a16="http://schemas.microsoft.com/office/drawing/2014/main" id="{6DB5A0EA-099A-4DF8-BBFC-DB9891388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299" y="54369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4" name="TextBox 11">
              <a:extLst>
                <a:ext uri="{FF2B5EF4-FFF2-40B4-BE49-F238E27FC236}">
                  <a16:creationId xmlns="" xmlns:a16="http://schemas.microsoft.com/office/drawing/2014/main" id="{932A7874-4A82-47CE-BC51-1000C2033D73}"/>
                </a:ext>
              </a:extLst>
            </p:cNvPr>
            <p:cNvSpPr txBox="1"/>
            <p:nvPr/>
          </p:nvSpPr>
          <p:spPr>
            <a:xfrm>
              <a:off x="3682479" y="789625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algn="dist"/>
              <a:r>
                <a:rPr lang="zh-CN" altLang="en-US" b="1" dirty="0" smtClean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选题背景</a:t>
              </a:r>
              <a:endParaRPr lang="zh-CN" altLang="en-US" b="1" dirty="0">
                <a:solidFill>
                  <a:srgbClr val="EB3F32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BF5646E3-6708-4AFC-87C0-97FE875C89E9}"/>
              </a:ext>
            </a:extLst>
          </p:cNvPr>
          <p:cNvGrpSpPr/>
          <p:nvPr/>
        </p:nvGrpSpPr>
        <p:grpSpPr>
          <a:xfrm>
            <a:off x="3702618" y="1702571"/>
            <a:ext cx="5806440" cy="1713376"/>
            <a:chOff x="3702618" y="1702571"/>
            <a:chExt cx="5806440" cy="1713376"/>
          </a:xfrm>
        </p:grpSpPr>
        <p:pic>
          <p:nvPicPr>
            <p:cNvPr id="54" name="图片 53">
              <a:extLst>
                <a:ext uri="{FF2B5EF4-FFF2-40B4-BE49-F238E27FC236}">
                  <a16:creationId xmlns="" xmlns:a16="http://schemas.microsoft.com/office/drawing/2014/main" id="{8D935784-D565-469D-8B8B-78CE23CD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618" y="1702571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7" name="TextBox 19">
              <a:extLst>
                <a:ext uri="{FF2B5EF4-FFF2-40B4-BE49-F238E27FC236}">
                  <a16:creationId xmlns="" xmlns:a16="http://schemas.microsoft.com/office/drawing/2014/main" id="{F3A83BC4-0D21-44BF-9656-683D68B6EFD8}"/>
                </a:ext>
              </a:extLst>
            </p:cNvPr>
            <p:cNvSpPr txBox="1"/>
            <p:nvPr/>
          </p:nvSpPr>
          <p:spPr>
            <a:xfrm>
              <a:off x="4444114" y="2431515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algn="dist"/>
              <a:r>
                <a:rPr lang="zh-CN" altLang="en-US" b="1" dirty="0" smtClean="0">
                  <a:solidFill>
                    <a:srgbClr val="FFC000"/>
                  </a:solidFill>
                  <a:latin typeface="Arial"/>
                  <a:ea typeface="微软雅黑"/>
                  <a:sym typeface="Arial"/>
                </a:rPr>
                <a:t>解决的问题</a:t>
              </a:r>
              <a:endParaRPr lang="zh-CN" altLang="en-US" b="1" dirty="0">
                <a:solidFill>
                  <a:srgbClr val="FFC000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2275A7E4-3928-4780-B8D7-183E03D20D47}"/>
              </a:ext>
            </a:extLst>
          </p:cNvPr>
          <p:cNvGrpSpPr/>
          <p:nvPr/>
        </p:nvGrpSpPr>
        <p:grpSpPr>
          <a:xfrm>
            <a:off x="4525929" y="3356868"/>
            <a:ext cx="5806440" cy="1713376"/>
            <a:chOff x="4525929" y="3356868"/>
            <a:chExt cx="5806440" cy="1713376"/>
          </a:xfrm>
        </p:grpSpPr>
        <p:pic>
          <p:nvPicPr>
            <p:cNvPr id="56" name="图片 55">
              <a:extLst>
                <a:ext uri="{FF2B5EF4-FFF2-40B4-BE49-F238E27FC236}">
                  <a16:creationId xmlns="" xmlns:a16="http://schemas.microsoft.com/office/drawing/2014/main" id="{593C9235-DD56-44D2-BCA1-C06E0A09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929" y="3356868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0" name="TextBox 26">
              <a:extLst>
                <a:ext uri="{FF2B5EF4-FFF2-40B4-BE49-F238E27FC236}">
                  <a16:creationId xmlns="" xmlns:a16="http://schemas.microsoft.com/office/drawing/2014/main" id="{53051E17-41DC-4EC0-A093-E203DEB23368}"/>
                </a:ext>
              </a:extLst>
            </p:cNvPr>
            <p:cNvSpPr txBox="1"/>
            <p:nvPr/>
          </p:nvSpPr>
          <p:spPr>
            <a:xfrm>
              <a:off x="5270083" y="409575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algn="dist"/>
              <a:r>
                <a:rPr lang="zh-CN" altLang="en-US" b="1" smtClean="0">
                  <a:solidFill>
                    <a:srgbClr val="2AB7AE"/>
                  </a:solidFill>
                  <a:latin typeface="Arial"/>
                  <a:ea typeface="微软雅黑"/>
                  <a:sym typeface="Arial"/>
                </a:rPr>
                <a:t>技术路线</a:t>
              </a:r>
              <a:endParaRPr lang="zh-CN" altLang="en-US" b="1" dirty="0">
                <a:solidFill>
                  <a:srgbClr val="2AB7AE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08A6517-7429-4D0D-8172-40300581E366}"/>
              </a:ext>
            </a:extLst>
          </p:cNvPr>
          <p:cNvGrpSpPr/>
          <p:nvPr/>
        </p:nvGrpSpPr>
        <p:grpSpPr>
          <a:xfrm>
            <a:off x="5349240" y="5018429"/>
            <a:ext cx="5806440" cy="1713376"/>
            <a:chOff x="5349240" y="5018429"/>
            <a:chExt cx="5806440" cy="1713376"/>
          </a:xfrm>
        </p:grpSpPr>
        <p:pic>
          <p:nvPicPr>
            <p:cNvPr id="50" name="图片 49">
              <a:extLst>
                <a:ext uri="{FF2B5EF4-FFF2-40B4-BE49-F238E27FC236}">
                  <a16:creationId xmlns="" xmlns:a16="http://schemas.microsoft.com/office/drawing/2014/main" id="{21526D78-5453-49CB-B7BD-EF465537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240" y="5018429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" name="TextBox 33">
              <a:extLst>
                <a:ext uri="{FF2B5EF4-FFF2-40B4-BE49-F238E27FC236}">
                  <a16:creationId xmlns="" xmlns:a16="http://schemas.microsoft.com/office/drawing/2014/main" id="{184E3E77-D1B3-4BDA-8254-4AD43DE8EE06}"/>
                </a:ext>
              </a:extLst>
            </p:cNvPr>
            <p:cNvSpPr txBox="1"/>
            <p:nvPr/>
          </p:nvSpPr>
          <p:spPr>
            <a:xfrm>
              <a:off x="6100862" y="575005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algn="dist"/>
              <a:r>
                <a:rPr lang="zh-CN" altLang="en-US" b="1" dirty="0" smtClean="0">
                  <a:solidFill>
                    <a:srgbClr val="2D6B81"/>
                  </a:solidFill>
                  <a:latin typeface="Arial"/>
                  <a:ea typeface="微软雅黑"/>
                  <a:sym typeface="Arial"/>
                </a:rPr>
                <a:t>进度控制</a:t>
              </a:r>
              <a:endParaRPr lang="zh-CN" altLang="en-US" b="1" dirty="0">
                <a:solidFill>
                  <a:srgbClr val="2D6B8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46107C94-66E9-4AC1-A38E-8BC5D8CB6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-1600792"/>
            <a:ext cx="3941445" cy="3635953"/>
          </a:xfrm>
          <a:prstGeom prst="rect">
            <a:avLst/>
          </a:prstGeom>
        </p:spPr>
      </p:pic>
      <p:sp>
        <p:nvSpPr>
          <p:cNvPr id="78" name="文本框 55">
            <a:extLst>
              <a:ext uri="{FF2B5EF4-FFF2-40B4-BE49-F238E27FC236}">
                <a16:creationId xmlns="" xmlns:a16="http://schemas.microsoft.com/office/drawing/2014/main" id="{834C77BE-907D-4BE6-B745-8CDAC054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04" y="3727410"/>
            <a:ext cx="1188980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sz="1400" b="1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9" name="文本框 83">
            <a:extLst>
              <a:ext uri="{FF2B5EF4-FFF2-40B4-BE49-F238E27FC236}">
                <a16:creationId xmlns="" xmlns:a16="http://schemas.microsoft.com/office/drawing/2014/main" id="{382FF5C2-C8A8-4B71-8F8C-B59036C8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35" y="2035161"/>
            <a:ext cx="1986441" cy="280076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目</a:t>
            </a:r>
            <a:endParaRPr lang="en-US" altLang="zh-CN" sz="8800" b="1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  </a:t>
            </a:r>
            <a:r>
              <a:rPr lang="zh-CN" altLang="en-US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录</a:t>
            </a:r>
            <a:endParaRPr lang="zh-CN" altLang="en-US" sz="4400" b="1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="" xmlns:a16="http://schemas.microsoft.com/office/drawing/2014/main" id="{BBE555F4-8434-4612-98BC-E342ED4A603F}"/>
              </a:ext>
            </a:extLst>
          </p:cNvPr>
          <p:cNvCxnSpPr>
            <a:cxnSpLocks/>
          </p:cNvCxnSpPr>
          <p:nvPr/>
        </p:nvCxnSpPr>
        <p:spPr>
          <a:xfrm>
            <a:off x="2487402" y="2834559"/>
            <a:ext cx="953028" cy="0"/>
          </a:xfrm>
          <a:prstGeom prst="line">
            <a:avLst/>
          </a:prstGeom>
          <a:ln w="19050">
            <a:solidFill>
              <a:srgbClr val="3AB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FDEA7D76-8963-4F63-B263-C7116AFE7B37}"/>
              </a:ext>
            </a:extLst>
          </p:cNvPr>
          <p:cNvCxnSpPr/>
          <p:nvPr/>
        </p:nvCxnSpPr>
        <p:spPr>
          <a:xfrm flipH="1">
            <a:off x="445770" y="4168895"/>
            <a:ext cx="1108710" cy="0"/>
          </a:xfrm>
          <a:prstGeom prst="line">
            <a:avLst/>
          </a:prstGeom>
          <a:ln w="19050">
            <a:solidFill>
              <a:srgbClr val="3AB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="" xmlns:a16="http://schemas.microsoft.com/office/drawing/2014/main" id="{0DC72E22-847F-44F8-A672-D38D8F7A24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716294" y="4969636"/>
            <a:ext cx="3203696" cy="29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15926D2-3916-4E6E-825C-3B707E35DB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41" y="781860"/>
            <a:ext cx="2504846" cy="229487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FF89318D-08E9-4EAB-9552-EC989CC4C800}"/>
              </a:ext>
            </a:extLst>
          </p:cNvPr>
          <p:cNvSpPr/>
          <p:nvPr/>
        </p:nvSpPr>
        <p:spPr>
          <a:xfrm>
            <a:off x="5413584" y="1397151"/>
            <a:ext cx="11487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Arial"/>
                <a:ea typeface="微软雅黑"/>
                <a:cs typeface="+mn-ea"/>
                <a:sym typeface="Arial"/>
              </a:rPr>
              <a:t>01</a:t>
            </a:r>
            <a:endParaRPr lang="zh-CN" altLang="en-US" sz="6600" b="1" dirty="0">
              <a:solidFill>
                <a:srgbClr val="7030A0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97" y="3939947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=""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3824930" y="4337797"/>
            <a:ext cx="3962574" cy="483516"/>
          </a:xfrm>
          <a:prstGeom prst="rect">
            <a:avLst/>
          </a:prstGeom>
          <a:noFill/>
        </p:spPr>
        <p:txBody>
          <a:bodyPr wrap="none" lIns="360000" tIns="0" rIns="0" bIns="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选题背景</a:t>
            </a:r>
            <a:endParaRPr lang="zh-CN" altLang="en-US" sz="2800" b="1" dirty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=""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sp>
        <p:nvSpPr>
          <p:cNvPr id="71" name="圆角矩形 115">
            <a:extLst>
              <a:ext uri="{FF2B5EF4-FFF2-40B4-BE49-F238E27FC236}">
                <a16:creationId xmlns="" xmlns:a16="http://schemas.microsoft.com/office/drawing/2014/main" id="{183A14FF-700C-4EED-A0FB-4A049991F52A}"/>
              </a:ext>
            </a:extLst>
          </p:cNvPr>
          <p:cNvSpPr>
            <a:spLocks noChangeAspect="1"/>
          </p:cNvSpPr>
          <p:nvPr/>
        </p:nvSpPr>
        <p:spPr>
          <a:xfrm>
            <a:off x="1292700" y="2461509"/>
            <a:ext cx="2892122" cy="2877815"/>
          </a:xfrm>
          <a:prstGeom prst="roundRect">
            <a:avLst>
              <a:gd name="adj" fmla="val 7687"/>
            </a:avLst>
          </a:prstGeom>
          <a:noFill/>
          <a:ln w="12700" cmpd="sng">
            <a:solidFill>
              <a:schemeClr val="bg2">
                <a:lumMod val="75000"/>
              </a:schemeClr>
            </a:solidFill>
          </a:ln>
          <a:effectLst>
            <a:outerShdw dist="12700" dir="54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B75E05CE-8466-48F5-8EA9-49AB3C3C4D50}"/>
              </a:ext>
            </a:extLst>
          </p:cNvPr>
          <p:cNvSpPr txBox="1"/>
          <p:nvPr/>
        </p:nvSpPr>
        <p:spPr>
          <a:xfrm>
            <a:off x="1499280" y="3115586"/>
            <a:ext cx="2478962" cy="199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1600" dirty="0"/>
              <a:t>2017</a:t>
            </a:r>
            <a:r>
              <a:rPr lang="zh-CN" altLang="zh-CN" sz="1600" dirty="0"/>
              <a:t>年双</a:t>
            </a:r>
            <a:r>
              <a:rPr lang="en-US" altLang="zh-CN" sz="1600" dirty="0"/>
              <a:t>11</a:t>
            </a:r>
            <a:r>
              <a:rPr lang="zh-CN" altLang="zh-CN" sz="1600" dirty="0"/>
              <a:t>开场</a:t>
            </a:r>
            <a:r>
              <a:rPr lang="en-US" altLang="zh-CN" sz="1600" dirty="0"/>
              <a:t>11</a:t>
            </a:r>
            <a:r>
              <a:rPr lang="zh-CN" altLang="zh-CN" sz="1600" dirty="0"/>
              <a:t>秒钟，淘宝系交易额超</a:t>
            </a:r>
            <a:r>
              <a:rPr lang="en-US" altLang="zh-CN" sz="1600" dirty="0"/>
              <a:t>10</a:t>
            </a:r>
            <a:r>
              <a:rPr lang="zh-CN" altLang="zh-CN" sz="1600" dirty="0"/>
              <a:t>亿，</a:t>
            </a:r>
            <a:r>
              <a:rPr lang="en-US" altLang="zh-CN" sz="1600" dirty="0"/>
              <a:t>3</a:t>
            </a:r>
            <a:r>
              <a:rPr lang="zh-CN" altLang="zh-CN" sz="1600" dirty="0"/>
              <a:t>分</a:t>
            </a:r>
            <a:r>
              <a:rPr lang="en-US" altLang="zh-CN" sz="1600" dirty="0"/>
              <a:t>01</a:t>
            </a:r>
            <a:r>
              <a:rPr lang="zh-CN" altLang="zh-CN" sz="1600" dirty="0"/>
              <a:t>秒成交额超破百亿，无线成交占比占</a:t>
            </a:r>
            <a:r>
              <a:rPr lang="en-US" altLang="zh-CN" sz="1600" dirty="0">
                <a:solidFill>
                  <a:srgbClr val="FF0000"/>
                </a:solidFill>
              </a:rPr>
              <a:t>93%</a:t>
            </a:r>
            <a:r>
              <a:rPr lang="zh-CN" altLang="zh-CN" sz="1600" dirty="0" smtClean="0"/>
              <a:t>。</a:t>
            </a:r>
            <a:endParaRPr lang="zh-CN" altLang="zh-CN" sz="1600" dirty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5" name="圆角矩形 19">
            <a:extLst>
              <a:ext uri="{FF2B5EF4-FFF2-40B4-BE49-F238E27FC236}">
                <a16:creationId xmlns="" xmlns:a16="http://schemas.microsoft.com/office/drawing/2014/main" id="{79FA25E5-6BA8-4329-8F52-12E536A0F460}"/>
              </a:ext>
            </a:extLst>
          </p:cNvPr>
          <p:cNvSpPr>
            <a:spLocks noChangeAspect="1"/>
          </p:cNvSpPr>
          <p:nvPr/>
        </p:nvSpPr>
        <p:spPr>
          <a:xfrm>
            <a:off x="4649939" y="2461509"/>
            <a:ext cx="2892122" cy="2877815"/>
          </a:xfrm>
          <a:prstGeom prst="roundRect">
            <a:avLst>
              <a:gd name="adj" fmla="val 7687"/>
            </a:avLst>
          </a:prstGeom>
          <a:noFill/>
          <a:ln w="12700" cmpd="sng">
            <a:solidFill>
              <a:schemeClr val="bg2">
                <a:lumMod val="75000"/>
              </a:schemeClr>
            </a:solidFill>
          </a:ln>
          <a:effectLst>
            <a:outerShdw dist="12700" dir="54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6" name="圆角矩形 20">
            <a:extLst>
              <a:ext uri="{FF2B5EF4-FFF2-40B4-BE49-F238E27FC236}">
                <a16:creationId xmlns="" xmlns:a16="http://schemas.microsoft.com/office/drawing/2014/main" id="{D0326E42-980C-460F-A707-ADD9F793FC7A}"/>
              </a:ext>
            </a:extLst>
          </p:cNvPr>
          <p:cNvSpPr>
            <a:spLocks noChangeAspect="1"/>
          </p:cNvSpPr>
          <p:nvPr/>
        </p:nvSpPr>
        <p:spPr>
          <a:xfrm>
            <a:off x="4856519" y="2209743"/>
            <a:ext cx="2478962" cy="503531"/>
          </a:xfrm>
          <a:prstGeom prst="roundRect">
            <a:avLst>
              <a:gd name="adj" fmla="val 31705"/>
            </a:avLst>
          </a:prstGeom>
          <a:solidFill>
            <a:srgbClr val="E87071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14400000" scaled="0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支付方式</a:t>
            </a:r>
            <a:endParaRPr lang="zh-CN" altLang="en-US" sz="1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6E85EF51-BB14-4127-99F2-029826F48E90}"/>
              </a:ext>
            </a:extLst>
          </p:cNvPr>
          <p:cNvSpPr txBox="1"/>
          <p:nvPr/>
        </p:nvSpPr>
        <p:spPr>
          <a:xfrm>
            <a:off x="4856519" y="3115586"/>
            <a:ext cx="247896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支付方式彻底改变</a:t>
            </a:r>
            <a:endParaRPr lang="en-US" altLang="zh-CN" sz="1600" dirty="0" smtClean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移动支付已成压倒性优势</a:t>
            </a:r>
            <a:endParaRPr lang="zh-CN" altLang="zh-CN" sz="1600" dirty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9" name="圆角矩形 22">
            <a:extLst>
              <a:ext uri="{FF2B5EF4-FFF2-40B4-BE49-F238E27FC236}">
                <a16:creationId xmlns="" xmlns:a16="http://schemas.microsoft.com/office/drawing/2014/main" id="{072B89A8-CC5B-48D8-B27C-87AD7A40E262}"/>
              </a:ext>
            </a:extLst>
          </p:cNvPr>
          <p:cNvSpPr>
            <a:spLocks noChangeAspect="1"/>
          </p:cNvSpPr>
          <p:nvPr/>
        </p:nvSpPr>
        <p:spPr>
          <a:xfrm>
            <a:off x="8007178" y="2461509"/>
            <a:ext cx="2892122" cy="2877815"/>
          </a:xfrm>
          <a:prstGeom prst="roundRect">
            <a:avLst>
              <a:gd name="adj" fmla="val 7687"/>
            </a:avLst>
          </a:prstGeom>
          <a:noFill/>
          <a:ln w="12700" cmpd="sng">
            <a:solidFill>
              <a:schemeClr val="bg2">
                <a:lumMod val="75000"/>
              </a:schemeClr>
            </a:solidFill>
          </a:ln>
          <a:effectLst>
            <a:outerShdw dist="12700" dir="54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80" name="圆角矩形 23">
            <a:extLst>
              <a:ext uri="{FF2B5EF4-FFF2-40B4-BE49-F238E27FC236}">
                <a16:creationId xmlns="" xmlns:a16="http://schemas.microsoft.com/office/drawing/2014/main" id="{E8EE0C7F-F26B-4466-8C4D-C9E85EBB5432}"/>
              </a:ext>
            </a:extLst>
          </p:cNvPr>
          <p:cNvSpPr>
            <a:spLocks noChangeAspect="1"/>
          </p:cNvSpPr>
          <p:nvPr/>
        </p:nvSpPr>
        <p:spPr>
          <a:xfrm>
            <a:off x="8213758" y="2209743"/>
            <a:ext cx="2478962" cy="503531"/>
          </a:xfrm>
          <a:prstGeom prst="roundRect">
            <a:avLst>
              <a:gd name="adj" fmla="val 31705"/>
            </a:avLst>
          </a:prstGeom>
          <a:solidFill>
            <a:srgbClr val="78458D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14400000" scaled="0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电商平台</a:t>
            </a:r>
            <a:endParaRPr lang="zh-CN" altLang="en-US" sz="1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FB1653FE-3A48-4521-9DD0-8DA9DF4F1580}"/>
              </a:ext>
            </a:extLst>
          </p:cNvPr>
          <p:cNvSpPr txBox="1"/>
          <p:nvPr/>
        </p:nvSpPr>
        <p:spPr>
          <a:xfrm>
            <a:off x="8804361" y="3074452"/>
            <a:ext cx="2478962" cy="123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4400" dirty="0" smtClean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App</a:t>
            </a:r>
            <a:endParaRPr lang="zh-CN" altLang="zh-CN" sz="4400" dirty="0">
              <a:solidFill>
                <a:srgbClr val="FF000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2" name="圆角矩形 25">
            <a:extLst>
              <a:ext uri="{FF2B5EF4-FFF2-40B4-BE49-F238E27FC236}">
                <a16:creationId xmlns="" xmlns:a16="http://schemas.microsoft.com/office/drawing/2014/main" id="{E5C6E46A-5A84-4258-A929-27F70BA22A1E}"/>
              </a:ext>
            </a:extLst>
          </p:cNvPr>
          <p:cNvSpPr>
            <a:spLocks noChangeAspect="1"/>
          </p:cNvSpPr>
          <p:nvPr/>
        </p:nvSpPr>
        <p:spPr>
          <a:xfrm>
            <a:off x="1499280" y="2241499"/>
            <a:ext cx="2478962" cy="503531"/>
          </a:xfrm>
          <a:prstGeom prst="roundRect">
            <a:avLst>
              <a:gd name="adj" fmla="val 28375"/>
            </a:avLst>
          </a:prstGeom>
          <a:solidFill>
            <a:srgbClr val="01ACBE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2017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双十一</a:t>
            </a:r>
            <a:endParaRPr lang="zh-CN" altLang="en-US" sz="1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pSp>
        <p:nvGrpSpPr>
          <p:cNvPr id="88" name="组合 55">
            <a:extLst>
              <a:ext uri="{FF2B5EF4-FFF2-40B4-BE49-F238E27FC236}">
                <a16:creationId xmlns="" xmlns:a16="http://schemas.microsoft.com/office/drawing/2014/main" id="{90621196-F509-4353-8472-5017453ADAC3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90" name="任意多边形 166">
              <a:extLst>
                <a:ext uri="{FF2B5EF4-FFF2-40B4-BE49-F238E27FC236}">
                  <a16:creationId xmlns="" xmlns:a16="http://schemas.microsoft.com/office/drawing/2014/main" id="{3B92F4EF-5173-4C15-AE10-C0937B8290F2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9" name="圆角矩形 165">
              <a:extLst>
                <a:ext uri="{FF2B5EF4-FFF2-40B4-BE49-F238E27FC236}">
                  <a16:creationId xmlns="" xmlns:a16="http://schemas.microsoft.com/office/drawing/2014/main" id="{BED5BF25-FD48-46AD-912A-68EA1096E3F9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b="1" dirty="0" smtClean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选题背景</a:t>
              </a:r>
              <a:endParaRPr lang="zh-CN" altLang="en-US" b="1" dirty="0">
                <a:solidFill>
                  <a:srgbClr val="EB3F32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1" name="圆角矩形 167">
              <a:extLst>
                <a:ext uri="{FF2B5EF4-FFF2-40B4-BE49-F238E27FC236}">
                  <a16:creationId xmlns="" xmlns:a16="http://schemas.microsoft.com/office/drawing/2014/main" id="{648794B6-F633-4D16-9A6A-18F5FF0DC85D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1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uiExpand="1" build="p"/>
      <p:bldP spid="75" grpId="0" animBg="1"/>
      <p:bldP spid="76" grpId="0" animBg="1"/>
      <p:bldP spid="77" grpId="0" uiExpand="1" build="p"/>
      <p:bldP spid="79" grpId="0" animBg="1"/>
      <p:bldP spid="80" grpId="0" animBg="1"/>
      <p:bldP spid="81" grpId="0" uiExpand="1" build="p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15926D2-3916-4E6E-825C-3B707E35DB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95" y="781860"/>
            <a:ext cx="2504846" cy="229487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FF89318D-08E9-4EAB-9552-EC989CC4C800}"/>
              </a:ext>
            </a:extLst>
          </p:cNvPr>
          <p:cNvSpPr/>
          <p:nvPr/>
        </p:nvSpPr>
        <p:spPr>
          <a:xfrm>
            <a:off x="5465538" y="1397151"/>
            <a:ext cx="11487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C80888"/>
                </a:solidFill>
                <a:latin typeface="Arial"/>
                <a:ea typeface="微软雅黑"/>
                <a:cs typeface="+mn-ea"/>
                <a:sym typeface="Arial"/>
              </a:rPr>
              <a:t>02</a:t>
            </a:r>
            <a:endParaRPr lang="zh-CN" altLang="en-US" sz="6600" b="1" dirty="0">
              <a:solidFill>
                <a:srgbClr val="C80888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97" y="3939947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=""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114713" y="4342836"/>
            <a:ext cx="3962574" cy="48351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解决的问题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B3A3A425-C41E-4B27-97C9-A402CE44E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C708B289-E5F9-4082-A91F-D87061A0F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pSp>
        <p:nvGrpSpPr>
          <p:cNvPr id="118" name="组合 55">
            <a:extLst>
              <a:ext uri="{FF2B5EF4-FFF2-40B4-BE49-F238E27FC236}">
                <a16:creationId xmlns="" xmlns:a16="http://schemas.microsoft.com/office/drawing/2014/main" id="{7CD5EA1E-7026-4009-B024-40C7442E937D}"/>
              </a:ext>
            </a:extLst>
          </p:cNvPr>
          <p:cNvGrpSpPr/>
          <p:nvPr/>
        </p:nvGrpSpPr>
        <p:grpSpPr bwMode="auto">
          <a:xfrm>
            <a:off x="4193488" y="177227"/>
            <a:ext cx="3573066" cy="696102"/>
            <a:chOff x="3791205" y="5346441"/>
            <a:chExt cx="5833188" cy="1152192"/>
          </a:xfrm>
        </p:grpSpPr>
        <p:sp>
          <p:nvSpPr>
            <p:cNvPr id="120" name="任意多边形 166">
              <a:extLst>
                <a:ext uri="{FF2B5EF4-FFF2-40B4-BE49-F238E27FC236}">
                  <a16:creationId xmlns="" xmlns:a16="http://schemas.microsoft.com/office/drawing/2014/main" id="{733973B6-8202-4DDB-BC62-B0DE889049C1}"/>
                </a:ext>
              </a:extLst>
            </p:cNvPr>
            <p:cNvSpPr/>
            <p:nvPr/>
          </p:nvSpPr>
          <p:spPr>
            <a:xfrm>
              <a:off x="3791205" y="5346441"/>
              <a:ext cx="5833186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9" name="圆角矩形 165">
              <a:extLst>
                <a:ext uri="{FF2B5EF4-FFF2-40B4-BE49-F238E27FC236}">
                  <a16:creationId xmlns="" xmlns:a16="http://schemas.microsoft.com/office/drawing/2014/main" id="{7466C484-A933-4AC1-A588-82F34066E0F1}"/>
                </a:ext>
              </a:extLst>
            </p:cNvPr>
            <p:cNvSpPr/>
            <p:nvPr/>
          </p:nvSpPr>
          <p:spPr>
            <a:xfrm>
              <a:off x="4007769" y="5518708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sz="2000" b="1" dirty="0" smtClean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解决的问题</a:t>
              </a:r>
              <a:endParaRPr lang="zh-CN" altLang="en-US" sz="2000" b="1" dirty="0">
                <a:solidFill>
                  <a:srgbClr val="EB3F32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1" name="圆角矩形 167">
              <a:extLst>
                <a:ext uri="{FF2B5EF4-FFF2-40B4-BE49-F238E27FC236}">
                  <a16:creationId xmlns="" xmlns:a16="http://schemas.microsoft.com/office/drawing/2014/main" id="{317DDEC0-D9DA-4C20-825B-9F02AFC30191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50" name="TextBox 3">
            <a:extLst>
              <a:ext uri="{FF2B5EF4-FFF2-40B4-BE49-F238E27FC236}">
                <a16:creationId xmlns="" xmlns:a16="http://schemas.microsoft.com/office/drawing/2014/main" id="{1F5C031C-3F51-48A6-B340-6E06077F852A}"/>
              </a:ext>
            </a:extLst>
          </p:cNvPr>
          <p:cNvSpPr txBox="1"/>
          <p:nvPr/>
        </p:nvSpPr>
        <p:spPr>
          <a:xfrm>
            <a:off x="6065388" y="2287656"/>
            <a:ext cx="130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noProof="1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吃什么？</a:t>
            </a:r>
            <a:endParaRPr lang="zh-CN" altLang="en-US" sz="2400" b="1" noProof="1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2" name="TextBox 6">
            <a:extLst>
              <a:ext uri="{FF2B5EF4-FFF2-40B4-BE49-F238E27FC236}">
                <a16:creationId xmlns="" xmlns:a16="http://schemas.microsoft.com/office/drawing/2014/main" id="{B3267C93-87F2-4AC4-9A1E-A5656FF7244B}"/>
              </a:ext>
            </a:extLst>
          </p:cNvPr>
          <p:cNvSpPr txBox="1"/>
          <p:nvPr/>
        </p:nvSpPr>
        <p:spPr>
          <a:xfrm>
            <a:off x="6065388" y="3084346"/>
            <a:ext cx="186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noProof="1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外卖？</a:t>
            </a:r>
            <a:endParaRPr lang="zh-CN" altLang="en-US" sz="2400" b="1" noProof="1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EF15DC26-59C8-4D95-9177-DDC116788017}"/>
              </a:ext>
            </a:extLst>
          </p:cNvPr>
          <p:cNvSpPr txBox="1"/>
          <p:nvPr/>
        </p:nvSpPr>
        <p:spPr>
          <a:xfrm>
            <a:off x="5980020" y="3746849"/>
            <a:ext cx="4560279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生活已经这么难了，为什么不吃的好一些？</a:t>
            </a:r>
            <a:endParaRPr lang="zh-CN" altLang="en-US" dirty="0">
              <a:solidFill>
                <a:srgbClr val="1C3A6A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91F3AAEB-A5F6-4D31-AD64-39544CFF7C08}"/>
              </a:ext>
            </a:extLst>
          </p:cNvPr>
          <p:cNvSpPr/>
          <p:nvPr/>
        </p:nvSpPr>
        <p:spPr>
          <a:xfrm>
            <a:off x="1157080" y="2005983"/>
            <a:ext cx="4095508" cy="372171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solidFill>
              <a:srgbClr val="20386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81761E9F-7106-44E3-A59B-86002CB2C67D}"/>
              </a:ext>
            </a:extLst>
          </p:cNvPr>
          <p:cNvCxnSpPr>
            <a:cxnSpLocks/>
          </p:cNvCxnSpPr>
          <p:nvPr/>
        </p:nvCxnSpPr>
        <p:spPr>
          <a:xfrm>
            <a:off x="6065388" y="2883507"/>
            <a:ext cx="4350136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箭头连接符 114">
            <a:extLst>
              <a:ext uri="{FF2B5EF4-FFF2-40B4-BE49-F238E27FC236}">
                <a16:creationId xmlns="" xmlns:a16="http://schemas.microsoft.com/office/drawing/2014/main" id="{1DE664DE-63F9-4ECF-A44B-0430D960409F}"/>
              </a:ext>
            </a:extLst>
          </p:cNvPr>
          <p:cNvCxnSpPr>
            <a:cxnSpLocks/>
          </p:cNvCxnSpPr>
          <p:nvPr/>
        </p:nvCxnSpPr>
        <p:spPr>
          <a:xfrm>
            <a:off x="3790952" y="3731056"/>
            <a:ext cx="283707" cy="770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="" xmlns:a16="http://schemas.microsoft.com/office/drawing/2014/main" id="{44A62E3E-77CB-4A0A-8530-D1FC46E5CF6F}"/>
              </a:ext>
            </a:extLst>
          </p:cNvPr>
          <p:cNvCxnSpPr>
            <a:cxnSpLocks/>
          </p:cNvCxnSpPr>
          <p:nvPr/>
        </p:nvCxnSpPr>
        <p:spPr>
          <a:xfrm>
            <a:off x="2272292" y="2319082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="" xmlns:a16="http://schemas.microsoft.com/office/drawing/2014/main" id="{7E3005BE-2955-4C5A-B1CC-7860BE507A9C}"/>
              </a:ext>
            </a:extLst>
          </p:cNvPr>
          <p:cNvGrpSpPr/>
          <p:nvPr/>
        </p:nvGrpSpPr>
        <p:grpSpPr>
          <a:xfrm>
            <a:off x="2353714" y="2220684"/>
            <a:ext cx="729660" cy="438194"/>
            <a:chOff x="2132468" y="2251530"/>
            <a:chExt cx="584200" cy="350838"/>
          </a:xfrm>
        </p:grpSpPr>
        <p:cxnSp>
          <p:nvCxnSpPr>
            <p:cNvPr id="118" name="直接连接符 117">
              <a:extLst>
                <a:ext uri="{FF2B5EF4-FFF2-40B4-BE49-F238E27FC236}">
                  <a16:creationId xmlns="" xmlns:a16="http://schemas.microsoft.com/office/drawing/2014/main" id="{FA989598-4DCA-40E7-A1FE-F5C59ACEB085}"/>
                </a:ext>
              </a:extLst>
            </p:cNvPr>
            <p:cNvCxnSpPr/>
            <p:nvPr/>
          </p:nvCxnSpPr>
          <p:spPr bwMode="auto">
            <a:xfrm flipV="1">
              <a:off x="2132468" y="2251530"/>
              <a:ext cx="265112" cy="3508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="" xmlns:a16="http://schemas.microsoft.com/office/drawing/2014/main" id="{6C5C7DAF-6640-436E-BA77-C1B0A8173B6E}"/>
                </a:ext>
              </a:extLst>
            </p:cNvPr>
            <p:cNvCxnSpPr/>
            <p:nvPr/>
          </p:nvCxnSpPr>
          <p:spPr bwMode="auto">
            <a:xfrm>
              <a:off x="2389643" y="2251530"/>
              <a:ext cx="32702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直接箭头连接符 119">
            <a:extLst>
              <a:ext uri="{FF2B5EF4-FFF2-40B4-BE49-F238E27FC236}">
                <a16:creationId xmlns="" xmlns:a16="http://schemas.microsoft.com/office/drawing/2014/main" id="{7C66A5D8-34AF-47D0-8384-4554F250C827}"/>
              </a:ext>
            </a:extLst>
          </p:cNvPr>
          <p:cNvCxnSpPr>
            <a:cxnSpLocks/>
          </p:cNvCxnSpPr>
          <p:nvPr/>
        </p:nvCxnSpPr>
        <p:spPr>
          <a:xfrm>
            <a:off x="3643888" y="4484826"/>
            <a:ext cx="162571" cy="565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="" xmlns:a16="http://schemas.microsoft.com/office/drawing/2014/main" id="{D374CAD5-4906-4106-A8CE-26F2CA0AF09C}"/>
              </a:ext>
            </a:extLst>
          </p:cNvPr>
          <p:cNvGrpSpPr/>
          <p:nvPr/>
        </p:nvGrpSpPr>
        <p:grpSpPr>
          <a:xfrm>
            <a:off x="3299418" y="1349085"/>
            <a:ext cx="1197595" cy="1197595"/>
            <a:chOff x="2862912" y="1786005"/>
            <a:chExt cx="958850" cy="958850"/>
          </a:xfrm>
        </p:grpSpPr>
        <p:sp>
          <p:nvSpPr>
            <p:cNvPr id="122" name="椭圆 121">
              <a:extLst>
                <a:ext uri="{FF2B5EF4-FFF2-40B4-BE49-F238E27FC236}">
                  <a16:creationId xmlns="" xmlns:a16="http://schemas.microsoft.com/office/drawing/2014/main" id="{80F17236-A675-4779-A161-34D46FC0CAFF}"/>
                </a:ext>
              </a:extLst>
            </p:cNvPr>
            <p:cNvSpPr/>
            <p:nvPr/>
          </p:nvSpPr>
          <p:spPr bwMode="auto">
            <a:xfrm>
              <a:off x="2862912" y="1786005"/>
              <a:ext cx="958850" cy="958850"/>
            </a:xfrm>
            <a:prstGeom prst="ellipse">
              <a:avLst/>
            </a:prstGeom>
            <a:solidFill>
              <a:srgbClr val="FFC000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="" xmlns:a16="http://schemas.microsoft.com/office/drawing/2014/main" id="{21F54FC3-6AE9-4DAF-9EA2-32E541911DA1}"/>
                </a:ext>
              </a:extLst>
            </p:cNvPr>
            <p:cNvSpPr txBox="1"/>
            <p:nvPr/>
          </p:nvSpPr>
          <p:spPr>
            <a:xfrm>
              <a:off x="2991188" y="2121579"/>
              <a:ext cx="702297" cy="295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下班晚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="" xmlns:a16="http://schemas.microsoft.com/office/drawing/2014/main" id="{49E459F3-2777-49E6-9FD3-BDE4D85AB263}"/>
              </a:ext>
            </a:extLst>
          </p:cNvPr>
          <p:cNvGrpSpPr/>
          <p:nvPr/>
        </p:nvGrpSpPr>
        <p:grpSpPr>
          <a:xfrm>
            <a:off x="4205863" y="3124615"/>
            <a:ext cx="1197595" cy="1197595"/>
            <a:chOff x="4358143" y="3260272"/>
            <a:chExt cx="958850" cy="958850"/>
          </a:xfrm>
          <a:solidFill>
            <a:srgbClr val="30BAA0"/>
          </a:solidFill>
        </p:grpSpPr>
        <p:sp>
          <p:nvSpPr>
            <p:cNvPr id="125" name="椭圆 124">
              <a:extLst>
                <a:ext uri="{FF2B5EF4-FFF2-40B4-BE49-F238E27FC236}">
                  <a16:creationId xmlns="" xmlns:a16="http://schemas.microsoft.com/office/drawing/2014/main" id="{7B52D5B7-C5E8-4092-8780-581BAF5F4AD4}"/>
                </a:ext>
              </a:extLst>
            </p:cNvPr>
            <p:cNvSpPr/>
            <p:nvPr/>
          </p:nvSpPr>
          <p:spPr bwMode="auto">
            <a:xfrm>
              <a:off x="4358143" y="3260272"/>
              <a:ext cx="958850" cy="958850"/>
            </a:xfrm>
            <a:prstGeom prst="ellipse">
              <a:avLst/>
            </a:prstGeom>
            <a:grpFill/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="" xmlns:a16="http://schemas.microsoft.com/office/drawing/2014/main" id="{170B6042-C039-40DA-A5EF-19928FA0EDCB}"/>
                </a:ext>
              </a:extLst>
            </p:cNvPr>
            <p:cNvSpPr txBox="1"/>
            <p:nvPr/>
          </p:nvSpPr>
          <p:spPr>
            <a:xfrm>
              <a:off x="4519814" y="3558690"/>
              <a:ext cx="604756" cy="3674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07997" algn="ctr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优势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="" xmlns:a16="http://schemas.microsoft.com/office/drawing/2014/main" id="{A86979E1-ABC3-4B28-9F35-72BE52C0AE38}"/>
              </a:ext>
            </a:extLst>
          </p:cNvPr>
          <p:cNvGrpSpPr/>
          <p:nvPr/>
        </p:nvGrpSpPr>
        <p:grpSpPr>
          <a:xfrm>
            <a:off x="3514731" y="5074495"/>
            <a:ext cx="1195612" cy="1197595"/>
            <a:chOff x="3244796" y="4860584"/>
            <a:chExt cx="957262" cy="958850"/>
          </a:xfrm>
          <a:solidFill>
            <a:srgbClr val="92D050"/>
          </a:solidFill>
        </p:grpSpPr>
        <p:sp>
          <p:nvSpPr>
            <p:cNvPr id="128" name="椭圆 127">
              <a:extLst>
                <a:ext uri="{FF2B5EF4-FFF2-40B4-BE49-F238E27FC236}">
                  <a16:creationId xmlns="" xmlns:a16="http://schemas.microsoft.com/office/drawing/2014/main" id="{8B614845-7EC0-4F37-8519-22D70019D5E3}"/>
                </a:ext>
              </a:extLst>
            </p:cNvPr>
            <p:cNvSpPr/>
            <p:nvPr/>
          </p:nvSpPr>
          <p:spPr bwMode="auto">
            <a:xfrm>
              <a:off x="3244796" y="4860584"/>
              <a:ext cx="957262" cy="958850"/>
            </a:xfrm>
            <a:prstGeom prst="ellipse">
              <a:avLst/>
            </a:prstGeom>
            <a:grpFill/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="" xmlns:a16="http://schemas.microsoft.com/office/drawing/2014/main" id="{DB80E0A4-AD47-4BCA-A9C0-5CB7338CB1FD}"/>
                </a:ext>
              </a:extLst>
            </p:cNvPr>
            <p:cNvSpPr txBox="1"/>
            <p:nvPr/>
          </p:nvSpPr>
          <p:spPr>
            <a:xfrm>
              <a:off x="3381850" y="5100454"/>
              <a:ext cx="604756" cy="3674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特点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="" xmlns:a16="http://schemas.microsoft.com/office/drawing/2014/main" id="{735BBED7-2F34-4895-A46C-995277842DA2}"/>
              </a:ext>
            </a:extLst>
          </p:cNvPr>
          <p:cNvGrpSpPr/>
          <p:nvPr/>
        </p:nvGrpSpPr>
        <p:grpSpPr>
          <a:xfrm>
            <a:off x="4751383" y="1488389"/>
            <a:ext cx="5779626" cy="1301549"/>
            <a:chOff x="3980318" y="1716774"/>
            <a:chExt cx="4627437" cy="1042080"/>
          </a:xfrm>
        </p:grpSpPr>
        <p:cxnSp>
          <p:nvCxnSpPr>
            <p:cNvPr id="131" name="直接连接符 130">
              <a:extLst>
                <a:ext uri="{FF2B5EF4-FFF2-40B4-BE49-F238E27FC236}">
                  <a16:creationId xmlns="" xmlns:a16="http://schemas.microsoft.com/office/drawing/2014/main" id="{222B4C26-6391-4F96-9858-362D49337361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18" y="2251530"/>
              <a:ext cx="64038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左中括号 131">
              <a:extLst>
                <a:ext uri="{FF2B5EF4-FFF2-40B4-BE49-F238E27FC236}">
                  <a16:creationId xmlns="" xmlns:a16="http://schemas.microsoft.com/office/drawing/2014/main" id="{DF35B39D-E645-4DED-89F9-E5E818B3C96C}"/>
                </a:ext>
              </a:extLst>
            </p:cNvPr>
            <p:cNvSpPr/>
            <p:nvPr/>
          </p:nvSpPr>
          <p:spPr>
            <a:xfrm>
              <a:off x="4741097" y="1716774"/>
              <a:ext cx="123825" cy="1042080"/>
            </a:xfrm>
            <a:prstGeom prst="leftBracke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3" name="Rectangle 5">
              <a:extLst>
                <a:ext uri="{FF2B5EF4-FFF2-40B4-BE49-F238E27FC236}">
                  <a16:creationId xmlns="" xmlns:a16="http://schemas.microsoft.com/office/drawing/2014/main" id="{D1D706B0-AC3A-4B01-8E56-60E6E6D2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88" y="2084665"/>
              <a:ext cx="3454167" cy="65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买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不到，选不好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="" xmlns:a16="http://schemas.microsoft.com/office/drawing/2014/main" id="{6293339E-A1B1-4C10-B1A6-801008FD3D07}"/>
              </a:ext>
            </a:extLst>
          </p:cNvPr>
          <p:cNvGrpSpPr/>
          <p:nvPr/>
        </p:nvGrpSpPr>
        <p:grpSpPr>
          <a:xfrm>
            <a:off x="5710184" y="3109430"/>
            <a:ext cx="5423199" cy="1236401"/>
            <a:chOff x="5453518" y="3309485"/>
            <a:chExt cx="4342067" cy="989920"/>
          </a:xfrm>
        </p:grpSpPr>
        <p:cxnSp>
          <p:nvCxnSpPr>
            <p:cNvPr id="135" name="直接连接符 134">
              <a:extLst>
                <a:ext uri="{FF2B5EF4-FFF2-40B4-BE49-F238E27FC236}">
                  <a16:creationId xmlns="" xmlns:a16="http://schemas.microsoft.com/office/drawing/2014/main" id="{F23C8F92-0650-4154-82B5-F7D6517B6B5C}"/>
                </a:ext>
              </a:extLst>
            </p:cNvPr>
            <p:cNvCxnSpPr/>
            <p:nvPr/>
          </p:nvCxnSpPr>
          <p:spPr>
            <a:xfrm flipH="1">
              <a:off x="5453518" y="3806372"/>
              <a:ext cx="89376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左中括号 135">
              <a:extLst>
                <a:ext uri="{FF2B5EF4-FFF2-40B4-BE49-F238E27FC236}">
                  <a16:creationId xmlns="" xmlns:a16="http://schemas.microsoft.com/office/drawing/2014/main" id="{58375075-0B00-4CE9-A27A-C49FAC588E77}"/>
                </a:ext>
              </a:extLst>
            </p:cNvPr>
            <p:cNvSpPr/>
            <p:nvPr/>
          </p:nvSpPr>
          <p:spPr>
            <a:xfrm>
              <a:off x="6411915" y="3309485"/>
              <a:ext cx="123825" cy="989920"/>
            </a:xfrm>
            <a:prstGeom prst="leftBracket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7" name="Rectangle 5">
              <a:extLst>
                <a:ext uri="{FF2B5EF4-FFF2-40B4-BE49-F238E27FC236}">
                  <a16:creationId xmlns="" xmlns:a16="http://schemas.microsoft.com/office/drawing/2014/main" id="{A7D62C4F-1565-4A82-8EDD-6F9B96627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160" y="3428937"/>
              <a:ext cx="3085425" cy="744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通过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app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选购食材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晚上回家直接开始做饭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="" xmlns:a16="http://schemas.microsoft.com/office/drawing/2014/main" id="{F45EDCF3-0A77-4232-8074-AAE578583AA9}"/>
              </a:ext>
            </a:extLst>
          </p:cNvPr>
          <p:cNvGrpSpPr/>
          <p:nvPr/>
        </p:nvGrpSpPr>
        <p:grpSpPr>
          <a:xfrm>
            <a:off x="4975572" y="5331114"/>
            <a:ext cx="5607438" cy="1349252"/>
            <a:chOff x="4333875" y="4865176"/>
            <a:chExt cx="4489577" cy="1080274"/>
          </a:xfrm>
        </p:grpSpPr>
        <p:cxnSp>
          <p:nvCxnSpPr>
            <p:cNvPr id="139" name="直接连接符 138">
              <a:extLst>
                <a:ext uri="{FF2B5EF4-FFF2-40B4-BE49-F238E27FC236}">
                  <a16:creationId xmlns="" xmlns:a16="http://schemas.microsoft.com/office/drawing/2014/main" id="{F93B2726-8ECC-498D-9BE7-D753E565059C}"/>
                </a:ext>
              </a:extLst>
            </p:cNvPr>
            <p:cNvCxnSpPr/>
            <p:nvPr/>
          </p:nvCxnSpPr>
          <p:spPr>
            <a:xfrm flipH="1">
              <a:off x="4333875" y="5361443"/>
              <a:ext cx="89376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左中括号 139">
              <a:extLst>
                <a:ext uri="{FF2B5EF4-FFF2-40B4-BE49-F238E27FC236}">
                  <a16:creationId xmlns="" xmlns:a16="http://schemas.microsoft.com/office/drawing/2014/main" id="{DE4871DC-B36E-474B-BA1E-98864138E22A}"/>
                </a:ext>
              </a:extLst>
            </p:cNvPr>
            <p:cNvSpPr/>
            <p:nvPr/>
          </p:nvSpPr>
          <p:spPr>
            <a:xfrm>
              <a:off x="5327650" y="4865176"/>
              <a:ext cx="123825" cy="992534"/>
            </a:xfrm>
            <a:prstGeom prst="leftBracket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1" name="Rectangle 5">
              <a:extLst>
                <a:ext uri="{FF2B5EF4-FFF2-40B4-BE49-F238E27FC236}">
                  <a16:creationId xmlns="" xmlns:a16="http://schemas.microsoft.com/office/drawing/2014/main" id="{F5808C21-B60C-4281-AB40-D36198133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487" y="4933996"/>
              <a:ext cx="3271965" cy="101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通过菜名来买原材料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并以文字或视频的形式，说明如何操作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="" xmlns:a16="http://schemas.microsoft.com/office/drawing/2014/main" id="{6A1EE9C5-AC40-47D7-BB30-4C5DAD1BDB48}"/>
              </a:ext>
            </a:extLst>
          </p:cNvPr>
          <p:cNvGrpSpPr/>
          <p:nvPr/>
        </p:nvGrpSpPr>
        <p:grpSpPr>
          <a:xfrm>
            <a:off x="1500429" y="2753746"/>
            <a:ext cx="2201725" cy="2201725"/>
            <a:chOff x="1360492" y="2870770"/>
            <a:chExt cx="1762804" cy="1762804"/>
          </a:xfrm>
          <a:solidFill>
            <a:srgbClr val="2D6B81"/>
          </a:solidFill>
        </p:grpSpPr>
        <p:sp>
          <p:nvSpPr>
            <p:cNvPr id="143" name="椭圆 142">
              <a:extLst>
                <a:ext uri="{FF2B5EF4-FFF2-40B4-BE49-F238E27FC236}">
                  <a16:creationId xmlns="" xmlns:a16="http://schemas.microsoft.com/office/drawing/2014/main" id="{F01938EB-BCA1-431D-8CB9-F7569C95B2F4}"/>
                </a:ext>
              </a:extLst>
            </p:cNvPr>
            <p:cNvSpPr/>
            <p:nvPr/>
          </p:nvSpPr>
          <p:spPr>
            <a:xfrm>
              <a:off x="1360492" y="2870770"/>
              <a:ext cx="1762804" cy="1762804"/>
            </a:xfrm>
            <a:prstGeom prst="ellips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4" name="KSO_Shape">
              <a:extLst>
                <a:ext uri="{FF2B5EF4-FFF2-40B4-BE49-F238E27FC236}">
                  <a16:creationId xmlns="" xmlns:a16="http://schemas.microsoft.com/office/drawing/2014/main" id="{04786FB7-2391-488C-A1EA-A52597343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337" y="3145972"/>
              <a:ext cx="672818" cy="705754"/>
            </a:xfrm>
            <a:custGeom>
              <a:avLst/>
              <a:gdLst>
                <a:gd name="T0" fmla="*/ 1052180 w 1822450"/>
                <a:gd name="T1" fmla="*/ 1891814 h 1912938"/>
                <a:gd name="T2" fmla="*/ 834486 w 1822450"/>
                <a:gd name="T3" fmla="*/ 1843067 h 1912938"/>
                <a:gd name="T4" fmla="*/ 702457 w 1822450"/>
                <a:gd name="T5" fmla="*/ 1904601 h 1912938"/>
                <a:gd name="T6" fmla="*/ 1654740 w 1822450"/>
                <a:gd name="T7" fmla="*/ 1644404 h 1912938"/>
                <a:gd name="T8" fmla="*/ 1553494 w 1822450"/>
                <a:gd name="T9" fmla="*/ 1640423 h 1912938"/>
                <a:gd name="T10" fmla="*/ 1385313 w 1822450"/>
                <a:gd name="T11" fmla="*/ 1639229 h 1912938"/>
                <a:gd name="T12" fmla="*/ 1338497 w 1822450"/>
                <a:gd name="T13" fmla="*/ 1607788 h 1912938"/>
                <a:gd name="T14" fmla="*/ 436229 w 1822450"/>
                <a:gd name="T15" fmla="*/ 1649976 h 1912938"/>
                <a:gd name="T16" fmla="*/ 265376 w 1822450"/>
                <a:gd name="T17" fmla="*/ 1639229 h 1912938"/>
                <a:gd name="T18" fmla="*/ 148309 w 1822450"/>
                <a:gd name="T19" fmla="*/ 1649577 h 1912938"/>
                <a:gd name="T20" fmla="*/ 624432 w 1822450"/>
                <a:gd name="T21" fmla="*/ 1289910 h 1912938"/>
                <a:gd name="T22" fmla="*/ 583933 w 1822450"/>
                <a:gd name="T23" fmla="*/ 1302672 h 1912938"/>
                <a:gd name="T24" fmla="*/ 1245239 w 1822450"/>
                <a:gd name="T25" fmla="*/ 1301091 h 1912938"/>
                <a:gd name="T26" fmla="*/ 1203152 w 1822450"/>
                <a:gd name="T27" fmla="*/ 1281551 h 1912938"/>
                <a:gd name="T28" fmla="*/ 110393 w 1822450"/>
                <a:gd name="T29" fmla="*/ 1147347 h 1912938"/>
                <a:gd name="T30" fmla="*/ 86508 w 1822450"/>
                <a:gd name="T31" fmla="*/ 1182918 h 1912938"/>
                <a:gd name="T32" fmla="*/ 1760008 w 1822450"/>
                <a:gd name="T33" fmla="*/ 1169884 h 1912938"/>
                <a:gd name="T34" fmla="*/ 1709636 w 1822450"/>
                <a:gd name="T35" fmla="*/ 1166651 h 1912938"/>
                <a:gd name="T36" fmla="*/ 366123 w 1822450"/>
                <a:gd name="T37" fmla="*/ 583339 h 1912938"/>
                <a:gd name="T38" fmla="*/ 468306 w 1822450"/>
                <a:gd name="T39" fmla="*/ 1328065 h 1912938"/>
                <a:gd name="T40" fmla="*/ 96264 w 1822450"/>
                <a:gd name="T41" fmla="*/ 768237 h 1912938"/>
                <a:gd name="T42" fmla="*/ 1183 w 1822450"/>
                <a:gd name="T43" fmla="*/ 654059 h 1912938"/>
                <a:gd name="T44" fmla="*/ 1654601 w 1822450"/>
                <a:gd name="T45" fmla="*/ 539486 h 1912938"/>
                <a:gd name="T46" fmla="*/ 1777799 w 1822450"/>
                <a:gd name="T47" fmla="*/ 1076207 h 1912938"/>
                <a:gd name="T48" fmla="*/ 1669211 w 1822450"/>
                <a:gd name="T49" fmla="*/ 1082926 h 1912938"/>
                <a:gd name="T50" fmla="*/ 1379381 w 1822450"/>
                <a:gd name="T51" fmla="*/ 1258406 h 1912938"/>
                <a:gd name="T52" fmla="*/ 1596951 w 1822450"/>
                <a:gd name="T53" fmla="*/ 534744 h 1912938"/>
                <a:gd name="T54" fmla="*/ 1341509 w 1822450"/>
                <a:gd name="T55" fmla="*/ 631970 h 1912938"/>
                <a:gd name="T56" fmla="*/ 1211058 w 1822450"/>
                <a:gd name="T57" fmla="*/ 878592 h 1912938"/>
                <a:gd name="T58" fmla="*/ 913390 w 1822450"/>
                <a:gd name="T59" fmla="*/ 1388436 h 1912938"/>
                <a:gd name="T60" fmla="*/ 620862 w 1822450"/>
                <a:gd name="T61" fmla="*/ 1012575 h 1912938"/>
                <a:gd name="T62" fmla="*/ 490410 w 1822450"/>
                <a:gd name="T63" fmla="*/ 658450 h 1912938"/>
                <a:gd name="T64" fmla="*/ 791239 w 1822450"/>
                <a:gd name="T65" fmla="*/ 477436 h 1912938"/>
                <a:gd name="T66" fmla="*/ 930565 w 1822450"/>
                <a:gd name="T67" fmla="*/ 340686 h 1912938"/>
                <a:gd name="T68" fmla="*/ 1525019 w 1822450"/>
                <a:gd name="T69" fmla="*/ 348987 h 1912938"/>
                <a:gd name="T70" fmla="*/ 1543211 w 1822450"/>
                <a:gd name="T71" fmla="*/ 320925 h 1912938"/>
                <a:gd name="T72" fmla="*/ 361253 w 1822450"/>
                <a:gd name="T73" fmla="*/ 309859 h 1912938"/>
                <a:gd name="T74" fmla="*/ 388900 w 1822450"/>
                <a:gd name="T75" fmla="*/ 340686 h 1912938"/>
                <a:gd name="T76" fmla="*/ 1589483 w 1822450"/>
                <a:gd name="T77" fmla="*/ 183386 h 1912938"/>
                <a:gd name="T78" fmla="*/ 1537279 w 1822450"/>
                <a:gd name="T79" fmla="*/ 257688 h 1912938"/>
                <a:gd name="T80" fmla="*/ 1630219 w 1822450"/>
                <a:gd name="T81" fmla="*/ 376257 h 1912938"/>
                <a:gd name="T82" fmla="*/ 1556658 w 1822450"/>
                <a:gd name="T83" fmla="*/ 503916 h 1912938"/>
                <a:gd name="T84" fmla="*/ 1370381 w 1822450"/>
                <a:gd name="T85" fmla="*/ 446213 h 1912938"/>
                <a:gd name="T86" fmla="*/ 1339928 w 1822450"/>
                <a:gd name="T87" fmla="*/ 311439 h 1912938"/>
                <a:gd name="T88" fmla="*/ 1371963 w 1822450"/>
                <a:gd name="T89" fmla="*/ 194056 h 1912938"/>
                <a:gd name="T90" fmla="*/ 478954 w 1822450"/>
                <a:gd name="T91" fmla="*/ 223304 h 1912938"/>
                <a:gd name="T92" fmla="*/ 457626 w 1822450"/>
                <a:gd name="T93" fmla="*/ 275474 h 1912938"/>
                <a:gd name="T94" fmla="*/ 476585 w 1822450"/>
                <a:gd name="T95" fmla="*/ 405900 h 1912938"/>
                <a:gd name="T96" fmla="*/ 374682 w 1822450"/>
                <a:gd name="T97" fmla="*/ 531187 h 1912938"/>
                <a:gd name="T98" fmla="*/ 206423 w 1822450"/>
                <a:gd name="T99" fmla="*/ 401156 h 1912938"/>
                <a:gd name="T100" fmla="*/ 203659 w 1822450"/>
                <a:gd name="T101" fmla="*/ 280612 h 1912938"/>
                <a:gd name="T102" fmla="*/ 318991 w 1822450"/>
                <a:gd name="T103" fmla="*/ 160462 h 1912938"/>
                <a:gd name="T104" fmla="*/ 951483 w 1822450"/>
                <a:gd name="T105" fmla="*/ 193267 h 1912938"/>
                <a:gd name="T106" fmla="*/ 978320 w 1822450"/>
                <a:gd name="T107" fmla="*/ 240299 h 1912938"/>
                <a:gd name="T108" fmla="*/ 1028839 w 1822450"/>
                <a:gd name="T109" fmla="*/ 19762 h 1912938"/>
                <a:gd name="T110" fmla="*/ 985031 w 1822450"/>
                <a:gd name="T111" fmla="*/ 122916 h 1912938"/>
                <a:gd name="T112" fmla="*/ 1097906 w 1822450"/>
                <a:gd name="T113" fmla="*/ 194847 h 1912938"/>
                <a:gd name="T114" fmla="*/ 1067122 w 1822450"/>
                <a:gd name="T115" fmla="*/ 354520 h 1912938"/>
                <a:gd name="T116" fmla="*/ 893862 w 1822450"/>
                <a:gd name="T117" fmla="*/ 476646 h 1912938"/>
                <a:gd name="T118" fmla="*/ 745465 w 1822450"/>
                <a:gd name="T119" fmla="*/ 315392 h 1912938"/>
                <a:gd name="T120" fmla="*/ 746649 w 1822450"/>
                <a:gd name="T121" fmla="*/ 154929 h 1912938"/>
                <a:gd name="T122" fmla="*/ 892678 w 1822450"/>
                <a:gd name="T123" fmla="*/ 3162 h 19129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822450" h="1912938">
                  <a:moveTo>
                    <a:pt x="987425" y="1839913"/>
                  </a:moveTo>
                  <a:lnTo>
                    <a:pt x="1085699" y="1839913"/>
                  </a:lnTo>
                  <a:lnTo>
                    <a:pt x="1094850" y="1845932"/>
                  </a:lnTo>
                  <a:lnTo>
                    <a:pt x="1104399" y="1852753"/>
                  </a:lnTo>
                  <a:lnTo>
                    <a:pt x="1115141" y="1860778"/>
                  </a:lnTo>
                  <a:lnTo>
                    <a:pt x="1126282" y="1870407"/>
                  </a:lnTo>
                  <a:lnTo>
                    <a:pt x="1131454" y="1874821"/>
                  </a:lnTo>
                  <a:lnTo>
                    <a:pt x="1135831" y="1879636"/>
                  </a:lnTo>
                  <a:lnTo>
                    <a:pt x="1139809" y="1884450"/>
                  </a:lnTo>
                  <a:lnTo>
                    <a:pt x="1142594" y="1888864"/>
                  </a:lnTo>
                  <a:lnTo>
                    <a:pt x="1144982" y="1893679"/>
                  </a:lnTo>
                  <a:lnTo>
                    <a:pt x="1145777" y="1895685"/>
                  </a:lnTo>
                  <a:lnTo>
                    <a:pt x="1146175" y="1897691"/>
                  </a:lnTo>
                  <a:lnTo>
                    <a:pt x="1145777" y="1900500"/>
                  </a:lnTo>
                  <a:lnTo>
                    <a:pt x="1144982" y="1902907"/>
                  </a:lnTo>
                  <a:lnTo>
                    <a:pt x="1142992" y="1905315"/>
                  </a:lnTo>
                  <a:lnTo>
                    <a:pt x="1140605" y="1907321"/>
                  </a:lnTo>
                  <a:lnTo>
                    <a:pt x="1137422" y="1908926"/>
                  </a:lnTo>
                  <a:lnTo>
                    <a:pt x="1133046" y="1910531"/>
                  </a:lnTo>
                  <a:lnTo>
                    <a:pt x="1127475" y="1911735"/>
                  </a:lnTo>
                  <a:lnTo>
                    <a:pt x="1120712" y="1912537"/>
                  </a:lnTo>
                  <a:lnTo>
                    <a:pt x="1112754" y="1912938"/>
                  </a:lnTo>
                  <a:lnTo>
                    <a:pt x="1105195" y="1912938"/>
                  </a:lnTo>
                  <a:lnTo>
                    <a:pt x="1098033" y="1912537"/>
                  </a:lnTo>
                  <a:lnTo>
                    <a:pt x="1091269" y="1911735"/>
                  </a:lnTo>
                  <a:lnTo>
                    <a:pt x="1084903" y="1910130"/>
                  </a:lnTo>
                  <a:lnTo>
                    <a:pt x="1078537" y="1908525"/>
                  </a:lnTo>
                  <a:lnTo>
                    <a:pt x="1072569" y="1906920"/>
                  </a:lnTo>
                  <a:lnTo>
                    <a:pt x="1066601" y="1904914"/>
                  </a:lnTo>
                  <a:lnTo>
                    <a:pt x="1061031" y="1902105"/>
                  </a:lnTo>
                  <a:lnTo>
                    <a:pt x="1055859" y="1899697"/>
                  </a:lnTo>
                  <a:lnTo>
                    <a:pt x="1045514" y="1893679"/>
                  </a:lnTo>
                  <a:lnTo>
                    <a:pt x="1035965" y="1887259"/>
                  </a:lnTo>
                  <a:lnTo>
                    <a:pt x="1026416" y="1880438"/>
                  </a:lnTo>
                  <a:lnTo>
                    <a:pt x="1022438" y="1878031"/>
                  </a:lnTo>
                  <a:lnTo>
                    <a:pt x="1019255" y="1876827"/>
                  </a:lnTo>
                  <a:lnTo>
                    <a:pt x="1018459" y="1876827"/>
                  </a:lnTo>
                  <a:lnTo>
                    <a:pt x="1017663" y="1876827"/>
                  </a:lnTo>
                  <a:lnTo>
                    <a:pt x="1016470" y="1877629"/>
                  </a:lnTo>
                  <a:lnTo>
                    <a:pt x="1015674" y="1878833"/>
                  </a:lnTo>
                  <a:lnTo>
                    <a:pt x="1015276" y="1880037"/>
                  </a:lnTo>
                  <a:lnTo>
                    <a:pt x="1014083" y="1880839"/>
                  </a:lnTo>
                  <a:lnTo>
                    <a:pt x="1013685" y="1881241"/>
                  </a:lnTo>
                  <a:lnTo>
                    <a:pt x="1012889" y="1881241"/>
                  </a:lnTo>
                  <a:lnTo>
                    <a:pt x="1002146" y="1880839"/>
                  </a:lnTo>
                  <a:lnTo>
                    <a:pt x="995781" y="1880438"/>
                  </a:lnTo>
                  <a:lnTo>
                    <a:pt x="993393" y="1880037"/>
                  </a:lnTo>
                  <a:lnTo>
                    <a:pt x="991802" y="1879234"/>
                  </a:lnTo>
                  <a:lnTo>
                    <a:pt x="989812" y="1870006"/>
                  </a:lnTo>
                  <a:lnTo>
                    <a:pt x="988619" y="1861580"/>
                  </a:lnTo>
                  <a:lnTo>
                    <a:pt x="988221" y="1855160"/>
                  </a:lnTo>
                  <a:lnTo>
                    <a:pt x="988221" y="1850747"/>
                  </a:lnTo>
                  <a:lnTo>
                    <a:pt x="988221" y="1847136"/>
                  </a:lnTo>
                  <a:lnTo>
                    <a:pt x="988619" y="1844728"/>
                  </a:lnTo>
                  <a:lnTo>
                    <a:pt x="989017" y="1843123"/>
                  </a:lnTo>
                  <a:lnTo>
                    <a:pt x="987425" y="1839913"/>
                  </a:lnTo>
                  <a:close/>
                  <a:moveTo>
                    <a:pt x="739926" y="1839913"/>
                  </a:moveTo>
                  <a:lnTo>
                    <a:pt x="838200" y="1839913"/>
                  </a:lnTo>
                  <a:lnTo>
                    <a:pt x="836608" y="1843123"/>
                  </a:lnTo>
                  <a:lnTo>
                    <a:pt x="837006" y="1844728"/>
                  </a:lnTo>
                  <a:lnTo>
                    <a:pt x="837404" y="1847136"/>
                  </a:lnTo>
                  <a:lnTo>
                    <a:pt x="837404" y="1850747"/>
                  </a:lnTo>
                  <a:lnTo>
                    <a:pt x="837404" y="1855160"/>
                  </a:lnTo>
                  <a:lnTo>
                    <a:pt x="837006" y="1861580"/>
                  </a:lnTo>
                  <a:lnTo>
                    <a:pt x="835813" y="1870006"/>
                  </a:lnTo>
                  <a:lnTo>
                    <a:pt x="833823" y="1879234"/>
                  </a:lnTo>
                  <a:lnTo>
                    <a:pt x="831834" y="1880037"/>
                  </a:lnTo>
                  <a:lnTo>
                    <a:pt x="829447" y="1880438"/>
                  </a:lnTo>
                  <a:lnTo>
                    <a:pt x="823479" y="1880839"/>
                  </a:lnTo>
                  <a:lnTo>
                    <a:pt x="812338" y="1881241"/>
                  </a:lnTo>
                  <a:lnTo>
                    <a:pt x="811542" y="1881241"/>
                  </a:lnTo>
                  <a:lnTo>
                    <a:pt x="810747" y="1880839"/>
                  </a:lnTo>
                  <a:lnTo>
                    <a:pt x="810349" y="1880037"/>
                  </a:lnTo>
                  <a:lnTo>
                    <a:pt x="809553" y="1878833"/>
                  </a:lnTo>
                  <a:lnTo>
                    <a:pt x="809155" y="1877629"/>
                  </a:lnTo>
                  <a:lnTo>
                    <a:pt x="807962" y="1876827"/>
                  </a:lnTo>
                  <a:lnTo>
                    <a:pt x="807166" y="1876827"/>
                  </a:lnTo>
                  <a:lnTo>
                    <a:pt x="806370" y="1876827"/>
                  </a:lnTo>
                  <a:lnTo>
                    <a:pt x="803187" y="1878031"/>
                  </a:lnTo>
                  <a:lnTo>
                    <a:pt x="799209" y="1880438"/>
                  </a:lnTo>
                  <a:lnTo>
                    <a:pt x="789660" y="1887259"/>
                  </a:lnTo>
                  <a:lnTo>
                    <a:pt x="780111" y="1893679"/>
                  </a:lnTo>
                  <a:lnTo>
                    <a:pt x="769368" y="1899697"/>
                  </a:lnTo>
                  <a:lnTo>
                    <a:pt x="764594" y="1902105"/>
                  </a:lnTo>
                  <a:lnTo>
                    <a:pt x="758626" y="1904914"/>
                  </a:lnTo>
                  <a:lnTo>
                    <a:pt x="753056" y="1906920"/>
                  </a:lnTo>
                  <a:lnTo>
                    <a:pt x="747088" y="1908525"/>
                  </a:lnTo>
                  <a:lnTo>
                    <a:pt x="740722" y="1910130"/>
                  </a:lnTo>
                  <a:lnTo>
                    <a:pt x="733958" y="1911735"/>
                  </a:lnTo>
                  <a:lnTo>
                    <a:pt x="727194" y="1912537"/>
                  </a:lnTo>
                  <a:lnTo>
                    <a:pt x="720032" y="1912938"/>
                  </a:lnTo>
                  <a:lnTo>
                    <a:pt x="712473" y="1912938"/>
                  </a:lnTo>
                  <a:lnTo>
                    <a:pt x="704913" y="1912537"/>
                  </a:lnTo>
                  <a:lnTo>
                    <a:pt x="700139" y="1912136"/>
                  </a:lnTo>
                  <a:lnTo>
                    <a:pt x="695365" y="1911333"/>
                  </a:lnTo>
                  <a:lnTo>
                    <a:pt x="691386" y="1909728"/>
                  </a:lnTo>
                  <a:lnTo>
                    <a:pt x="687805" y="1908926"/>
                  </a:lnTo>
                  <a:lnTo>
                    <a:pt x="685020" y="1907321"/>
                  </a:lnTo>
                  <a:lnTo>
                    <a:pt x="683031" y="1905716"/>
                  </a:lnTo>
                  <a:lnTo>
                    <a:pt x="681041" y="1903710"/>
                  </a:lnTo>
                  <a:lnTo>
                    <a:pt x="680245" y="1902105"/>
                  </a:lnTo>
                  <a:lnTo>
                    <a:pt x="679450" y="1900099"/>
                  </a:lnTo>
                  <a:lnTo>
                    <a:pt x="679450" y="1898093"/>
                  </a:lnTo>
                  <a:lnTo>
                    <a:pt x="679848" y="1895685"/>
                  </a:lnTo>
                  <a:lnTo>
                    <a:pt x="680245" y="1893679"/>
                  </a:lnTo>
                  <a:lnTo>
                    <a:pt x="681439" y="1891673"/>
                  </a:lnTo>
                  <a:lnTo>
                    <a:pt x="684224" y="1886457"/>
                  </a:lnTo>
                  <a:lnTo>
                    <a:pt x="687805" y="1881642"/>
                  </a:lnTo>
                  <a:lnTo>
                    <a:pt x="692182" y="1876827"/>
                  </a:lnTo>
                  <a:lnTo>
                    <a:pt x="697354" y="1872012"/>
                  </a:lnTo>
                  <a:lnTo>
                    <a:pt x="702526" y="1866796"/>
                  </a:lnTo>
                  <a:lnTo>
                    <a:pt x="708494" y="1861981"/>
                  </a:lnTo>
                  <a:lnTo>
                    <a:pt x="720032" y="1853555"/>
                  </a:lnTo>
                  <a:lnTo>
                    <a:pt x="729581" y="1846333"/>
                  </a:lnTo>
                  <a:lnTo>
                    <a:pt x="739926" y="1839913"/>
                  </a:lnTo>
                  <a:close/>
                  <a:moveTo>
                    <a:pt x="1538288" y="1614488"/>
                  </a:moveTo>
                  <a:lnTo>
                    <a:pt x="1616076" y="1614488"/>
                  </a:lnTo>
                  <a:lnTo>
                    <a:pt x="1619648" y="1616486"/>
                  </a:lnTo>
                  <a:lnTo>
                    <a:pt x="1628379" y="1622880"/>
                  </a:lnTo>
                  <a:lnTo>
                    <a:pt x="1640286" y="1631273"/>
                  </a:lnTo>
                  <a:lnTo>
                    <a:pt x="1646239" y="1636069"/>
                  </a:lnTo>
                  <a:lnTo>
                    <a:pt x="1651795" y="1641264"/>
                  </a:lnTo>
                  <a:lnTo>
                    <a:pt x="1656557" y="1646060"/>
                  </a:lnTo>
                  <a:lnTo>
                    <a:pt x="1660526" y="1651256"/>
                  </a:lnTo>
                  <a:lnTo>
                    <a:pt x="1661717" y="1653653"/>
                  </a:lnTo>
                  <a:lnTo>
                    <a:pt x="1662907" y="1656451"/>
                  </a:lnTo>
                  <a:lnTo>
                    <a:pt x="1663701" y="1658449"/>
                  </a:lnTo>
                  <a:lnTo>
                    <a:pt x="1663701" y="1660448"/>
                  </a:lnTo>
                  <a:lnTo>
                    <a:pt x="1663304" y="1662845"/>
                  </a:lnTo>
                  <a:lnTo>
                    <a:pt x="1662511" y="1664444"/>
                  </a:lnTo>
                  <a:lnTo>
                    <a:pt x="1661320" y="1666043"/>
                  </a:lnTo>
                  <a:lnTo>
                    <a:pt x="1659336" y="1668041"/>
                  </a:lnTo>
                  <a:lnTo>
                    <a:pt x="1656161" y="1669240"/>
                  </a:lnTo>
                  <a:lnTo>
                    <a:pt x="1652986" y="1670039"/>
                  </a:lnTo>
                  <a:lnTo>
                    <a:pt x="1648620" y="1670838"/>
                  </a:lnTo>
                  <a:lnTo>
                    <a:pt x="1643461" y="1671238"/>
                  </a:lnTo>
                  <a:lnTo>
                    <a:pt x="1637904" y="1671638"/>
                  </a:lnTo>
                  <a:lnTo>
                    <a:pt x="1631951" y="1671638"/>
                  </a:lnTo>
                  <a:lnTo>
                    <a:pt x="1625998" y="1671238"/>
                  </a:lnTo>
                  <a:lnTo>
                    <a:pt x="1620442" y="1670838"/>
                  </a:lnTo>
                  <a:lnTo>
                    <a:pt x="1615282" y="1669640"/>
                  </a:lnTo>
                  <a:lnTo>
                    <a:pt x="1610520" y="1668441"/>
                  </a:lnTo>
                  <a:lnTo>
                    <a:pt x="1605757" y="1666842"/>
                  </a:lnTo>
                  <a:lnTo>
                    <a:pt x="1600995" y="1665243"/>
                  </a:lnTo>
                  <a:lnTo>
                    <a:pt x="1592660" y="1661646"/>
                  </a:lnTo>
                  <a:lnTo>
                    <a:pt x="1584723" y="1656851"/>
                  </a:lnTo>
                  <a:lnTo>
                    <a:pt x="1576785" y="1651655"/>
                  </a:lnTo>
                  <a:lnTo>
                    <a:pt x="1569245" y="1646060"/>
                  </a:lnTo>
                  <a:lnTo>
                    <a:pt x="1566070" y="1644062"/>
                  </a:lnTo>
                  <a:lnTo>
                    <a:pt x="1564085" y="1643263"/>
                  </a:lnTo>
                  <a:lnTo>
                    <a:pt x="1562101" y="1643263"/>
                  </a:lnTo>
                  <a:lnTo>
                    <a:pt x="1561307" y="1643662"/>
                  </a:lnTo>
                  <a:lnTo>
                    <a:pt x="1560513" y="1645660"/>
                  </a:lnTo>
                  <a:lnTo>
                    <a:pt x="1559720" y="1646460"/>
                  </a:lnTo>
                  <a:lnTo>
                    <a:pt x="1558926" y="1647259"/>
                  </a:lnTo>
                  <a:lnTo>
                    <a:pt x="1550195" y="1646460"/>
                  </a:lnTo>
                  <a:lnTo>
                    <a:pt x="1545035" y="1646060"/>
                  </a:lnTo>
                  <a:lnTo>
                    <a:pt x="1543448" y="1645660"/>
                  </a:lnTo>
                  <a:lnTo>
                    <a:pt x="1541860" y="1645261"/>
                  </a:lnTo>
                  <a:lnTo>
                    <a:pt x="1540273" y="1637667"/>
                  </a:lnTo>
                  <a:lnTo>
                    <a:pt x="1539479" y="1631273"/>
                  </a:lnTo>
                  <a:lnTo>
                    <a:pt x="1539082" y="1626877"/>
                  </a:lnTo>
                  <a:lnTo>
                    <a:pt x="1539082" y="1622880"/>
                  </a:lnTo>
                  <a:lnTo>
                    <a:pt x="1539082" y="1618085"/>
                  </a:lnTo>
                  <a:lnTo>
                    <a:pt x="1539479" y="1616486"/>
                  </a:lnTo>
                  <a:lnTo>
                    <a:pt x="1538288" y="1614488"/>
                  </a:lnTo>
                  <a:close/>
                  <a:moveTo>
                    <a:pt x="1343177" y="1614488"/>
                  </a:moveTo>
                  <a:lnTo>
                    <a:pt x="1420813" y="1614488"/>
                  </a:lnTo>
                  <a:lnTo>
                    <a:pt x="1419619" y="1616486"/>
                  </a:lnTo>
                  <a:lnTo>
                    <a:pt x="1420017" y="1618085"/>
                  </a:lnTo>
                  <a:lnTo>
                    <a:pt x="1420415" y="1622880"/>
                  </a:lnTo>
                  <a:lnTo>
                    <a:pt x="1420415" y="1626877"/>
                  </a:lnTo>
                  <a:lnTo>
                    <a:pt x="1420017" y="1631273"/>
                  </a:lnTo>
                  <a:lnTo>
                    <a:pt x="1419221" y="1637667"/>
                  </a:lnTo>
                  <a:lnTo>
                    <a:pt x="1417628" y="1645261"/>
                  </a:lnTo>
                  <a:lnTo>
                    <a:pt x="1416434" y="1645660"/>
                  </a:lnTo>
                  <a:lnTo>
                    <a:pt x="1414045" y="1646060"/>
                  </a:lnTo>
                  <a:lnTo>
                    <a:pt x="1409665" y="1646460"/>
                  </a:lnTo>
                  <a:lnTo>
                    <a:pt x="1400508" y="1647259"/>
                  </a:lnTo>
                  <a:lnTo>
                    <a:pt x="1399712" y="1646460"/>
                  </a:lnTo>
                  <a:lnTo>
                    <a:pt x="1398916" y="1645660"/>
                  </a:lnTo>
                  <a:lnTo>
                    <a:pt x="1398119" y="1643662"/>
                  </a:lnTo>
                  <a:lnTo>
                    <a:pt x="1397323" y="1643263"/>
                  </a:lnTo>
                  <a:lnTo>
                    <a:pt x="1395731" y="1643263"/>
                  </a:lnTo>
                  <a:lnTo>
                    <a:pt x="1393342" y="1644062"/>
                  </a:lnTo>
                  <a:lnTo>
                    <a:pt x="1390157" y="1646060"/>
                  </a:lnTo>
                  <a:lnTo>
                    <a:pt x="1382592" y="1651655"/>
                  </a:lnTo>
                  <a:lnTo>
                    <a:pt x="1375028" y="1656851"/>
                  </a:lnTo>
                  <a:lnTo>
                    <a:pt x="1366667" y="1661646"/>
                  </a:lnTo>
                  <a:lnTo>
                    <a:pt x="1357908" y="1665243"/>
                  </a:lnTo>
                  <a:lnTo>
                    <a:pt x="1353528" y="1666842"/>
                  </a:lnTo>
                  <a:lnTo>
                    <a:pt x="1348751" y="1668441"/>
                  </a:lnTo>
                  <a:lnTo>
                    <a:pt x="1343973" y="1669640"/>
                  </a:lnTo>
                  <a:lnTo>
                    <a:pt x="1338399" y="1670838"/>
                  </a:lnTo>
                  <a:lnTo>
                    <a:pt x="1333223" y="1671238"/>
                  </a:lnTo>
                  <a:lnTo>
                    <a:pt x="1327649" y="1671638"/>
                  </a:lnTo>
                  <a:lnTo>
                    <a:pt x="1321677" y="1671638"/>
                  </a:lnTo>
                  <a:lnTo>
                    <a:pt x="1315307" y="1671238"/>
                  </a:lnTo>
                  <a:lnTo>
                    <a:pt x="1310131" y="1670838"/>
                  </a:lnTo>
                  <a:lnTo>
                    <a:pt x="1306548" y="1670039"/>
                  </a:lnTo>
                  <a:lnTo>
                    <a:pt x="1302567" y="1669240"/>
                  </a:lnTo>
                  <a:lnTo>
                    <a:pt x="1300178" y="1668041"/>
                  </a:lnTo>
                  <a:lnTo>
                    <a:pt x="1297789" y="1666043"/>
                  </a:lnTo>
                  <a:lnTo>
                    <a:pt x="1296595" y="1664444"/>
                  </a:lnTo>
                  <a:lnTo>
                    <a:pt x="1295798" y="1662845"/>
                  </a:lnTo>
                  <a:lnTo>
                    <a:pt x="1295400" y="1660448"/>
                  </a:lnTo>
                  <a:lnTo>
                    <a:pt x="1295400" y="1658449"/>
                  </a:lnTo>
                  <a:lnTo>
                    <a:pt x="1296197" y="1656451"/>
                  </a:lnTo>
                  <a:lnTo>
                    <a:pt x="1296993" y="1653653"/>
                  </a:lnTo>
                  <a:lnTo>
                    <a:pt x="1298585" y="1651256"/>
                  </a:lnTo>
                  <a:lnTo>
                    <a:pt x="1302567" y="1646060"/>
                  </a:lnTo>
                  <a:lnTo>
                    <a:pt x="1307742" y="1641264"/>
                  </a:lnTo>
                  <a:lnTo>
                    <a:pt x="1312918" y="1636069"/>
                  </a:lnTo>
                  <a:lnTo>
                    <a:pt x="1318890" y="1631273"/>
                  </a:lnTo>
                  <a:lnTo>
                    <a:pt x="1330436" y="1622880"/>
                  </a:lnTo>
                  <a:lnTo>
                    <a:pt x="1339195" y="1616486"/>
                  </a:lnTo>
                  <a:lnTo>
                    <a:pt x="1343177" y="1614488"/>
                  </a:lnTo>
                  <a:close/>
                  <a:moveTo>
                    <a:pt x="392113" y="1614488"/>
                  </a:moveTo>
                  <a:lnTo>
                    <a:pt x="469901" y="1614488"/>
                  </a:lnTo>
                  <a:lnTo>
                    <a:pt x="473472" y="1616486"/>
                  </a:lnTo>
                  <a:lnTo>
                    <a:pt x="482204" y="1622880"/>
                  </a:lnTo>
                  <a:lnTo>
                    <a:pt x="493713" y="1631273"/>
                  </a:lnTo>
                  <a:lnTo>
                    <a:pt x="499269" y="1636069"/>
                  </a:lnTo>
                  <a:lnTo>
                    <a:pt x="505223" y="1641264"/>
                  </a:lnTo>
                  <a:lnTo>
                    <a:pt x="509985" y="1646060"/>
                  </a:lnTo>
                  <a:lnTo>
                    <a:pt x="514351" y="1651256"/>
                  </a:lnTo>
                  <a:lnTo>
                    <a:pt x="515541" y="1653653"/>
                  </a:lnTo>
                  <a:lnTo>
                    <a:pt x="516732" y="1656451"/>
                  </a:lnTo>
                  <a:lnTo>
                    <a:pt x="517129" y="1658449"/>
                  </a:lnTo>
                  <a:lnTo>
                    <a:pt x="517526" y="1660448"/>
                  </a:lnTo>
                  <a:lnTo>
                    <a:pt x="517129" y="1662845"/>
                  </a:lnTo>
                  <a:lnTo>
                    <a:pt x="516335" y="1664444"/>
                  </a:lnTo>
                  <a:lnTo>
                    <a:pt x="515144" y="1666043"/>
                  </a:lnTo>
                  <a:lnTo>
                    <a:pt x="512763" y="1668041"/>
                  </a:lnTo>
                  <a:lnTo>
                    <a:pt x="509985" y="1669240"/>
                  </a:lnTo>
                  <a:lnTo>
                    <a:pt x="506413" y="1670039"/>
                  </a:lnTo>
                  <a:lnTo>
                    <a:pt x="502444" y="1670838"/>
                  </a:lnTo>
                  <a:lnTo>
                    <a:pt x="497285" y="1671238"/>
                  </a:lnTo>
                  <a:lnTo>
                    <a:pt x="490935" y="1671638"/>
                  </a:lnTo>
                  <a:lnTo>
                    <a:pt x="484982" y="1671638"/>
                  </a:lnTo>
                  <a:lnTo>
                    <a:pt x="479426" y="1671238"/>
                  </a:lnTo>
                  <a:lnTo>
                    <a:pt x="474266" y="1670838"/>
                  </a:lnTo>
                  <a:lnTo>
                    <a:pt x="469107" y="1669640"/>
                  </a:lnTo>
                  <a:lnTo>
                    <a:pt x="463947" y="1668441"/>
                  </a:lnTo>
                  <a:lnTo>
                    <a:pt x="459582" y="1666842"/>
                  </a:lnTo>
                  <a:lnTo>
                    <a:pt x="454819" y="1665243"/>
                  </a:lnTo>
                  <a:lnTo>
                    <a:pt x="446088" y="1661646"/>
                  </a:lnTo>
                  <a:lnTo>
                    <a:pt x="437754" y="1656851"/>
                  </a:lnTo>
                  <a:lnTo>
                    <a:pt x="430213" y="1651655"/>
                  </a:lnTo>
                  <a:lnTo>
                    <a:pt x="422672" y="1646060"/>
                  </a:lnTo>
                  <a:lnTo>
                    <a:pt x="419497" y="1644062"/>
                  </a:lnTo>
                  <a:lnTo>
                    <a:pt x="417116" y="1643263"/>
                  </a:lnTo>
                  <a:lnTo>
                    <a:pt x="415925" y="1643263"/>
                  </a:lnTo>
                  <a:lnTo>
                    <a:pt x="415132" y="1643662"/>
                  </a:lnTo>
                  <a:lnTo>
                    <a:pt x="413941" y="1645660"/>
                  </a:lnTo>
                  <a:lnTo>
                    <a:pt x="413544" y="1646460"/>
                  </a:lnTo>
                  <a:lnTo>
                    <a:pt x="412750" y="1647259"/>
                  </a:lnTo>
                  <a:lnTo>
                    <a:pt x="403622" y="1646460"/>
                  </a:lnTo>
                  <a:lnTo>
                    <a:pt x="398860" y="1646060"/>
                  </a:lnTo>
                  <a:lnTo>
                    <a:pt x="396875" y="1645660"/>
                  </a:lnTo>
                  <a:lnTo>
                    <a:pt x="395685" y="1645261"/>
                  </a:lnTo>
                  <a:lnTo>
                    <a:pt x="394097" y="1637667"/>
                  </a:lnTo>
                  <a:lnTo>
                    <a:pt x="393303" y="1631273"/>
                  </a:lnTo>
                  <a:lnTo>
                    <a:pt x="392510" y="1626877"/>
                  </a:lnTo>
                  <a:lnTo>
                    <a:pt x="392510" y="1622880"/>
                  </a:lnTo>
                  <a:lnTo>
                    <a:pt x="392907" y="1618085"/>
                  </a:lnTo>
                  <a:lnTo>
                    <a:pt x="393303" y="1616486"/>
                  </a:lnTo>
                  <a:lnTo>
                    <a:pt x="392113" y="1614488"/>
                  </a:lnTo>
                  <a:close/>
                  <a:moveTo>
                    <a:pt x="195660" y="1614488"/>
                  </a:moveTo>
                  <a:lnTo>
                    <a:pt x="273051" y="1614488"/>
                  </a:lnTo>
                  <a:lnTo>
                    <a:pt x="271860" y="1616486"/>
                  </a:lnTo>
                  <a:lnTo>
                    <a:pt x="272257" y="1618085"/>
                  </a:lnTo>
                  <a:lnTo>
                    <a:pt x="272654" y="1622880"/>
                  </a:lnTo>
                  <a:lnTo>
                    <a:pt x="272654" y="1626877"/>
                  </a:lnTo>
                  <a:lnTo>
                    <a:pt x="271860" y="1631273"/>
                  </a:lnTo>
                  <a:lnTo>
                    <a:pt x="271066" y="1637667"/>
                  </a:lnTo>
                  <a:lnTo>
                    <a:pt x="269479" y="1645261"/>
                  </a:lnTo>
                  <a:lnTo>
                    <a:pt x="267891" y="1645660"/>
                  </a:lnTo>
                  <a:lnTo>
                    <a:pt x="266304" y="1646060"/>
                  </a:lnTo>
                  <a:lnTo>
                    <a:pt x="261541" y="1646460"/>
                  </a:lnTo>
                  <a:lnTo>
                    <a:pt x="252810" y="1647259"/>
                  </a:lnTo>
                  <a:lnTo>
                    <a:pt x="251619" y="1646460"/>
                  </a:lnTo>
                  <a:lnTo>
                    <a:pt x="251223" y="1645660"/>
                  </a:lnTo>
                  <a:lnTo>
                    <a:pt x="250032" y="1643662"/>
                  </a:lnTo>
                  <a:lnTo>
                    <a:pt x="249238" y="1643263"/>
                  </a:lnTo>
                  <a:lnTo>
                    <a:pt x="247651" y="1643263"/>
                  </a:lnTo>
                  <a:lnTo>
                    <a:pt x="245666" y="1644062"/>
                  </a:lnTo>
                  <a:lnTo>
                    <a:pt x="242491" y="1646060"/>
                  </a:lnTo>
                  <a:lnTo>
                    <a:pt x="234554" y="1651655"/>
                  </a:lnTo>
                  <a:lnTo>
                    <a:pt x="227013" y="1656851"/>
                  </a:lnTo>
                  <a:lnTo>
                    <a:pt x="219076" y="1661646"/>
                  </a:lnTo>
                  <a:lnTo>
                    <a:pt x="210344" y="1665243"/>
                  </a:lnTo>
                  <a:lnTo>
                    <a:pt x="205582" y="1666842"/>
                  </a:lnTo>
                  <a:lnTo>
                    <a:pt x="200819" y="1668441"/>
                  </a:lnTo>
                  <a:lnTo>
                    <a:pt x="196057" y="1669640"/>
                  </a:lnTo>
                  <a:lnTo>
                    <a:pt x="190897" y="1670838"/>
                  </a:lnTo>
                  <a:lnTo>
                    <a:pt x="185341" y="1671238"/>
                  </a:lnTo>
                  <a:lnTo>
                    <a:pt x="179785" y="1671638"/>
                  </a:lnTo>
                  <a:lnTo>
                    <a:pt x="173832" y="1671638"/>
                  </a:lnTo>
                  <a:lnTo>
                    <a:pt x="167482" y="1671238"/>
                  </a:lnTo>
                  <a:lnTo>
                    <a:pt x="162719" y="1670838"/>
                  </a:lnTo>
                  <a:lnTo>
                    <a:pt x="158353" y="1670039"/>
                  </a:lnTo>
                  <a:lnTo>
                    <a:pt x="155178" y="1669240"/>
                  </a:lnTo>
                  <a:lnTo>
                    <a:pt x="152003" y="1668041"/>
                  </a:lnTo>
                  <a:lnTo>
                    <a:pt x="150416" y="1666043"/>
                  </a:lnTo>
                  <a:lnTo>
                    <a:pt x="148828" y="1664444"/>
                  </a:lnTo>
                  <a:lnTo>
                    <a:pt x="148035" y="1662845"/>
                  </a:lnTo>
                  <a:lnTo>
                    <a:pt x="147638" y="1660448"/>
                  </a:lnTo>
                  <a:lnTo>
                    <a:pt x="148035" y="1658449"/>
                  </a:lnTo>
                  <a:lnTo>
                    <a:pt x="148828" y="1656451"/>
                  </a:lnTo>
                  <a:lnTo>
                    <a:pt x="149622" y="1653653"/>
                  </a:lnTo>
                  <a:lnTo>
                    <a:pt x="151210" y="1651256"/>
                  </a:lnTo>
                  <a:lnTo>
                    <a:pt x="155178" y="1646060"/>
                  </a:lnTo>
                  <a:lnTo>
                    <a:pt x="159544" y="1641264"/>
                  </a:lnTo>
                  <a:lnTo>
                    <a:pt x="165497" y="1636069"/>
                  </a:lnTo>
                  <a:lnTo>
                    <a:pt x="171450" y="1631273"/>
                  </a:lnTo>
                  <a:lnTo>
                    <a:pt x="182960" y="1622880"/>
                  </a:lnTo>
                  <a:lnTo>
                    <a:pt x="191691" y="1616486"/>
                  </a:lnTo>
                  <a:lnTo>
                    <a:pt x="195660" y="1614488"/>
                  </a:lnTo>
                  <a:close/>
                  <a:moveTo>
                    <a:pt x="538163" y="1219200"/>
                  </a:moveTo>
                  <a:lnTo>
                    <a:pt x="618247" y="1234417"/>
                  </a:lnTo>
                  <a:lnTo>
                    <a:pt x="620638" y="1235218"/>
                  </a:lnTo>
                  <a:lnTo>
                    <a:pt x="623427" y="1236419"/>
                  </a:lnTo>
                  <a:lnTo>
                    <a:pt x="625419" y="1238421"/>
                  </a:lnTo>
                  <a:lnTo>
                    <a:pt x="627013" y="1241225"/>
                  </a:lnTo>
                  <a:lnTo>
                    <a:pt x="629404" y="1244428"/>
                  </a:lnTo>
                  <a:lnTo>
                    <a:pt x="630599" y="1248032"/>
                  </a:lnTo>
                  <a:lnTo>
                    <a:pt x="632193" y="1252037"/>
                  </a:lnTo>
                  <a:lnTo>
                    <a:pt x="633388" y="1256442"/>
                  </a:lnTo>
                  <a:lnTo>
                    <a:pt x="635380" y="1266052"/>
                  </a:lnTo>
                  <a:lnTo>
                    <a:pt x="637372" y="1276464"/>
                  </a:lnTo>
                  <a:lnTo>
                    <a:pt x="639364" y="1296487"/>
                  </a:lnTo>
                  <a:lnTo>
                    <a:pt x="639763" y="1300491"/>
                  </a:lnTo>
                  <a:lnTo>
                    <a:pt x="639364" y="1303294"/>
                  </a:lnTo>
                  <a:lnTo>
                    <a:pt x="638567" y="1304896"/>
                  </a:lnTo>
                  <a:lnTo>
                    <a:pt x="637771" y="1305697"/>
                  </a:lnTo>
                  <a:lnTo>
                    <a:pt x="636177" y="1305697"/>
                  </a:lnTo>
                  <a:lnTo>
                    <a:pt x="634185" y="1304496"/>
                  </a:lnTo>
                  <a:lnTo>
                    <a:pt x="632591" y="1302894"/>
                  </a:lnTo>
                  <a:lnTo>
                    <a:pt x="630599" y="1300491"/>
                  </a:lnTo>
                  <a:lnTo>
                    <a:pt x="626615" y="1295285"/>
                  </a:lnTo>
                  <a:lnTo>
                    <a:pt x="623029" y="1288878"/>
                  </a:lnTo>
                  <a:lnTo>
                    <a:pt x="620240" y="1282471"/>
                  </a:lnTo>
                  <a:lnTo>
                    <a:pt x="619841" y="1279668"/>
                  </a:lnTo>
                  <a:lnTo>
                    <a:pt x="619443" y="1277265"/>
                  </a:lnTo>
                  <a:lnTo>
                    <a:pt x="619443" y="1275263"/>
                  </a:lnTo>
                  <a:lnTo>
                    <a:pt x="619044" y="1273261"/>
                  </a:lnTo>
                  <a:lnTo>
                    <a:pt x="618646" y="1271659"/>
                  </a:lnTo>
                  <a:lnTo>
                    <a:pt x="617849" y="1270457"/>
                  </a:lnTo>
                  <a:lnTo>
                    <a:pt x="617052" y="1269657"/>
                  </a:lnTo>
                  <a:lnTo>
                    <a:pt x="616255" y="1268856"/>
                  </a:lnTo>
                  <a:lnTo>
                    <a:pt x="615060" y="1268455"/>
                  </a:lnTo>
                  <a:lnTo>
                    <a:pt x="613865" y="1268455"/>
                  </a:lnTo>
                  <a:lnTo>
                    <a:pt x="613068" y="1268856"/>
                  </a:lnTo>
                  <a:lnTo>
                    <a:pt x="612271" y="1269256"/>
                  </a:lnTo>
                  <a:lnTo>
                    <a:pt x="611076" y="1270457"/>
                  </a:lnTo>
                  <a:lnTo>
                    <a:pt x="610677" y="1271659"/>
                  </a:lnTo>
                  <a:lnTo>
                    <a:pt x="609880" y="1273661"/>
                  </a:lnTo>
                  <a:lnTo>
                    <a:pt x="609482" y="1276064"/>
                  </a:lnTo>
                  <a:lnTo>
                    <a:pt x="609084" y="1278466"/>
                  </a:lnTo>
                  <a:lnTo>
                    <a:pt x="609084" y="1281670"/>
                  </a:lnTo>
                  <a:lnTo>
                    <a:pt x="608287" y="1285675"/>
                  </a:lnTo>
                  <a:lnTo>
                    <a:pt x="607888" y="1289279"/>
                  </a:lnTo>
                  <a:lnTo>
                    <a:pt x="607091" y="1292482"/>
                  </a:lnTo>
                  <a:lnTo>
                    <a:pt x="606295" y="1295686"/>
                  </a:lnTo>
                  <a:lnTo>
                    <a:pt x="604701" y="1298489"/>
                  </a:lnTo>
                  <a:lnTo>
                    <a:pt x="603107" y="1300892"/>
                  </a:lnTo>
                  <a:lnTo>
                    <a:pt x="600716" y="1302894"/>
                  </a:lnTo>
                  <a:lnTo>
                    <a:pt x="598724" y="1304896"/>
                  </a:lnTo>
                  <a:lnTo>
                    <a:pt x="594740" y="1306498"/>
                  </a:lnTo>
                  <a:lnTo>
                    <a:pt x="591154" y="1307699"/>
                  </a:lnTo>
                  <a:lnTo>
                    <a:pt x="585975" y="1308100"/>
                  </a:lnTo>
                  <a:lnTo>
                    <a:pt x="580396" y="1308100"/>
                  </a:lnTo>
                  <a:lnTo>
                    <a:pt x="578404" y="1307699"/>
                  </a:lnTo>
                  <a:lnTo>
                    <a:pt x="576014" y="1307299"/>
                  </a:lnTo>
                  <a:lnTo>
                    <a:pt x="571631" y="1305697"/>
                  </a:lnTo>
                  <a:lnTo>
                    <a:pt x="568045" y="1303294"/>
                  </a:lnTo>
                  <a:lnTo>
                    <a:pt x="564459" y="1299690"/>
                  </a:lnTo>
                  <a:lnTo>
                    <a:pt x="560475" y="1295285"/>
                  </a:lnTo>
                  <a:lnTo>
                    <a:pt x="557287" y="1290079"/>
                  </a:lnTo>
                  <a:lnTo>
                    <a:pt x="554498" y="1284073"/>
                  </a:lnTo>
                  <a:lnTo>
                    <a:pt x="551311" y="1277666"/>
                  </a:lnTo>
                  <a:lnTo>
                    <a:pt x="548920" y="1271258"/>
                  </a:lnTo>
                  <a:lnTo>
                    <a:pt x="546530" y="1264451"/>
                  </a:lnTo>
                  <a:lnTo>
                    <a:pt x="543342" y="1251236"/>
                  </a:lnTo>
                  <a:lnTo>
                    <a:pt x="540952" y="1238822"/>
                  </a:lnTo>
                  <a:lnTo>
                    <a:pt x="539358" y="1228811"/>
                  </a:lnTo>
                  <a:lnTo>
                    <a:pt x="538163" y="1219200"/>
                  </a:lnTo>
                  <a:close/>
                  <a:moveTo>
                    <a:pt x="1292225" y="1217613"/>
                  </a:moveTo>
                  <a:lnTo>
                    <a:pt x="1290632" y="1227624"/>
                  </a:lnTo>
                  <a:lnTo>
                    <a:pt x="1289436" y="1237635"/>
                  </a:lnTo>
                  <a:lnTo>
                    <a:pt x="1287046" y="1250049"/>
                  </a:lnTo>
                  <a:lnTo>
                    <a:pt x="1283061" y="1263665"/>
                  </a:lnTo>
                  <a:lnTo>
                    <a:pt x="1281069" y="1270472"/>
                  </a:lnTo>
                  <a:lnTo>
                    <a:pt x="1278679" y="1276879"/>
                  </a:lnTo>
                  <a:lnTo>
                    <a:pt x="1275491" y="1283287"/>
                  </a:lnTo>
                  <a:lnTo>
                    <a:pt x="1272702" y="1289293"/>
                  </a:lnTo>
                  <a:lnTo>
                    <a:pt x="1269116" y="1294099"/>
                  </a:lnTo>
                  <a:lnTo>
                    <a:pt x="1265530" y="1298504"/>
                  </a:lnTo>
                  <a:lnTo>
                    <a:pt x="1261546" y="1302108"/>
                  </a:lnTo>
                  <a:lnTo>
                    <a:pt x="1258359" y="1304110"/>
                  </a:lnTo>
                  <a:lnTo>
                    <a:pt x="1253976" y="1305712"/>
                  </a:lnTo>
                  <a:lnTo>
                    <a:pt x="1249593" y="1306513"/>
                  </a:lnTo>
                  <a:lnTo>
                    <a:pt x="1244015" y="1306513"/>
                  </a:lnTo>
                  <a:lnTo>
                    <a:pt x="1239632" y="1306112"/>
                  </a:lnTo>
                  <a:lnTo>
                    <a:pt x="1235250" y="1304911"/>
                  </a:lnTo>
                  <a:lnTo>
                    <a:pt x="1232062" y="1303309"/>
                  </a:lnTo>
                  <a:lnTo>
                    <a:pt x="1229273" y="1301707"/>
                  </a:lnTo>
                  <a:lnTo>
                    <a:pt x="1227281" y="1299305"/>
                  </a:lnTo>
                  <a:lnTo>
                    <a:pt x="1225687" y="1296902"/>
                  </a:lnTo>
                  <a:lnTo>
                    <a:pt x="1223695" y="1294099"/>
                  </a:lnTo>
                  <a:lnTo>
                    <a:pt x="1222898" y="1291296"/>
                  </a:lnTo>
                  <a:lnTo>
                    <a:pt x="1222101" y="1288092"/>
                  </a:lnTo>
                  <a:lnTo>
                    <a:pt x="1221703" y="1284088"/>
                  </a:lnTo>
                  <a:lnTo>
                    <a:pt x="1221304" y="1280083"/>
                  </a:lnTo>
                  <a:lnTo>
                    <a:pt x="1221304" y="1276879"/>
                  </a:lnTo>
                  <a:lnTo>
                    <a:pt x="1220906" y="1274477"/>
                  </a:lnTo>
                  <a:lnTo>
                    <a:pt x="1220508" y="1272074"/>
                  </a:lnTo>
                  <a:lnTo>
                    <a:pt x="1219711" y="1270072"/>
                  </a:lnTo>
                  <a:lnTo>
                    <a:pt x="1219312" y="1268870"/>
                  </a:lnTo>
                  <a:lnTo>
                    <a:pt x="1218117" y="1267669"/>
                  </a:lnTo>
                  <a:lnTo>
                    <a:pt x="1216922" y="1266868"/>
                  </a:lnTo>
                  <a:lnTo>
                    <a:pt x="1216125" y="1266468"/>
                  </a:lnTo>
                  <a:lnTo>
                    <a:pt x="1214930" y="1266468"/>
                  </a:lnTo>
                  <a:lnTo>
                    <a:pt x="1214133" y="1266868"/>
                  </a:lnTo>
                  <a:lnTo>
                    <a:pt x="1213336" y="1268070"/>
                  </a:lnTo>
                  <a:lnTo>
                    <a:pt x="1212539" y="1268870"/>
                  </a:lnTo>
                  <a:lnTo>
                    <a:pt x="1211742" y="1270072"/>
                  </a:lnTo>
                  <a:lnTo>
                    <a:pt x="1211344" y="1271674"/>
                  </a:lnTo>
                  <a:lnTo>
                    <a:pt x="1210945" y="1273275"/>
                  </a:lnTo>
                  <a:lnTo>
                    <a:pt x="1210945" y="1275678"/>
                  </a:lnTo>
                  <a:lnTo>
                    <a:pt x="1210945" y="1278081"/>
                  </a:lnTo>
                  <a:lnTo>
                    <a:pt x="1209750" y="1280483"/>
                  </a:lnTo>
                  <a:lnTo>
                    <a:pt x="1207359" y="1286891"/>
                  </a:lnTo>
                  <a:lnTo>
                    <a:pt x="1203773" y="1293298"/>
                  </a:lnTo>
                  <a:lnTo>
                    <a:pt x="1199789" y="1298904"/>
                  </a:lnTo>
                  <a:lnTo>
                    <a:pt x="1197797" y="1300906"/>
                  </a:lnTo>
                  <a:lnTo>
                    <a:pt x="1195805" y="1302909"/>
                  </a:lnTo>
                  <a:lnTo>
                    <a:pt x="1194211" y="1304110"/>
                  </a:lnTo>
                  <a:lnTo>
                    <a:pt x="1192617" y="1304110"/>
                  </a:lnTo>
                  <a:lnTo>
                    <a:pt x="1191821" y="1303710"/>
                  </a:lnTo>
                  <a:lnTo>
                    <a:pt x="1191024" y="1302108"/>
                  </a:lnTo>
                  <a:lnTo>
                    <a:pt x="1190625" y="1298904"/>
                  </a:lnTo>
                  <a:lnTo>
                    <a:pt x="1191024" y="1294900"/>
                  </a:lnTo>
                  <a:lnTo>
                    <a:pt x="1193016" y="1274877"/>
                  </a:lnTo>
                  <a:lnTo>
                    <a:pt x="1194610" y="1264465"/>
                  </a:lnTo>
                  <a:lnTo>
                    <a:pt x="1197000" y="1254855"/>
                  </a:lnTo>
                  <a:lnTo>
                    <a:pt x="1198195" y="1250450"/>
                  </a:lnTo>
                  <a:lnTo>
                    <a:pt x="1199789" y="1246045"/>
                  </a:lnTo>
                  <a:lnTo>
                    <a:pt x="1200984" y="1242841"/>
                  </a:lnTo>
                  <a:lnTo>
                    <a:pt x="1202977" y="1239237"/>
                  </a:lnTo>
                  <a:lnTo>
                    <a:pt x="1204969" y="1236834"/>
                  </a:lnTo>
                  <a:lnTo>
                    <a:pt x="1206961" y="1234832"/>
                  </a:lnTo>
                  <a:lnTo>
                    <a:pt x="1209352" y="1233631"/>
                  </a:lnTo>
                  <a:lnTo>
                    <a:pt x="1212141" y="1232429"/>
                  </a:lnTo>
                  <a:lnTo>
                    <a:pt x="1292225" y="1217613"/>
                  </a:lnTo>
                  <a:close/>
                  <a:moveTo>
                    <a:pt x="36513" y="1122363"/>
                  </a:moveTo>
                  <a:lnTo>
                    <a:pt x="98598" y="1134269"/>
                  </a:lnTo>
                  <a:lnTo>
                    <a:pt x="100956" y="1135063"/>
                  </a:lnTo>
                  <a:lnTo>
                    <a:pt x="102921" y="1135857"/>
                  </a:lnTo>
                  <a:lnTo>
                    <a:pt x="104492" y="1137444"/>
                  </a:lnTo>
                  <a:lnTo>
                    <a:pt x="105671" y="1139825"/>
                  </a:lnTo>
                  <a:lnTo>
                    <a:pt x="107636" y="1142207"/>
                  </a:lnTo>
                  <a:lnTo>
                    <a:pt x="108815" y="1145382"/>
                  </a:lnTo>
                  <a:lnTo>
                    <a:pt x="110779" y="1152128"/>
                  </a:lnTo>
                  <a:lnTo>
                    <a:pt x="112351" y="1159272"/>
                  </a:lnTo>
                  <a:lnTo>
                    <a:pt x="113923" y="1167210"/>
                  </a:lnTo>
                  <a:lnTo>
                    <a:pt x="115495" y="1183085"/>
                  </a:lnTo>
                  <a:lnTo>
                    <a:pt x="115888" y="1186260"/>
                  </a:lnTo>
                  <a:lnTo>
                    <a:pt x="115495" y="1188641"/>
                  </a:lnTo>
                  <a:lnTo>
                    <a:pt x="115102" y="1189832"/>
                  </a:lnTo>
                  <a:lnTo>
                    <a:pt x="114316" y="1190228"/>
                  </a:lnTo>
                  <a:lnTo>
                    <a:pt x="112744" y="1190228"/>
                  </a:lnTo>
                  <a:lnTo>
                    <a:pt x="111565" y="1189435"/>
                  </a:lnTo>
                  <a:lnTo>
                    <a:pt x="109994" y="1188244"/>
                  </a:lnTo>
                  <a:lnTo>
                    <a:pt x="108422" y="1186657"/>
                  </a:lnTo>
                  <a:lnTo>
                    <a:pt x="105278" y="1181894"/>
                  </a:lnTo>
                  <a:lnTo>
                    <a:pt x="102528" y="1177132"/>
                  </a:lnTo>
                  <a:lnTo>
                    <a:pt x="100563" y="1172369"/>
                  </a:lnTo>
                  <a:lnTo>
                    <a:pt x="100170" y="1169988"/>
                  </a:lnTo>
                  <a:lnTo>
                    <a:pt x="100170" y="1168003"/>
                  </a:lnTo>
                  <a:lnTo>
                    <a:pt x="99384" y="1164828"/>
                  </a:lnTo>
                  <a:lnTo>
                    <a:pt x="98598" y="1162447"/>
                  </a:lnTo>
                  <a:lnTo>
                    <a:pt x="97026" y="1161257"/>
                  </a:lnTo>
                  <a:lnTo>
                    <a:pt x="96633" y="1161257"/>
                  </a:lnTo>
                  <a:lnTo>
                    <a:pt x="95848" y="1161257"/>
                  </a:lnTo>
                  <a:lnTo>
                    <a:pt x="95062" y="1161257"/>
                  </a:lnTo>
                  <a:lnTo>
                    <a:pt x="94276" y="1161653"/>
                  </a:lnTo>
                  <a:lnTo>
                    <a:pt x="92704" y="1163638"/>
                  </a:lnTo>
                  <a:lnTo>
                    <a:pt x="91525" y="1167210"/>
                  </a:lnTo>
                  <a:lnTo>
                    <a:pt x="91525" y="1171178"/>
                  </a:lnTo>
                  <a:lnTo>
                    <a:pt x="91132" y="1176338"/>
                  </a:lnTo>
                  <a:lnTo>
                    <a:pt x="90346" y="1181100"/>
                  </a:lnTo>
                  <a:lnTo>
                    <a:pt x="89167" y="1184275"/>
                  </a:lnTo>
                  <a:lnTo>
                    <a:pt x="87989" y="1186260"/>
                  </a:lnTo>
                  <a:lnTo>
                    <a:pt x="86810" y="1187847"/>
                  </a:lnTo>
                  <a:lnTo>
                    <a:pt x="85238" y="1189038"/>
                  </a:lnTo>
                  <a:lnTo>
                    <a:pt x="83666" y="1189832"/>
                  </a:lnTo>
                  <a:lnTo>
                    <a:pt x="82094" y="1191022"/>
                  </a:lnTo>
                  <a:lnTo>
                    <a:pt x="80130" y="1191419"/>
                  </a:lnTo>
                  <a:lnTo>
                    <a:pt x="75414" y="1192213"/>
                  </a:lnTo>
                  <a:lnTo>
                    <a:pt x="69520" y="1192213"/>
                  </a:lnTo>
                  <a:lnTo>
                    <a:pt x="67163" y="1191816"/>
                  </a:lnTo>
                  <a:lnTo>
                    <a:pt x="64412" y="1191022"/>
                  </a:lnTo>
                  <a:lnTo>
                    <a:pt x="62447" y="1190228"/>
                  </a:lnTo>
                  <a:lnTo>
                    <a:pt x="60482" y="1188641"/>
                  </a:lnTo>
                  <a:lnTo>
                    <a:pt x="58125" y="1187053"/>
                  </a:lnTo>
                  <a:lnTo>
                    <a:pt x="56160" y="1185069"/>
                  </a:lnTo>
                  <a:lnTo>
                    <a:pt x="53016" y="1180703"/>
                  </a:lnTo>
                  <a:lnTo>
                    <a:pt x="49873" y="1175147"/>
                  </a:lnTo>
                  <a:lnTo>
                    <a:pt x="47122" y="1169194"/>
                  </a:lnTo>
                  <a:lnTo>
                    <a:pt x="44765" y="1162844"/>
                  </a:lnTo>
                  <a:lnTo>
                    <a:pt x="42800" y="1156494"/>
                  </a:lnTo>
                  <a:lnTo>
                    <a:pt x="41228" y="1150144"/>
                  </a:lnTo>
                  <a:lnTo>
                    <a:pt x="40049" y="1143794"/>
                  </a:lnTo>
                  <a:lnTo>
                    <a:pt x="37692" y="1133475"/>
                  </a:lnTo>
                  <a:lnTo>
                    <a:pt x="36513" y="1125538"/>
                  </a:lnTo>
                  <a:lnTo>
                    <a:pt x="36513" y="1122363"/>
                  </a:lnTo>
                  <a:close/>
                  <a:moveTo>
                    <a:pt x="1779588" y="1120775"/>
                  </a:moveTo>
                  <a:lnTo>
                    <a:pt x="1779588" y="1123616"/>
                  </a:lnTo>
                  <a:lnTo>
                    <a:pt x="1778404" y="1131734"/>
                  </a:lnTo>
                  <a:lnTo>
                    <a:pt x="1776824" y="1142693"/>
                  </a:lnTo>
                  <a:lnTo>
                    <a:pt x="1775244" y="1149188"/>
                  </a:lnTo>
                  <a:lnTo>
                    <a:pt x="1773665" y="1155682"/>
                  </a:lnTo>
                  <a:lnTo>
                    <a:pt x="1771690" y="1162176"/>
                  </a:lnTo>
                  <a:lnTo>
                    <a:pt x="1769321" y="1168671"/>
                  </a:lnTo>
                  <a:lnTo>
                    <a:pt x="1766162" y="1174759"/>
                  </a:lnTo>
                  <a:lnTo>
                    <a:pt x="1763397" y="1180442"/>
                  </a:lnTo>
                  <a:lnTo>
                    <a:pt x="1760238" y="1184907"/>
                  </a:lnTo>
                  <a:lnTo>
                    <a:pt x="1757869" y="1186530"/>
                  </a:lnTo>
                  <a:lnTo>
                    <a:pt x="1755894" y="1188560"/>
                  </a:lnTo>
                  <a:lnTo>
                    <a:pt x="1753920" y="1189777"/>
                  </a:lnTo>
                  <a:lnTo>
                    <a:pt x="1751550" y="1190995"/>
                  </a:lnTo>
                  <a:lnTo>
                    <a:pt x="1749181" y="1191807"/>
                  </a:lnTo>
                  <a:lnTo>
                    <a:pt x="1746812" y="1192213"/>
                  </a:lnTo>
                  <a:lnTo>
                    <a:pt x="1740888" y="1192213"/>
                  </a:lnTo>
                  <a:lnTo>
                    <a:pt x="1736149" y="1191401"/>
                  </a:lnTo>
                  <a:lnTo>
                    <a:pt x="1734175" y="1190589"/>
                  </a:lnTo>
                  <a:lnTo>
                    <a:pt x="1732200" y="1189777"/>
                  </a:lnTo>
                  <a:lnTo>
                    <a:pt x="1730621" y="1188966"/>
                  </a:lnTo>
                  <a:lnTo>
                    <a:pt x="1729436" y="1187748"/>
                  </a:lnTo>
                  <a:lnTo>
                    <a:pt x="1728251" y="1185718"/>
                  </a:lnTo>
                  <a:lnTo>
                    <a:pt x="1727461" y="1184095"/>
                  </a:lnTo>
                  <a:lnTo>
                    <a:pt x="1725487" y="1180442"/>
                  </a:lnTo>
                  <a:lnTo>
                    <a:pt x="1724697" y="1175977"/>
                  </a:lnTo>
                  <a:lnTo>
                    <a:pt x="1724697" y="1170700"/>
                  </a:lnTo>
                  <a:lnTo>
                    <a:pt x="1724302" y="1166235"/>
                  </a:lnTo>
                  <a:lnTo>
                    <a:pt x="1723117" y="1162988"/>
                  </a:lnTo>
                  <a:lnTo>
                    <a:pt x="1721933" y="1160959"/>
                  </a:lnTo>
                  <a:lnTo>
                    <a:pt x="1721143" y="1160553"/>
                  </a:lnTo>
                  <a:lnTo>
                    <a:pt x="1720748" y="1160147"/>
                  </a:lnTo>
                  <a:lnTo>
                    <a:pt x="1719958" y="1160553"/>
                  </a:lnTo>
                  <a:lnTo>
                    <a:pt x="1718774" y="1160553"/>
                  </a:lnTo>
                  <a:lnTo>
                    <a:pt x="1717589" y="1161770"/>
                  </a:lnTo>
                  <a:lnTo>
                    <a:pt x="1716404" y="1164206"/>
                  </a:lnTo>
                  <a:lnTo>
                    <a:pt x="1716009" y="1167453"/>
                  </a:lnTo>
                  <a:lnTo>
                    <a:pt x="1716009" y="1169482"/>
                  </a:lnTo>
                  <a:lnTo>
                    <a:pt x="1715614" y="1171512"/>
                  </a:lnTo>
                  <a:lnTo>
                    <a:pt x="1713640" y="1176383"/>
                  </a:lnTo>
                  <a:lnTo>
                    <a:pt x="1710481" y="1181659"/>
                  </a:lnTo>
                  <a:lnTo>
                    <a:pt x="1707716" y="1186124"/>
                  </a:lnTo>
                  <a:lnTo>
                    <a:pt x="1706137" y="1188154"/>
                  </a:lnTo>
                  <a:lnTo>
                    <a:pt x="1704557" y="1189371"/>
                  </a:lnTo>
                  <a:lnTo>
                    <a:pt x="1702978" y="1190183"/>
                  </a:lnTo>
                  <a:lnTo>
                    <a:pt x="1702188" y="1190183"/>
                  </a:lnTo>
                  <a:lnTo>
                    <a:pt x="1701003" y="1189777"/>
                  </a:lnTo>
                  <a:lnTo>
                    <a:pt x="1700608" y="1188560"/>
                  </a:lnTo>
                  <a:lnTo>
                    <a:pt x="1700213" y="1185718"/>
                  </a:lnTo>
                  <a:lnTo>
                    <a:pt x="1700608" y="1182877"/>
                  </a:lnTo>
                  <a:lnTo>
                    <a:pt x="1702188" y="1166641"/>
                  </a:lnTo>
                  <a:lnTo>
                    <a:pt x="1703767" y="1158117"/>
                  </a:lnTo>
                  <a:lnTo>
                    <a:pt x="1704952" y="1150811"/>
                  </a:lnTo>
                  <a:lnTo>
                    <a:pt x="1707716" y="1143911"/>
                  </a:lnTo>
                  <a:lnTo>
                    <a:pt x="1708901" y="1141070"/>
                  </a:lnTo>
                  <a:lnTo>
                    <a:pt x="1710086" y="1138634"/>
                  </a:lnTo>
                  <a:lnTo>
                    <a:pt x="1711665" y="1136199"/>
                  </a:lnTo>
                  <a:lnTo>
                    <a:pt x="1713640" y="1134575"/>
                  </a:lnTo>
                  <a:lnTo>
                    <a:pt x="1715219" y="1133763"/>
                  </a:lnTo>
                  <a:lnTo>
                    <a:pt x="1717194" y="1132952"/>
                  </a:lnTo>
                  <a:lnTo>
                    <a:pt x="1779588" y="1120775"/>
                  </a:lnTo>
                  <a:close/>
                  <a:moveTo>
                    <a:pt x="233586" y="538163"/>
                  </a:moveTo>
                  <a:lnTo>
                    <a:pt x="238336" y="538163"/>
                  </a:lnTo>
                  <a:lnTo>
                    <a:pt x="300494" y="768264"/>
                  </a:lnTo>
                  <a:lnTo>
                    <a:pt x="301682" y="758743"/>
                  </a:lnTo>
                  <a:lnTo>
                    <a:pt x="323061" y="601242"/>
                  </a:lnTo>
                  <a:lnTo>
                    <a:pt x="317122" y="585770"/>
                  </a:lnTo>
                  <a:lnTo>
                    <a:pt x="328999" y="565140"/>
                  </a:lnTo>
                  <a:lnTo>
                    <a:pt x="355921" y="565140"/>
                  </a:lnTo>
                  <a:lnTo>
                    <a:pt x="367403" y="585770"/>
                  </a:lnTo>
                  <a:lnTo>
                    <a:pt x="362256" y="604416"/>
                  </a:lnTo>
                  <a:lnTo>
                    <a:pt x="381259" y="770645"/>
                  </a:lnTo>
                  <a:lnTo>
                    <a:pt x="394720" y="710739"/>
                  </a:lnTo>
                  <a:lnTo>
                    <a:pt x="395908" y="741287"/>
                  </a:lnTo>
                  <a:lnTo>
                    <a:pt x="397096" y="773818"/>
                  </a:lnTo>
                  <a:lnTo>
                    <a:pt x="401055" y="844039"/>
                  </a:lnTo>
                  <a:lnTo>
                    <a:pt x="405806" y="918227"/>
                  </a:lnTo>
                  <a:lnTo>
                    <a:pt x="410952" y="992018"/>
                  </a:lnTo>
                  <a:lnTo>
                    <a:pt x="416891" y="1061048"/>
                  </a:lnTo>
                  <a:lnTo>
                    <a:pt x="423226" y="1122541"/>
                  </a:lnTo>
                  <a:lnTo>
                    <a:pt x="426393" y="1148725"/>
                  </a:lnTo>
                  <a:lnTo>
                    <a:pt x="428768" y="1171338"/>
                  </a:lnTo>
                  <a:lnTo>
                    <a:pt x="431936" y="1190381"/>
                  </a:lnTo>
                  <a:lnTo>
                    <a:pt x="434311" y="1204663"/>
                  </a:lnTo>
                  <a:lnTo>
                    <a:pt x="435499" y="1210218"/>
                  </a:lnTo>
                  <a:lnTo>
                    <a:pt x="436687" y="1215375"/>
                  </a:lnTo>
                  <a:lnTo>
                    <a:pt x="439062" y="1220532"/>
                  </a:lnTo>
                  <a:lnTo>
                    <a:pt x="440646" y="1225293"/>
                  </a:lnTo>
                  <a:lnTo>
                    <a:pt x="440646" y="1228467"/>
                  </a:lnTo>
                  <a:lnTo>
                    <a:pt x="441833" y="1238385"/>
                  </a:lnTo>
                  <a:lnTo>
                    <a:pt x="443021" y="1248700"/>
                  </a:lnTo>
                  <a:lnTo>
                    <a:pt x="444605" y="1258221"/>
                  </a:lnTo>
                  <a:lnTo>
                    <a:pt x="446584" y="1268140"/>
                  </a:lnTo>
                  <a:lnTo>
                    <a:pt x="448564" y="1277264"/>
                  </a:lnTo>
                  <a:lnTo>
                    <a:pt x="450939" y="1285992"/>
                  </a:lnTo>
                  <a:lnTo>
                    <a:pt x="453711" y="1295117"/>
                  </a:lnTo>
                  <a:lnTo>
                    <a:pt x="456086" y="1303448"/>
                  </a:lnTo>
                  <a:lnTo>
                    <a:pt x="459649" y="1311383"/>
                  </a:lnTo>
                  <a:lnTo>
                    <a:pt x="462816" y="1318921"/>
                  </a:lnTo>
                  <a:lnTo>
                    <a:pt x="466380" y="1326458"/>
                  </a:lnTo>
                  <a:lnTo>
                    <a:pt x="469943" y="1333599"/>
                  </a:lnTo>
                  <a:lnTo>
                    <a:pt x="473902" y="1340344"/>
                  </a:lnTo>
                  <a:lnTo>
                    <a:pt x="477861" y="1346691"/>
                  </a:lnTo>
                  <a:lnTo>
                    <a:pt x="482612" y="1353039"/>
                  </a:lnTo>
                  <a:lnTo>
                    <a:pt x="487363" y="1358990"/>
                  </a:lnTo>
                  <a:lnTo>
                    <a:pt x="469151" y="1598613"/>
                  </a:lnTo>
                  <a:lnTo>
                    <a:pt x="383239" y="1598613"/>
                  </a:lnTo>
                  <a:lnTo>
                    <a:pt x="340481" y="1260999"/>
                  </a:lnTo>
                  <a:lnTo>
                    <a:pt x="334938" y="1261395"/>
                  </a:lnTo>
                  <a:lnTo>
                    <a:pt x="329395" y="1261792"/>
                  </a:lnTo>
                  <a:lnTo>
                    <a:pt x="326228" y="1261792"/>
                  </a:lnTo>
                  <a:lnTo>
                    <a:pt x="322269" y="1261395"/>
                  </a:lnTo>
                  <a:lnTo>
                    <a:pt x="282282" y="1597423"/>
                  </a:lnTo>
                  <a:lnTo>
                    <a:pt x="193203" y="1598613"/>
                  </a:lnTo>
                  <a:lnTo>
                    <a:pt x="160738" y="1168165"/>
                  </a:lnTo>
                  <a:lnTo>
                    <a:pt x="154800" y="1158246"/>
                  </a:lnTo>
                  <a:lnTo>
                    <a:pt x="149257" y="1148725"/>
                  </a:lnTo>
                  <a:lnTo>
                    <a:pt x="144110" y="1139203"/>
                  </a:lnTo>
                  <a:lnTo>
                    <a:pt x="140151" y="1128889"/>
                  </a:lnTo>
                  <a:lnTo>
                    <a:pt x="139755" y="1124921"/>
                  </a:lnTo>
                  <a:lnTo>
                    <a:pt x="134609" y="1066999"/>
                  </a:lnTo>
                  <a:lnTo>
                    <a:pt x="128670" y="1003920"/>
                  </a:lnTo>
                  <a:lnTo>
                    <a:pt x="122335" y="924971"/>
                  </a:lnTo>
                  <a:lnTo>
                    <a:pt x="108875" y="730972"/>
                  </a:lnTo>
                  <a:lnTo>
                    <a:pt x="103728" y="726608"/>
                  </a:lnTo>
                  <a:lnTo>
                    <a:pt x="98185" y="721054"/>
                  </a:lnTo>
                  <a:lnTo>
                    <a:pt x="97789" y="721450"/>
                  </a:lnTo>
                  <a:lnTo>
                    <a:pt x="96997" y="723434"/>
                  </a:lnTo>
                  <a:lnTo>
                    <a:pt x="96601" y="727798"/>
                  </a:lnTo>
                  <a:lnTo>
                    <a:pt x="96601" y="733352"/>
                  </a:lnTo>
                  <a:lnTo>
                    <a:pt x="96205" y="749618"/>
                  </a:lnTo>
                  <a:lnTo>
                    <a:pt x="96601" y="771438"/>
                  </a:lnTo>
                  <a:lnTo>
                    <a:pt x="97789" y="826980"/>
                  </a:lnTo>
                  <a:lnTo>
                    <a:pt x="100165" y="893630"/>
                  </a:lnTo>
                  <a:lnTo>
                    <a:pt x="103332" y="962660"/>
                  </a:lnTo>
                  <a:lnTo>
                    <a:pt x="106499" y="1027327"/>
                  </a:lnTo>
                  <a:lnTo>
                    <a:pt x="109666" y="1079694"/>
                  </a:lnTo>
                  <a:lnTo>
                    <a:pt x="112042" y="1112226"/>
                  </a:lnTo>
                  <a:lnTo>
                    <a:pt x="97393" y="1112623"/>
                  </a:lnTo>
                  <a:lnTo>
                    <a:pt x="87891" y="1112623"/>
                  </a:lnTo>
                  <a:lnTo>
                    <a:pt x="76806" y="1111433"/>
                  </a:lnTo>
                  <a:lnTo>
                    <a:pt x="65325" y="1109449"/>
                  </a:lnTo>
                  <a:lnTo>
                    <a:pt x="59386" y="1108259"/>
                  </a:lnTo>
                  <a:lnTo>
                    <a:pt x="53843" y="1107069"/>
                  </a:lnTo>
                  <a:lnTo>
                    <a:pt x="47905" y="1104688"/>
                  </a:lnTo>
                  <a:lnTo>
                    <a:pt x="41966" y="1102308"/>
                  </a:lnTo>
                  <a:lnTo>
                    <a:pt x="36027" y="1099928"/>
                  </a:lnTo>
                  <a:lnTo>
                    <a:pt x="30485" y="1096357"/>
                  </a:lnTo>
                  <a:lnTo>
                    <a:pt x="27713" y="1079298"/>
                  </a:lnTo>
                  <a:lnTo>
                    <a:pt x="24546" y="1056684"/>
                  </a:lnTo>
                  <a:lnTo>
                    <a:pt x="21775" y="1030104"/>
                  </a:lnTo>
                  <a:lnTo>
                    <a:pt x="18607" y="1000349"/>
                  </a:lnTo>
                  <a:lnTo>
                    <a:pt x="15836" y="967024"/>
                  </a:lnTo>
                  <a:lnTo>
                    <a:pt x="13065" y="932509"/>
                  </a:lnTo>
                  <a:lnTo>
                    <a:pt x="7918" y="860305"/>
                  </a:lnTo>
                  <a:lnTo>
                    <a:pt x="3563" y="790084"/>
                  </a:lnTo>
                  <a:lnTo>
                    <a:pt x="2375" y="757949"/>
                  </a:lnTo>
                  <a:lnTo>
                    <a:pt x="1187" y="728591"/>
                  </a:lnTo>
                  <a:lnTo>
                    <a:pt x="396" y="702804"/>
                  </a:lnTo>
                  <a:lnTo>
                    <a:pt x="0" y="681778"/>
                  </a:lnTo>
                  <a:lnTo>
                    <a:pt x="396" y="666305"/>
                  </a:lnTo>
                  <a:lnTo>
                    <a:pt x="792" y="660751"/>
                  </a:lnTo>
                  <a:lnTo>
                    <a:pt x="1187" y="656784"/>
                  </a:lnTo>
                  <a:lnTo>
                    <a:pt x="1979" y="650436"/>
                  </a:lnTo>
                  <a:lnTo>
                    <a:pt x="3167" y="644089"/>
                  </a:lnTo>
                  <a:lnTo>
                    <a:pt x="5147" y="638535"/>
                  </a:lnTo>
                  <a:lnTo>
                    <a:pt x="7918" y="632584"/>
                  </a:lnTo>
                  <a:lnTo>
                    <a:pt x="11085" y="626633"/>
                  </a:lnTo>
                  <a:lnTo>
                    <a:pt x="15044" y="621475"/>
                  </a:lnTo>
                  <a:lnTo>
                    <a:pt x="19003" y="615921"/>
                  </a:lnTo>
                  <a:lnTo>
                    <a:pt x="24150" y="610764"/>
                  </a:lnTo>
                  <a:lnTo>
                    <a:pt x="29693" y="606003"/>
                  </a:lnTo>
                  <a:lnTo>
                    <a:pt x="35631" y="601242"/>
                  </a:lnTo>
                  <a:lnTo>
                    <a:pt x="41966" y="596482"/>
                  </a:lnTo>
                  <a:lnTo>
                    <a:pt x="48696" y="592514"/>
                  </a:lnTo>
                  <a:lnTo>
                    <a:pt x="55427" y="588150"/>
                  </a:lnTo>
                  <a:lnTo>
                    <a:pt x="62949" y="584580"/>
                  </a:lnTo>
                  <a:lnTo>
                    <a:pt x="70867" y="580612"/>
                  </a:lnTo>
                  <a:lnTo>
                    <a:pt x="78785" y="576645"/>
                  </a:lnTo>
                  <a:lnTo>
                    <a:pt x="96205" y="569504"/>
                  </a:lnTo>
                  <a:lnTo>
                    <a:pt x="114417" y="563950"/>
                  </a:lnTo>
                  <a:lnTo>
                    <a:pt x="132629" y="557999"/>
                  </a:lnTo>
                  <a:lnTo>
                    <a:pt x="152029" y="552842"/>
                  </a:lnTo>
                  <a:lnTo>
                    <a:pt x="171428" y="548478"/>
                  </a:lnTo>
                  <a:lnTo>
                    <a:pt x="190828" y="544510"/>
                  </a:lnTo>
                  <a:lnTo>
                    <a:pt x="210227" y="540940"/>
                  </a:lnTo>
                  <a:lnTo>
                    <a:pt x="229627" y="538559"/>
                  </a:lnTo>
                  <a:lnTo>
                    <a:pt x="233586" y="538163"/>
                  </a:lnTo>
                  <a:close/>
                  <a:moveTo>
                    <a:pt x="1612045" y="536575"/>
                  </a:moveTo>
                  <a:lnTo>
                    <a:pt x="1621555" y="536972"/>
                  </a:lnTo>
                  <a:lnTo>
                    <a:pt x="1631461" y="537369"/>
                  </a:lnTo>
                  <a:lnTo>
                    <a:pt x="1640970" y="538559"/>
                  </a:lnTo>
                  <a:lnTo>
                    <a:pt x="1650480" y="540147"/>
                  </a:lnTo>
                  <a:lnTo>
                    <a:pt x="1660386" y="541734"/>
                  </a:lnTo>
                  <a:lnTo>
                    <a:pt x="1669896" y="544512"/>
                  </a:lnTo>
                  <a:lnTo>
                    <a:pt x="1679406" y="546894"/>
                  </a:lnTo>
                  <a:lnTo>
                    <a:pt x="1688916" y="550465"/>
                  </a:lnTo>
                  <a:lnTo>
                    <a:pt x="1698030" y="553640"/>
                  </a:lnTo>
                  <a:lnTo>
                    <a:pt x="1707539" y="557212"/>
                  </a:lnTo>
                  <a:lnTo>
                    <a:pt x="1716257" y="560784"/>
                  </a:lnTo>
                  <a:lnTo>
                    <a:pt x="1724974" y="565150"/>
                  </a:lnTo>
                  <a:lnTo>
                    <a:pt x="1742409" y="573484"/>
                  </a:lnTo>
                  <a:lnTo>
                    <a:pt x="1758259" y="582215"/>
                  </a:lnTo>
                  <a:lnTo>
                    <a:pt x="1772523" y="591344"/>
                  </a:lnTo>
                  <a:lnTo>
                    <a:pt x="1785600" y="600472"/>
                  </a:lnTo>
                  <a:lnTo>
                    <a:pt x="1797091" y="608806"/>
                  </a:lnTo>
                  <a:lnTo>
                    <a:pt x="1806997" y="616744"/>
                  </a:lnTo>
                  <a:lnTo>
                    <a:pt x="1814129" y="623887"/>
                  </a:lnTo>
                  <a:lnTo>
                    <a:pt x="1816903" y="627062"/>
                  </a:lnTo>
                  <a:lnTo>
                    <a:pt x="1818884" y="629840"/>
                  </a:lnTo>
                  <a:lnTo>
                    <a:pt x="1820865" y="632619"/>
                  </a:lnTo>
                  <a:lnTo>
                    <a:pt x="1821658" y="634603"/>
                  </a:lnTo>
                  <a:lnTo>
                    <a:pt x="1822054" y="638572"/>
                  </a:lnTo>
                  <a:lnTo>
                    <a:pt x="1822450" y="644128"/>
                  </a:lnTo>
                  <a:lnTo>
                    <a:pt x="1822450" y="660797"/>
                  </a:lnTo>
                  <a:lnTo>
                    <a:pt x="1821658" y="682625"/>
                  </a:lnTo>
                  <a:lnTo>
                    <a:pt x="1819677" y="710009"/>
                  </a:lnTo>
                  <a:lnTo>
                    <a:pt x="1818092" y="741362"/>
                  </a:lnTo>
                  <a:lnTo>
                    <a:pt x="1815714" y="775494"/>
                  </a:lnTo>
                  <a:lnTo>
                    <a:pt x="1809374" y="850106"/>
                  </a:lnTo>
                  <a:lnTo>
                    <a:pt x="1802242" y="926306"/>
                  </a:lnTo>
                  <a:lnTo>
                    <a:pt x="1794713" y="998141"/>
                  </a:lnTo>
                  <a:lnTo>
                    <a:pt x="1790751" y="1029494"/>
                  </a:lnTo>
                  <a:lnTo>
                    <a:pt x="1787581" y="1057672"/>
                  </a:lnTo>
                  <a:lnTo>
                    <a:pt x="1784015" y="1080691"/>
                  </a:lnTo>
                  <a:lnTo>
                    <a:pt x="1781241" y="1097756"/>
                  </a:lnTo>
                  <a:lnTo>
                    <a:pt x="1770146" y="1102122"/>
                  </a:lnTo>
                  <a:lnTo>
                    <a:pt x="1759844" y="1106091"/>
                  </a:lnTo>
                  <a:lnTo>
                    <a:pt x="1749938" y="1108472"/>
                  </a:lnTo>
                  <a:lnTo>
                    <a:pt x="1740824" y="1110456"/>
                  </a:lnTo>
                  <a:lnTo>
                    <a:pt x="1731710" y="1112044"/>
                  </a:lnTo>
                  <a:lnTo>
                    <a:pt x="1724182" y="1112441"/>
                  </a:lnTo>
                  <a:lnTo>
                    <a:pt x="1720616" y="1112044"/>
                  </a:lnTo>
                  <a:lnTo>
                    <a:pt x="1717446" y="1111250"/>
                  </a:lnTo>
                  <a:lnTo>
                    <a:pt x="1714276" y="1110853"/>
                  </a:lnTo>
                  <a:lnTo>
                    <a:pt x="1711502" y="1110059"/>
                  </a:lnTo>
                  <a:lnTo>
                    <a:pt x="1712691" y="1096566"/>
                  </a:lnTo>
                  <a:lnTo>
                    <a:pt x="1713879" y="1077119"/>
                  </a:lnTo>
                  <a:lnTo>
                    <a:pt x="1715464" y="1025128"/>
                  </a:lnTo>
                  <a:lnTo>
                    <a:pt x="1717049" y="960041"/>
                  </a:lnTo>
                  <a:lnTo>
                    <a:pt x="1718238" y="890587"/>
                  </a:lnTo>
                  <a:lnTo>
                    <a:pt x="1719031" y="823912"/>
                  </a:lnTo>
                  <a:lnTo>
                    <a:pt x="1718238" y="794544"/>
                  </a:lnTo>
                  <a:lnTo>
                    <a:pt x="1717842" y="768747"/>
                  </a:lnTo>
                  <a:lnTo>
                    <a:pt x="1717446" y="747315"/>
                  </a:lnTo>
                  <a:lnTo>
                    <a:pt x="1716257" y="731440"/>
                  </a:lnTo>
                  <a:lnTo>
                    <a:pt x="1715464" y="726281"/>
                  </a:lnTo>
                  <a:lnTo>
                    <a:pt x="1715068" y="722312"/>
                  </a:lnTo>
                  <a:lnTo>
                    <a:pt x="1713879" y="720725"/>
                  </a:lnTo>
                  <a:lnTo>
                    <a:pt x="1713483" y="720328"/>
                  </a:lnTo>
                  <a:lnTo>
                    <a:pt x="1713087" y="720725"/>
                  </a:lnTo>
                  <a:lnTo>
                    <a:pt x="1707539" y="727869"/>
                  </a:lnTo>
                  <a:lnTo>
                    <a:pt x="1702388" y="735409"/>
                  </a:lnTo>
                  <a:lnTo>
                    <a:pt x="1701200" y="737394"/>
                  </a:lnTo>
                  <a:lnTo>
                    <a:pt x="1683765" y="992584"/>
                  </a:lnTo>
                  <a:lnTo>
                    <a:pt x="1675047" y="1087438"/>
                  </a:lnTo>
                  <a:lnTo>
                    <a:pt x="1671877" y="1124744"/>
                  </a:lnTo>
                  <a:lnTo>
                    <a:pt x="1671085" y="1128316"/>
                  </a:lnTo>
                  <a:lnTo>
                    <a:pt x="1669104" y="1134269"/>
                  </a:lnTo>
                  <a:lnTo>
                    <a:pt x="1667123" y="1140222"/>
                  </a:lnTo>
                  <a:lnTo>
                    <a:pt x="1664349" y="1145778"/>
                  </a:lnTo>
                  <a:lnTo>
                    <a:pt x="1661971" y="1151334"/>
                  </a:lnTo>
                  <a:lnTo>
                    <a:pt x="1655631" y="1162447"/>
                  </a:lnTo>
                  <a:lnTo>
                    <a:pt x="1648499" y="1173956"/>
                  </a:lnTo>
                  <a:lnTo>
                    <a:pt x="1616403" y="1598613"/>
                  </a:lnTo>
                  <a:lnTo>
                    <a:pt x="1531211" y="1598613"/>
                  </a:lnTo>
                  <a:lnTo>
                    <a:pt x="1488020" y="1260872"/>
                  </a:lnTo>
                  <a:lnTo>
                    <a:pt x="1482869" y="1261269"/>
                  </a:lnTo>
                  <a:lnTo>
                    <a:pt x="1477322" y="1261666"/>
                  </a:lnTo>
                  <a:lnTo>
                    <a:pt x="1473359" y="1261666"/>
                  </a:lnTo>
                  <a:lnTo>
                    <a:pt x="1470189" y="1261269"/>
                  </a:lnTo>
                  <a:lnTo>
                    <a:pt x="1429772" y="1597422"/>
                  </a:lnTo>
                  <a:lnTo>
                    <a:pt x="1340617" y="1598613"/>
                  </a:lnTo>
                  <a:lnTo>
                    <a:pt x="1323975" y="1376760"/>
                  </a:lnTo>
                  <a:lnTo>
                    <a:pt x="1330315" y="1370806"/>
                  </a:lnTo>
                  <a:lnTo>
                    <a:pt x="1336655" y="1364456"/>
                  </a:lnTo>
                  <a:lnTo>
                    <a:pt x="1342995" y="1357710"/>
                  </a:lnTo>
                  <a:lnTo>
                    <a:pt x="1348542" y="1350566"/>
                  </a:lnTo>
                  <a:lnTo>
                    <a:pt x="1354090" y="1342628"/>
                  </a:lnTo>
                  <a:lnTo>
                    <a:pt x="1358845" y="1334294"/>
                  </a:lnTo>
                  <a:lnTo>
                    <a:pt x="1363600" y="1325563"/>
                  </a:lnTo>
                  <a:lnTo>
                    <a:pt x="1368355" y="1316435"/>
                  </a:lnTo>
                  <a:lnTo>
                    <a:pt x="1371921" y="1306513"/>
                  </a:lnTo>
                  <a:lnTo>
                    <a:pt x="1375883" y="1296591"/>
                  </a:lnTo>
                  <a:lnTo>
                    <a:pt x="1379053" y="1285875"/>
                  </a:lnTo>
                  <a:lnTo>
                    <a:pt x="1381827" y="1275160"/>
                  </a:lnTo>
                  <a:lnTo>
                    <a:pt x="1384204" y="1263650"/>
                  </a:lnTo>
                  <a:lnTo>
                    <a:pt x="1386186" y="1251347"/>
                  </a:lnTo>
                  <a:lnTo>
                    <a:pt x="1388563" y="1239044"/>
                  </a:lnTo>
                  <a:lnTo>
                    <a:pt x="1389752" y="1226344"/>
                  </a:lnTo>
                  <a:lnTo>
                    <a:pt x="1389752" y="1222375"/>
                  </a:lnTo>
                  <a:lnTo>
                    <a:pt x="1389752" y="1218009"/>
                  </a:lnTo>
                  <a:lnTo>
                    <a:pt x="1389356" y="1209675"/>
                  </a:lnTo>
                  <a:lnTo>
                    <a:pt x="1390148" y="1207294"/>
                  </a:lnTo>
                  <a:lnTo>
                    <a:pt x="1392129" y="1194594"/>
                  </a:lnTo>
                  <a:lnTo>
                    <a:pt x="1394903" y="1177925"/>
                  </a:lnTo>
                  <a:lnTo>
                    <a:pt x="1400450" y="1134269"/>
                  </a:lnTo>
                  <a:lnTo>
                    <a:pt x="1407186" y="1078309"/>
                  </a:lnTo>
                  <a:lnTo>
                    <a:pt x="1413923" y="1013619"/>
                  </a:lnTo>
                  <a:lnTo>
                    <a:pt x="1421055" y="943769"/>
                  </a:lnTo>
                  <a:lnTo>
                    <a:pt x="1427791" y="871537"/>
                  </a:lnTo>
                  <a:lnTo>
                    <a:pt x="1433735" y="800894"/>
                  </a:lnTo>
                  <a:lnTo>
                    <a:pt x="1438886" y="734219"/>
                  </a:lnTo>
                  <a:lnTo>
                    <a:pt x="1447603" y="767953"/>
                  </a:lnTo>
                  <a:lnTo>
                    <a:pt x="1449188" y="758428"/>
                  </a:lnTo>
                  <a:lnTo>
                    <a:pt x="1470586" y="600869"/>
                  </a:lnTo>
                  <a:lnTo>
                    <a:pt x="1464642" y="585390"/>
                  </a:lnTo>
                  <a:lnTo>
                    <a:pt x="1476529" y="564753"/>
                  </a:lnTo>
                  <a:lnTo>
                    <a:pt x="1503870" y="564753"/>
                  </a:lnTo>
                  <a:lnTo>
                    <a:pt x="1514569" y="585390"/>
                  </a:lnTo>
                  <a:lnTo>
                    <a:pt x="1509814" y="604044"/>
                  </a:lnTo>
                  <a:lnTo>
                    <a:pt x="1528833" y="770334"/>
                  </a:lnTo>
                  <a:lnTo>
                    <a:pt x="1579949" y="545306"/>
                  </a:lnTo>
                  <a:lnTo>
                    <a:pt x="1585893" y="542131"/>
                  </a:lnTo>
                  <a:lnTo>
                    <a:pt x="1589855" y="540147"/>
                  </a:lnTo>
                  <a:lnTo>
                    <a:pt x="1592629" y="538559"/>
                  </a:lnTo>
                  <a:lnTo>
                    <a:pt x="1593025" y="538162"/>
                  </a:lnTo>
                  <a:lnTo>
                    <a:pt x="1602535" y="536972"/>
                  </a:lnTo>
                  <a:lnTo>
                    <a:pt x="1612045" y="536575"/>
                  </a:lnTo>
                  <a:close/>
                  <a:moveTo>
                    <a:pt x="1080417" y="477838"/>
                  </a:moveTo>
                  <a:lnTo>
                    <a:pt x="1092318" y="478235"/>
                  </a:lnTo>
                  <a:lnTo>
                    <a:pt x="1104616" y="478632"/>
                  </a:lnTo>
                  <a:lnTo>
                    <a:pt x="1116913" y="480219"/>
                  </a:lnTo>
                  <a:lnTo>
                    <a:pt x="1128814" y="482600"/>
                  </a:lnTo>
                  <a:lnTo>
                    <a:pt x="1141111" y="484982"/>
                  </a:lnTo>
                  <a:lnTo>
                    <a:pt x="1153409" y="487760"/>
                  </a:lnTo>
                  <a:lnTo>
                    <a:pt x="1165706" y="491332"/>
                  </a:lnTo>
                  <a:lnTo>
                    <a:pt x="1178003" y="494903"/>
                  </a:lnTo>
                  <a:lnTo>
                    <a:pt x="1189507" y="499269"/>
                  </a:lnTo>
                  <a:lnTo>
                    <a:pt x="1201011" y="504032"/>
                  </a:lnTo>
                  <a:lnTo>
                    <a:pt x="1212515" y="508397"/>
                  </a:lnTo>
                  <a:lnTo>
                    <a:pt x="1223623" y="513557"/>
                  </a:lnTo>
                  <a:lnTo>
                    <a:pt x="1234730" y="519113"/>
                  </a:lnTo>
                  <a:lnTo>
                    <a:pt x="1245441" y="524669"/>
                  </a:lnTo>
                  <a:lnTo>
                    <a:pt x="1255358" y="530225"/>
                  </a:lnTo>
                  <a:lnTo>
                    <a:pt x="1265672" y="536178"/>
                  </a:lnTo>
                  <a:lnTo>
                    <a:pt x="1283920" y="547291"/>
                  </a:lnTo>
                  <a:lnTo>
                    <a:pt x="1300581" y="558403"/>
                  </a:lnTo>
                  <a:lnTo>
                    <a:pt x="1314862" y="569119"/>
                  </a:lnTo>
                  <a:lnTo>
                    <a:pt x="1327159" y="579438"/>
                  </a:lnTo>
                  <a:lnTo>
                    <a:pt x="1331919" y="584200"/>
                  </a:lnTo>
                  <a:lnTo>
                    <a:pt x="1336283" y="588169"/>
                  </a:lnTo>
                  <a:lnTo>
                    <a:pt x="1339456" y="592535"/>
                  </a:lnTo>
                  <a:lnTo>
                    <a:pt x="1342630" y="595710"/>
                  </a:lnTo>
                  <a:lnTo>
                    <a:pt x="1344217" y="599282"/>
                  </a:lnTo>
                  <a:lnTo>
                    <a:pt x="1345407" y="601663"/>
                  </a:lnTo>
                  <a:lnTo>
                    <a:pt x="1346200" y="606822"/>
                  </a:lnTo>
                  <a:lnTo>
                    <a:pt x="1346200" y="613966"/>
                  </a:lnTo>
                  <a:lnTo>
                    <a:pt x="1346200" y="634603"/>
                  </a:lnTo>
                  <a:lnTo>
                    <a:pt x="1345407" y="662782"/>
                  </a:lnTo>
                  <a:lnTo>
                    <a:pt x="1343820" y="696913"/>
                  </a:lnTo>
                  <a:lnTo>
                    <a:pt x="1341043" y="736600"/>
                  </a:lnTo>
                  <a:lnTo>
                    <a:pt x="1337870" y="779860"/>
                  </a:lnTo>
                  <a:lnTo>
                    <a:pt x="1334299" y="825897"/>
                  </a:lnTo>
                  <a:lnTo>
                    <a:pt x="1330333" y="873919"/>
                  </a:lnTo>
                  <a:lnTo>
                    <a:pt x="1325572" y="922735"/>
                  </a:lnTo>
                  <a:lnTo>
                    <a:pt x="1321209" y="970757"/>
                  </a:lnTo>
                  <a:lnTo>
                    <a:pt x="1316448" y="1017588"/>
                  </a:lnTo>
                  <a:lnTo>
                    <a:pt x="1311291" y="1061244"/>
                  </a:lnTo>
                  <a:lnTo>
                    <a:pt x="1306928" y="1101328"/>
                  </a:lnTo>
                  <a:lnTo>
                    <a:pt x="1302564" y="1136253"/>
                  </a:lnTo>
                  <a:lnTo>
                    <a:pt x="1298201" y="1166019"/>
                  </a:lnTo>
                  <a:lnTo>
                    <a:pt x="1294630" y="1187847"/>
                  </a:lnTo>
                  <a:lnTo>
                    <a:pt x="1280746" y="1193403"/>
                  </a:lnTo>
                  <a:lnTo>
                    <a:pt x="1267655" y="1197372"/>
                  </a:lnTo>
                  <a:lnTo>
                    <a:pt x="1254961" y="1201341"/>
                  </a:lnTo>
                  <a:lnTo>
                    <a:pt x="1243061" y="1203722"/>
                  </a:lnTo>
                  <a:lnTo>
                    <a:pt x="1232350" y="1205310"/>
                  </a:lnTo>
                  <a:lnTo>
                    <a:pt x="1227193" y="1205310"/>
                  </a:lnTo>
                  <a:lnTo>
                    <a:pt x="1222433" y="1205707"/>
                  </a:lnTo>
                  <a:lnTo>
                    <a:pt x="1217672" y="1205310"/>
                  </a:lnTo>
                  <a:lnTo>
                    <a:pt x="1213706" y="1204913"/>
                  </a:lnTo>
                  <a:lnTo>
                    <a:pt x="1209739" y="1204119"/>
                  </a:lnTo>
                  <a:lnTo>
                    <a:pt x="1206565" y="1202928"/>
                  </a:lnTo>
                  <a:lnTo>
                    <a:pt x="1207755" y="1186260"/>
                  </a:lnTo>
                  <a:lnTo>
                    <a:pt x="1208945" y="1161653"/>
                  </a:lnTo>
                  <a:lnTo>
                    <a:pt x="1211722" y="1094978"/>
                  </a:lnTo>
                  <a:lnTo>
                    <a:pt x="1213706" y="1013222"/>
                  </a:lnTo>
                  <a:lnTo>
                    <a:pt x="1214896" y="925116"/>
                  </a:lnTo>
                  <a:lnTo>
                    <a:pt x="1215292" y="882253"/>
                  </a:lnTo>
                  <a:lnTo>
                    <a:pt x="1215292" y="841375"/>
                  </a:lnTo>
                  <a:lnTo>
                    <a:pt x="1215292" y="804069"/>
                  </a:lnTo>
                  <a:lnTo>
                    <a:pt x="1214499" y="771128"/>
                  </a:lnTo>
                  <a:lnTo>
                    <a:pt x="1213706" y="744141"/>
                  </a:lnTo>
                  <a:lnTo>
                    <a:pt x="1212515" y="724297"/>
                  </a:lnTo>
                  <a:lnTo>
                    <a:pt x="1211722" y="717153"/>
                  </a:lnTo>
                  <a:lnTo>
                    <a:pt x="1210532" y="712788"/>
                  </a:lnTo>
                  <a:lnTo>
                    <a:pt x="1209739" y="711200"/>
                  </a:lnTo>
                  <a:lnTo>
                    <a:pt x="1209342" y="710407"/>
                  </a:lnTo>
                  <a:lnTo>
                    <a:pt x="1208945" y="710010"/>
                  </a:lnTo>
                  <a:lnTo>
                    <a:pt x="1208152" y="710407"/>
                  </a:lnTo>
                  <a:lnTo>
                    <a:pt x="1201408" y="719932"/>
                  </a:lnTo>
                  <a:lnTo>
                    <a:pt x="1194664" y="729457"/>
                  </a:lnTo>
                  <a:lnTo>
                    <a:pt x="1193078" y="731838"/>
                  </a:lnTo>
                  <a:lnTo>
                    <a:pt x="1171260" y="1054497"/>
                  </a:lnTo>
                  <a:lnTo>
                    <a:pt x="1165309" y="1121966"/>
                  </a:lnTo>
                  <a:lnTo>
                    <a:pt x="1160549" y="1174750"/>
                  </a:lnTo>
                  <a:lnTo>
                    <a:pt x="1155789" y="1221582"/>
                  </a:lnTo>
                  <a:lnTo>
                    <a:pt x="1155392" y="1225947"/>
                  </a:lnTo>
                  <a:lnTo>
                    <a:pt x="1153012" y="1233488"/>
                  </a:lnTo>
                  <a:lnTo>
                    <a:pt x="1149838" y="1241028"/>
                  </a:lnTo>
                  <a:lnTo>
                    <a:pt x="1147062" y="1248172"/>
                  </a:lnTo>
                  <a:lnTo>
                    <a:pt x="1143888" y="1255316"/>
                  </a:lnTo>
                  <a:lnTo>
                    <a:pt x="1139921" y="1262460"/>
                  </a:lnTo>
                  <a:lnTo>
                    <a:pt x="1135557" y="1269603"/>
                  </a:lnTo>
                  <a:lnTo>
                    <a:pt x="1131591" y="1276350"/>
                  </a:lnTo>
                  <a:lnTo>
                    <a:pt x="1126830" y="1283494"/>
                  </a:lnTo>
                  <a:lnTo>
                    <a:pt x="1086368" y="1820863"/>
                  </a:lnTo>
                  <a:lnTo>
                    <a:pt x="977674" y="1820863"/>
                  </a:lnTo>
                  <a:lnTo>
                    <a:pt x="923328" y="1393428"/>
                  </a:lnTo>
                  <a:lnTo>
                    <a:pt x="916584" y="1394222"/>
                  </a:lnTo>
                  <a:lnTo>
                    <a:pt x="909840" y="1394619"/>
                  </a:lnTo>
                  <a:lnTo>
                    <a:pt x="905080" y="1394222"/>
                  </a:lnTo>
                  <a:lnTo>
                    <a:pt x="900716" y="1393825"/>
                  </a:lnTo>
                  <a:lnTo>
                    <a:pt x="849543" y="1819275"/>
                  </a:lnTo>
                  <a:lnTo>
                    <a:pt x="736486" y="1820863"/>
                  </a:lnTo>
                  <a:lnTo>
                    <a:pt x="695627" y="1276350"/>
                  </a:lnTo>
                  <a:lnTo>
                    <a:pt x="687693" y="1264047"/>
                  </a:lnTo>
                  <a:lnTo>
                    <a:pt x="680553" y="1251744"/>
                  </a:lnTo>
                  <a:lnTo>
                    <a:pt x="677776" y="1245394"/>
                  </a:lnTo>
                  <a:lnTo>
                    <a:pt x="674602" y="1239044"/>
                  </a:lnTo>
                  <a:lnTo>
                    <a:pt x="671826" y="1232694"/>
                  </a:lnTo>
                  <a:lnTo>
                    <a:pt x="669842" y="1226741"/>
                  </a:lnTo>
                  <a:lnTo>
                    <a:pt x="669049" y="1221582"/>
                  </a:lnTo>
                  <a:lnTo>
                    <a:pt x="661908" y="1148160"/>
                  </a:lnTo>
                  <a:lnTo>
                    <a:pt x="654768" y="1068388"/>
                  </a:lnTo>
                  <a:lnTo>
                    <a:pt x="646437" y="968375"/>
                  </a:lnTo>
                  <a:lnTo>
                    <a:pt x="630173" y="723503"/>
                  </a:lnTo>
                  <a:lnTo>
                    <a:pt x="626603" y="720725"/>
                  </a:lnTo>
                  <a:lnTo>
                    <a:pt x="623826" y="717550"/>
                  </a:lnTo>
                  <a:lnTo>
                    <a:pt x="616686" y="710407"/>
                  </a:lnTo>
                  <a:lnTo>
                    <a:pt x="616289" y="710407"/>
                  </a:lnTo>
                  <a:lnTo>
                    <a:pt x="615892" y="710803"/>
                  </a:lnTo>
                  <a:lnTo>
                    <a:pt x="614702" y="713978"/>
                  </a:lnTo>
                  <a:lnTo>
                    <a:pt x="614305" y="719138"/>
                  </a:lnTo>
                  <a:lnTo>
                    <a:pt x="613909" y="726678"/>
                  </a:lnTo>
                  <a:lnTo>
                    <a:pt x="613909" y="746919"/>
                  </a:lnTo>
                  <a:lnTo>
                    <a:pt x="613909" y="774303"/>
                  </a:lnTo>
                  <a:lnTo>
                    <a:pt x="614702" y="807641"/>
                  </a:lnTo>
                  <a:lnTo>
                    <a:pt x="615892" y="844947"/>
                  </a:lnTo>
                  <a:lnTo>
                    <a:pt x="619066" y="929085"/>
                  </a:lnTo>
                  <a:lnTo>
                    <a:pt x="623033" y="1016794"/>
                  </a:lnTo>
                  <a:lnTo>
                    <a:pt x="627000" y="1098550"/>
                  </a:lnTo>
                  <a:lnTo>
                    <a:pt x="630966" y="1164035"/>
                  </a:lnTo>
                  <a:lnTo>
                    <a:pt x="632553" y="1188641"/>
                  </a:lnTo>
                  <a:lnTo>
                    <a:pt x="634140" y="1205310"/>
                  </a:lnTo>
                  <a:lnTo>
                    <a:pt x="625810" y="1205310"/>
                  </a:lnTo>
                  <a:lnTo>
                    <a:pt x="615099" y="1205707"/>
                  </a:lnTo>
                  <a:lnTo>
                    <a:pt x="603198" y="1205310"/>
                  </a:lnTo>
                  <a:lnTo>
                    <a:pt x="589711" y="1204516"/>
                  </a:lnTo>
                  <a:lnTo>
                    <a:pt x="582570" y="1203325"/>
                  </a:lnTo>
                  <a:lnTo>
                    <a:pt x="575033" y="1202135"/>
                  </a:lnTo>
                  <a:lnTo>
                    <a:pt x="567496" y="1200944"/>
                  </a:lnTo>
                  <a:lnTo>
                    <a:pt x="559959" y="1198563"/>
                  </a:lnTo>
                  <a:lnTo>
                    <a:pt x="552422" y="1196182"/>
                  </a:lnTo>
                  <a:lnTo>
                    <a:pt x="544885" y="1193403"/>
                  </a:lnTo>
                  <a:lnTo>
                    <a:pt x="537744" y="1189435"/>
                  </a:lnTo>
                  <a:lnTo>
                    <a:pt x="530604" y="1185466"/>
                  </a:lnTo>
                  <a:lnTo>
                    <a:pt x="528620" y="1175544"/>
                  </a:lnTo>
                  <a:lnTo>
                    <a:pt x="526637" y="1163638"/>
                  </a:lnTo>
                  <a:lnTo>
                    <a:pt x="523067" y="1135460"/>
                  </a:lnTo>
                  <a:lnTo>
                    <a:pt x="519100" y="1101725"/>
                  </a:lnTo>
                  <a:lnTo>
                    <a:pt x="515530" y="1064022"/>
                  </a:lnTo>
                  <a:lnTo>
                    <a:pt x="511959" y="1021953"/>
                  </a:lnTo>
                  <a:lnTo>
                    <a:pt x="508389" y="978297"/>
                  </a:lnTo>
                  <a:lnTo>
                    <a:pt x="504819" y="932657"/>
                  </a:lnTo>
                  <a:lnTo>
                    <a:pt x="502042" y="886619"/>
                  </a:lnTo>
                  <a:lnTo>
                    <a:pt x="498868" y="841772"/>
                  </a:lnTo>
                  <a:lnTo>
                    <a:pt x="496885" y="798116"/>
                  </a:lnTo>
                  <a:lnTo>
                    <a:pt x="494902" y="757238"/>
                  </a:lnTo>
                  <a:lnTo>
                    <a:pt x="492918" y="720328"/>
                  </a:lnTo>
                  <a:lnTo>
                    <a:pt x="492125" y="687785"/>
                  </a:lnTo>
                  <a:lnTo>
                    <a:pt x="492125" y="661194"/>
                  </a:lnTo>
                  <a:lnTo>
                    <a:pt x="492125" y="641350"/>
                  </a:lnTo>
                  <a:lnTo>
                    <a:pt x="492521" y="634603"/>
                  </a:lnTo>
                  <a:lnTo>
                    <a:pt x="493315" y="629444"/>
                  </a:lnTo>
                  <a:lnTo>
                    <a:pt x="494505" y="621507"/>
                  </a:lnTo>
                  <a:lnTo>
                    <a:pt x="496092" y="613569"/>
                  </a:lnTo>
                  <a:lnTo>
                    <a:pt x="498472" y="606028"/>
                  </a:lnTo>
                  <a:lnTo>
                    <a:pt x="502042" y="598885"/>
                  </a:lnTo>
                  <a:lnTo>
                    <a:pt x="506009" y="591741"/>
                  </a:lnTo>
                  <a:lnTo>
                    <a:pt x="510769" y="584597"/>
                  </a:lnTo>
                  <a:lnTo>
                    <a:pt x="516323" y="578247"/>
                  </a:lnTo>
                  <a:lnTo>
                    <a:pt x="522670" y="571500"/>
                  </a:lnTo>
                  <a:lnTo>
                    <a:pt x="529414" y="565547"/>
                  </a:lnTo>
                  <a:lnTo>
                    <a:pt x="536951" y="559594"/>
                  </a:lnTo>
                  <a:lnTo>
                    <a:pt x="544885" y="553641"/>
                  </a:lnTo>
                  <a:lnTo>
                    <a:pt x="553215" y="548085"/>
                  </a:lnTo>
                  <a:lnTo>
                    <a:pt x="562339" y="542925"/>
                  </a:lnTo>
                  <a:lnTo>
                    <a:pt x="571860" y="537766"/>
                  </a:lnTo>
                  <a:lnTo>
                    <a:pt x="581777" y="533003"/>
                  </a:lnTo>
                  <a:lnTo>
                    <a:pt x="592091" y="528241"/>
                  </a:lnTo>
                  <a:lnTo>
                    <a:pt x="602801" y="523875"/>
                  </a:lnTo>
                  <a:lnTo>
                    <a:pt x="613512" y="519510"/>
                  </a:lnTo>
                  <a:lnTo>
                    <a:pt x="625016" y="515144"/>
                  </a:lnTo>
                  <a:lnTo>
                    <a:pt x="636520" y="511572"/>
                  </a:lnTo>
                  <a:lnTo>
                    <a:pt x="659925" y="504428"/>
                  </a:lnTo>
                  <a:lnTo>
                    <a:pt x="684520" y="498078"/>
                  </a:lnTo>
                  <a:lnTo>
                    <a:pt x="709115" y="492522"/>
                  </a:lnTo>
                  <a:lnTo>
                    <a:pt x="733709" y="487363"/>
                  </a:lnTo>
                  <a:lnTo>
                    <a:pt x="758701" y="483394"/>
                  </a:lnTo>
                  <a:lnTo>
                    <a:pt x="782502" y="479425"/>
                  </a:lnTo>
                  <a:lnTo>
                    <a:pt x="788056" y="479028"/>
                  </a:lnTo>
                  <a:lnTo>
                    <a:pt x="794006" y="479425"/>
                  </a:lnTo>
                  <a:lnTo>
                    <a:pt x="872948" y="770335"/>
                  </a:lnTo>
                  <a:lnTo>
                    <a:pt x="874138" y="758428"/>
                  </a:lnTo>
                  <a:lnTo>
                    <a:pt x="901510" y="559197"/>
                  </a:lnTo>
                  <a:lnTo>
                    <a:pt x="893576" y="539353"/>
                  </a:lnTo>
                  <a:lnTo>
                    <a:pt x="908650" y="513557"/>
                  </a:lnTo>
                  <a:lnTo>
                    <a:pt x="943162" y="513160"/>
                  </a:lnTo>
                  <a:lnTo>
                    <a:pt x="957443" y="539353"/>
                  </a:lnTo>
                  <a:lnTo>
                    <a:pt x="950699" y="563166"/>
                  </a:lnTo>
                  <a:lnTo>
                    <a:pt x="975294" y="773510"/>
                  </a:lnTo>
                  <a:lnTo>
                    <a:pt x="1039558" y="488950"/>
                  </a:lnTo>
                  <a:lnTo>
                    <a:pt x="1046699" y="485378"/>
                  </a:lnTo>
                  <a:lnTo>
                    <a:pt x="1052252" y="482600"/>
                  </a:lnTo>
                  <a:lnTo>
                    <a:pt x="1055823" y="480219"/>
                  </a:lnTo>
                  <a:lnTo>
                    <a:pt x="1056616" y="479822"/>
                  </a:lnTo>
                  <a:lnTo>
                    <a:pt x="1056616" y="479425"/>
                  </a:lnTo>
                  <a:lnTo>
                    <a:pt x="1068120" y="478235"/>
                  </a:lnTo>
                  <a:lnTo>
                    <a:pt x="1080417" y="477838"/>
                  </a:lnTo>
                  <a:close/>
                  <a:moveTo>
                    <a:pt x="1485107" y="451247"/>
                  </a:moveTo>
                  <a:lnTo>
                    <a:pt x="1485107" y="475853"/>
                  </a:lnTo>
                  <a:lnTo>
                    <a:pt x="1508523" y="475853"/>
                  </a:lnTo>
                  <a:lnTo>
                    <a:pt x="1508523" y="451247"/>
                  </a:lnTo>
                  <a:lnTo>
                    <a:pt x="1485107" y="451247"/>
                  </a:lnTo>
                  <a:close/>
                  <a:moveTo>
                    <a:pt x="328429" y="426244"/>
                  </a:moveTo>
                  <a:lnTo>
                    <a:pt x="328429" y="449263"/>
                  </a:lnTo>
                  <a:lnTo>
                    <a:pt x="350229" y="449263"/>
                  </a:lnTo>
                  <a:lnTo>
                    <a:pt x="350229" y="426244"/>
                  </a:lnTo>
                  <a:lnTo>
                    <a:pt x="328429" y="426244"/>
                  </a:lnTo>
                  <a:close/>
                  <a:moveTo>
                    <a:pt x="904908" y="342106"/>
                  </a:moveTo>
                  <a:lnTo>
                    <a:pt x="904908" y="371872"/>
                  </a:lnTo>
                  <a:lnTo>
                    <a:pt x="933819" y="371872"/>
                  </a:lnTo>
                  <a:lnTo>
                    <a:pt x="933819" y="342106"/>
                  </a:lnTo>
                  <a:lnTo>
                    <a:pt x="904908" y="342106"/>
                  </a:lnTo>
                  <a:close/>
                  <a:moveTo>
                    <a:pt x="1494632" y="300037"/>
                  </a:moveTo>
                  <a:lnTo>
                    <a:pt x="1489473" y="300434"/>
                  </a:lnTo>
                  <a:lnTo>
                    <a:pt x="1483123" y="301228"/>
                  </a:lnTo>
                  <a:lnTo>
                    <a:pt x="1477169" y="302419"/>
                  </a:lnTo>
                  <a:lnTo>
                    <a:pt x="1465660" y="304800"/>
                  </a:lnTo>
                  <a:lnTo>
                    <a:pt x="1460501" y="306784"/>
                  </a:lnTo>
                  <a:lnTo>
                    <a:pt x="1456532" y="307975"/>
                  </a:lnTo>
                  <a:lnTo>
                    <a:pt x="1456532" y="331391"/>
                  </a:lnTo>
                  <a:lnTo>
                    <a:pt x="1457723" y="331391"/>
                  </a:lnTo>
                  <a:lnTo>
                    <a:pt x="1460898" y="329406"/>
                  </a:lnTo>
                  <a:lnTo>
                    <a:pt x="1465263" y="327819"/>
                  </a:lnTo>
                  <a:lnTo>
                    <a:pt x="1475582" y="323453"/>
                  </a:lnTo>
                  <a:lnTo>
                    <a:pt x="1480741" y="321866"/>
                  </a:lnTo>
                  <a:lnTo>
                    <a:pt x="1486694" y="320675"/>
                  </a:lnTo>
                  <a:lnTo>
                    <a:pt x="1492648" y="319484"/>
                  </a:lnTo>
                  <a:lnTo>
                    <a:pt x="1498998" y="319484"/>
                  </a:lnTo>
                  <a:lnTo>
                    <a:pt x="1505744" y="320278"/>
                  </a:lnTo>
                  <a:lnTo>
                    <a:pt x="1511698" y="321469"/>
                  </a:lnTo>
                  <a:lnTo>
                    <a:pt x="1517254" y="323056"/>
                  </a:lnTo>
                  <a:lnTo>
                    <a:pt x="1519635" y="324644"/>
                  </a:lnTo>
                  <a:lnTo>
                    <a:pt x="1521619" y="325834"/>
                  </a:lnTo>
                  <a:lnTo>
                    <a:pt x="1524001" y="327819"/>
                  </a:lnTo>
                  <a:lnTo>
                    <a:pt x="1525588" y="329803"/>
                  </a:lnTo>
                  <a:lnTo>
                    <a:pt x="1527176" y="331787"/>
                  </a:lnTo>
                  <a:lnTo>
                    <a:pt x="1528366" y="334169"/>
                  </a:lnTo>
                  <a:lnTo>
                    <a:pt x="1529160" y="336550"/>
                  </a:lnTo>
                  <a:lnTo>
                    <a:pt x="1530351" y="339328"/>
                  </a:lnTo>
                  <a:lnTo>
                    <a:pt x="1530748" y="342503"/>
                  </a:lnTo>
                  <a:lnTo>
                    <a:pt x="1530748" y="345281"/>
                  </a:lnTo>
                  <a:lnTo>
                    <a:pt x="1530351" y="350441"/>
                  </a:lnTo>
                  <a:lnTo>
                    <a:pt x="1529954" y="354806"/>
                  </a:lnTo>
                  <a:lnTo>
                    <a:pt x="1528366" y="358378"/>
                  </a:lnTo>
                  <a:lnTo>
                    <a:pt x="1526779" y="361950"/>
                  </a:lnTo>
                  <a:lnTo>
                    <a:pt x="1524794" y="365125"/>
                  </a:lnTo>
                  <a:lnTo>
                    <a:pt x="1522413" y="368300"/>
                  </a:lnTo>
                  <a:lnTo>
                    <a:pt x="1519635" y="371475"/>
                  </a:lnTo>
                  <a:lnTo>
                    <a:pt x="1516857" y="374650"/>
                  </a:lnTo>
                  <a:lnTo>
                    <a:pt x="1513285" y="377031"/>
                  </a:lnTo>
                  <a:lnTo>
                    <a:pt x="1510110" y="379413"/>
                  </a:lnTo>
                  <a:lnTo>
                    <a:pt x="1502569" y="384572"/>
                  </a:lnTo>
                  <a:lnTo>
                    <a:pt x="1485901" y="393700"/>
                  </a:lnTo>
                  <a:lnTo>
                    <a:pt x="1485901" y="429419"/>
                  </a:lnTo>
                  <a:lnTo>
                    <a:pt x="1506538" y="429419"/>
                  </a:lnTo>
                  <a:lnTo>
                    <a:pt x="1506538" y="403225"/>
                  </a:lnTo>
                  <a:lnTo>
                    <a:pt x="1515666" y="397669"/>
                  </a:lnTo>
                  <a:lnTo>
                    <a:pt x="1524794" y="392113"/>
                  </a:lnTo>
                  <a:lnTo>
                    <a:pt x="1532732" y="386159"/>
                  </a:lnTo>
                  <a:lnTo>
                    <a:pt x="1539479" y="379413"/>
                  </a:lnTo>
                  <a:lnTo>
                    <a:pt x="1542654" y="376238"/>
                  </a:lnTo>
                  <a:lnTo>
                    <a:pt x="1545432" y="372269"/>
                  </a:lnTo>
                  <a:lnTo>
                    <a:pt x="1547813" y="368300"/>
                  </a:lnTo>
                  <a:lnTo>
                    <a:pt x="1550194" y="363934"/>
                  </a:lnTo>
                  <a:lnTo>
                    <a:pt x="1552179" y="359172"/>
                  </a:lnTo>
                  <a:lnTo>
                    <a:pt x="1553369" y="354806"/>
                  </a:lnTo>
                  <a:lnTo>
                    <a:pt x="1553766" y="349250"/>
                  </a:lnTo>
                  <a:lnTo>
                    <a:pt x="1554163" y="343694"/>
                  </a:lnTo>
                  <a:lnTo>
                    <a:pt x="1553766" y="338931"/>
                  </a:lnTo>
                  <a:lnTo>
                    <a:pt x="1553369" y="334566"/>
                  </a:lnTo>
                  <a:lnTo>
                    <a:pt x="1552179" y="330200"/>
                  </a:lnTo>
                  <a:lnTo>
                    <a:pt x="1550591" y="325834"/>
                  </a:lnTo>
                  <a:lnTo>
                    <a:pt x="1548607" y="322262"/>
                  </a:lnTo>
                  <a:lnTo>
                    <a:pt x="1546226" y="318294"/>
                  </a:lnTo>
                  <a:lnTo>
                    <a:pt x="1543448" y="315119"/>
                  </a:lnTo>
                  <a:lnTo>
                    <a:pt x="1539876" y="311944"/>
                  </a:lnTo>
                  <a:lnTo>
                    <a:pt x="1535907" y="309166"/>
                  </a:lnTo>
                  <a:lnTo>
                    <a:pt x="1531938" y="306784"/>
                  </a:lnTo>
                  <a:lnTo>
                    <a:pt x="1527573" y="304403"/>
                  </a:lnTo>
                  <a:lnTo>
                    <a:pt x="1522413" y="302816"/>
                  </a:lnTo>
                  <a:lnTo>
                    <a:pt x="1517651" y="301625"/>
                  </a:lnTo>
                  <a:lnTo>
                    <a:pt x="1512491" y="300831"/>
                  </a:lnTo>
                  <a:lnTo>
                    <a:pt x="1506538" y="300037"/>
                  </a:lnTo>
                  <a:lnTo>
                    <a:pt x="1500585" y="300037"/>
                  </a:lnTo>
                  <a:lnTo>
                    <a:pt x="1494632" y="300037"/>
                  </a:lnTo>
                  <a:close/>
                  <a:moveTo>
                    <a:pt x="342698" y="286941"/>
                  </a:moveTo>
                  <a:lnTo>
                    <a:pt x="337545" y="287337"/>
                  </a:lnTo>
                  <a:lnTo>
                    <a:pt x="332393" y="287734"/>
                  </a:lnTo>
                  <a:lnTo>
                    <a:pt x="321295" y="289322"/>
                  </a:lnTo>
                  <a:lnTo>
                    <a:pt x="310593" y="291703"/>
                  </a:lnTo>
                  <a:lnTo>
                    <a:pt x="302270" y="294481"/>
                  </a:lnTo>
                  <a:lnTo>
                    <a:pt x="302270" y="316309"/>
                  </a:lnTo>
                  <a:lnTo>
                    <a:pt x="303063" y="316309"/>
                  </a:lnTo>
                  <a:lnTo>
                    <a:pt x="306630" y="314325"/>
                  </a:lnTo>
                  <a:lnTo>
                    <a:pt x="310197" y="312341"/>
                  </a:lnTo>
                  <a:lnTo>
                    <a:pt x="319709" y="308769"/>
                  </a:lnTo>
                  <a:lnTo>
                    <a:pt x="324862" y="307181"/>
                  </a:lnTo>
                  <a:lnTo>
                    <a:pt x="330015" y="305991"/>
                  </a:lnTo>
                  <a:lnTo>
                    <a:pt x="335564" y="305197"/>
                  </a:lnTo>
                  <a:lnTo>
                    <a:pt x="341509" y="305197"/>
                  </a:lnTo>
                  <a:lnTo>
                    <a:pt x="347454" y="305197"/>
                  </a:lnTo>
                  <a:lnTo>
                    <a:pt x="353003" y="306784"/>
                  </a:lnTo>
                  <a:lnTo>
                    <a:pt x="357759" y="308372"/>
                  </a:lnTo>
                  <a:lnTo>
                    <a:pt x="362516" y="311150"/>
                  </a:lnTo>
                  <a:lnTo>
                    <a:pt x="364101" y="312341"/>
                  </a:lnTo>
                  <a:lnTo>
                    <a:pt x="366083" y="314722"/>
                  </a:lnTo>
                  <a:lnTo>
                    <a:pt x="367272" y="316309"/>
                  </a:lnTo>
                  <a:lnTo>
                    <a:pt x="368461" y="318294"/>
                  </a:lnTo>
                  <a:lnTo>
                    <a:pt x="369254" y="321072"/>
                  </a:lnTo>
                  <a:lnTo>
                    <a:pt x="370046" y="323453"/>
                  </a:lnTo>
                  <a:lnTo>
                    <a:pt x="370443" y="325834"/>
                  </a:lnTo>
                  <a:lnTo>
                    <a:pt x="370443" y="329009"/>
                  </a:lnTo>
                  <a:lnTo>
                    <a:pt x="370046" y="333772"/>
                  </a:lnTo>
                  <a:lnTo>
                    <a:pt x="369650" y="337344"/>
                  </a:lnTo>
                  <a:lnTo>
                    <a:pt x="368461" y="341312"/>
                  </a:lnTo>
                  <a:lnTo>
                    <a:pt x="367272" y="344091"/>
                  </a:lnTo>
                  <a:lnTo>
                    <a:pt x="365290" y="347266"/>
                  </a:lnTo>
                  <a:lnTo>
                    <a:pt x="362912" y="350044"/>
                  </a:lnTo>
                  <a:lnTo>
                    <a:pt x="360534" y="352822"/>
                  </a:lnTo>
                  <a:lnTo>
                    <a:pt x="357363" y="355600"/>
                  </a:lnTo>
                  <a:lnTo>
                    <a:pt x="351814" y="360759"/>
                  </a:lnTo>
                  <a:lnTo>
                    <a:pt x="344283" y="365125"/>
                  </a:lnTo>
                  <a:lnTo>
                    <a:pt x="329222" y="373459"/>
                  </a:lnTo>
                  <a:lnTo>
                    <a:pt x="329222" y="406400"/>
                  </a:lnTo>
                  <a:lnTo>
                    <a:pt x="348643" y="406400"/>
                  </a:lnTo>
                  <a:lnTo>
                    <a:pt x="348643" y="382588"/>
                  </a:lnTo>
                  <a:lnTo>
                    <a:pt x="356967" y="377428"/>
                  </a:lnTo>
                  <a:lnTo>
                    <a:pt x="365290" y="371872"/>
                  </a:lnTo>
                  <a:lnTo>
                    <a:pt x="372424" y="366316"/>
                  </a:lnTo>
                  <a:lnTo>
                    <a:pt x="378370" y="360759"/>
                  </a:lnTo>
                  <a:lnTo>
                    <a:pt x="381541" y="357188"/>
                  </a:lnTo>
                  <a:lnTo>
                    <a:pt x="384315" y="354013"/>
                  </a:lnTo>
                  <a:lnTo>
                    <a:pt x="386693" y="350044"/>
                  </a:lnTo>
                  <a:lnTo>
                    <a:pt x="388675" y="346075"/>
                  </a:lnTo>
                  <a:lnTo>
                    <a:pt x="390260" y="342106"/>
                  </a:lnTo>
                  <a:lnTo>
                    <a:pt x="391053" y="337344"/>
                  </a:lnTo>
                  <a:lnTo>
                    <a:pt x="391846" y="332581"/>
                  </a:lnTo>
                  <a:lnTo>
                    <a:pt x="392638" y="327819"/>
                  </a:lnTo>
                  <a:lnTo>
                    <a:pt x="391846" y="323056"/>
                  </a:lnTo>
                  <a:lnTo>
                    <a:pt x="391449" y="318691"/>
                  </a:lnTo>
                  <a:lnTo>
                    <a:pt x="390260" y="314722"/>
                  </a:lnTo>
                  <a:lnTo>
                    <a:pt x="389071" y="310753"/>
                  </a:lnTo>
                  <a:lnTo>
                    <a:pt x="387089" y="307578"/>
                  </a:lnTo>
                  <a:lnTo>
                    <a:pt x="384711" y="304006"/>
                  </a:lnTo>
                  <a:lnTo>
                    <a:pt x="381937" y="301228"/>
                  </a:lnTo>
                  <a:lnTo>
                    <a:pt x="379162" y="298053"/>
                  </a:lnTo>
                  <a:lnTo>
                    <a:pt x="375595" y="295672"/>
                  </a:lnTo>
                  <a:lnTo>
                    <a:pt x="372028" y="293291"/>
                  </a:lnTo>
                  <a:lnTo>
                    <a:pt x="367668" y="291306"/>
                  </a:lnTo>
                  <a:lnTo>
                    <a:pt x="363308" y="289719"/>
                  </a:lnTo>
                  <a:lnTo>
                    <a:pt x="358948" y="288528"/>
                  </a:lnTo>
                  <a:lnTo>
                    <a:pt x="353796" y="287734"/>
                  </a:lnTo>
                  <a:lnTo>
                    <a:pt x="348247" y="287337"/>
                  </a:lnTo>
                  <a:lnTo>
                    <a:pt x="342698" y="286941"/>
                  </a:lnTo>
                  <a:close/>
                  <a:moveTo>
                    <a:pt x="1500585" y="158750"/>
                  </a:moveTo>
                  <a:lnTo>
                    <a:pt x="1511301" y="159147"/>
                  </a:lnTo>
                  <a:lnTo>
                    <a:pt x="1521223" y="159940"/>
                  </a:lnTo>
                  <a:lnTo>
                    <a:pt x="1531541" y="161528"/>
                  </a:lnTo>
                  <a:lnTo>
                    <a:pt x="1540669" y="163115"/>
                  </a:lnTo>
                  <a:lnTo>
                    <a:pt x="1550194" y="165894"/>
                  </a:lnTo>
                  <a:lnTo>
                    <a:pt x="1558529" y="168275"/>
                  </a:lnTo>
                  <a:lnTo>
                    <a:pt x="1566863" y="171450"/>
                  </a:lnTo>
                  <a:lnTo>
                    <a:pt x="1574404" y="174228"/>
                  </a:lnTo>
                  <a:lnTo>
                    <a:pt x="1581548" y="177403"/>
                  </a:lnTo>
                  <a:lnTo>
                    <a:pt x="1588294" y="180975"/>
                  </a:lnTo>
                  <a:lnTo>
                    <a:pt x="1595041" y="184150"/>
                  </a:lnTo>
                  <a:lnTo>
                    <a:pt x="1606154" y="191690"/>
                  </a:lnTo>
                  <a:lnTo>
                    <a:pt x="1615679" y="198437"/>
                  </a:lnTo>
                  <a:lnTo>
                    <a:pt x="1622823" y="203994"/>
                  </a:lnTo>
                  <a:lnTo>
                    <a:pt x="1628379" y="208756"/>
                  </a:lnTo>
                  <a:lnTo>
                    <a:pt x="1632744" y="213122"/>
                  </a:lnTo>
                  <a:lnTo>
                    <a:pt x="1631554" y="216297"/>
                  </a:lnTo>
                  <a:lnTo>
                    <a:pt x="1629173" y="219869"/>
                  </a:lnTo>
                  <a:lnTo>
                    <a:pt x="1626791" y="224234"/>
                  </a:lnTo>
                  <a:lnTo>
                    <a:pt x="1623219" y="229394"/>
                  </a:lnTo>
                  <a:lnTo>
                    <a:pt x="1619251" y="234950"/>
                  </a:lnTo>
                  <a:lnTo>
                    <a:pt x="1614091" y="240903"/>
                  </a:lnTo>
                  <a:lnTo>
                    <a:pt x="1607741" y="246459"/>
                  </a:lnTo>
                  <a:lnTo>
                    <a:pt x="1604566" y="248840"/>
                  </a:lnTo>
                  <a:lnTo>
                    <a:pt x="1600994" y="251222"/>
                  </a:lnTo>
                  <a:lnTo>
                    <a:pt x="1597423" y="253603"/>
                  </a:lnTo>
                  <a:lnTo>
                    <a:pt x="1593057" y="255587"/>
                  </a:lnTo>
                  <a:lnTo>
                    <a:pt x="1588691" y="257175"/>
                  </a:lnTo>
                  <a:lnTo>
                    <a:pt x="1584723" y="258762"/>
                  </a:lnTo>
                  <a:lnTo>
                    <a:pt x="1579563" y="259953"/>
                  </a:lnTo>
                  <a:lnTo>
                    <a:pt x="1574801" y="260747"/>
                  </a:lnTo>
                  <a:lnTo>
                    <a:pt x="1569244" y="261144"/>
                  </a:lnTo>
                  <a:lnTo>
                    <a:pt x="1564085" y="261144"/>
                  </a:lnTo>
                  <a:lnTo>
                    <a:pt x="1558529" y="260747"/>
                  </a:lnTo>
                  <a:lnTo>
                    <a:pt x="1552179" y="259953"/>
                  </a:lnTo>
                  <a:lnTo>
                    <a:pt x="1545829" y="257969"/>
                  </a:lnTo>
                  <a:lnTo>
                    <a:pt x="1539479" y="255984"/>
                  </a:lnTo>
                  <a:lnTo>
                    <a:pt x="1532732" y="253603"/>
                  </a:lnTo>
                  <a:lnTo>
                    <a:pt x="1525588" y="250031"/>
                  </a:lnTo>
                  <a:lnTo>
                    <a:pt x="1517651" y="246062"/>
                  </a:lnTo>
                  <a:lnTo>
                    <a:pt x="1509316" y="242490"/>
                  </a:lnTo>
                  <a:lnTo>
                    <a:pt x="1542654" y="258762"/>
                  </a:lnTo>
                  <a:lnTo>
                    <a:pt x="1558926" y="266303"/>
                  </a:lnTo>
                  <a:lnTo>
                    <a:pt x="1566069" y="269081"/>
                  </a:lnTo>
                  <a:lnTo>
                    <a:pt x="1573610" y="271462"/>
                  </a:lnTo>
                  <a:lnTo>
                    <a:pt x="1580754" y="273844"/>
                  </a:lnTo>
                  <a:lnTo>
                    <a:pt x="1587501" y="275431"/>
                  </a:lnTo>
                  <a:lnTo>
                    <a:pt x="1593851" y="276622"/>
                  </a:lnTo>
                  <a:lnTo>
                    <a:pt x="1599804" y="277019"/>
                  </a:lnTo>
                  <a:lnTo>
                    <a:pt x="1605757" y="276622"/>
                  </a:lnTo>
                  <a:lnTo>
                    <a:pt x="1611313" y="275431"/>
                  </a:lnTo>
                  <a:lnTo>
                    <a:pt x="1615679" y="273844"/>
                  </a:lnTo>
                  <a:lnTo>
                    <a:pt x="1618457" y="271859"/>
                  </a:lnTo>
                  <a:lnTo>
                    <a:pt x="1620441" y="270669"/>
                  </a:lnTo>
                  <a:lnTo>
                    <a:pt x="1621632" y="282178"/>
                  </a:lnTo>
                  <a:lnTo>
                    <a:pt x="1622029" y="292497"/>
                  </a:lnTo>
                  <a:lnTo>
                    <a:pt x="1621632" y="302419"/>
                  </a:lnTo>
                  <a:lnTo>
                    <a:pt x="1621235" y="311944"/>
                  </a:lnTo>
                  <a:lnTo>
                    <a:pt x="1622823" y="310356"/>
                  </a:lnTo>
                  <a:lnTo>
                    <a:pt x="1623616" y="309959"/>
                  </a:lnTo>
                  <a:lnTo>
                    <a:pt x="1625204" y="309562"/>
                  </a:lnTo>
                  <a:lnTo>
                    <a:pt x="1626394" y="309959"/>
                  </a:lnTo>
                  <a:lnTo>
                    <a:pt x="1627188" y="310753"/>
                  </a:lnTo>
                  <a:lnTo>
                    <a:pt x="1628379" y="311944"/>
                  </a:lnTo>
                  <a:lnTo>
                    <a:pt x="1629569" y="313928"/>
                  </a:lnTo>
                  <a:lnTo>
                    <a:pt x="1631951" y="317897"/>
                  </a:lnTo>
                  <a:lnTo>
                    <a:pt x="1633538" y="323850"/>
                  </a:lnTo>
                  <a:lnTo>
                    <a:pt x="1634729" y="331391"/>
                  </a:lnTo>
                  <a:lnTo>
                    <a:pt x="1635919" y="339328"/>
                  </a:lnTo>
                  <a:lnTo>
                    <a:pt x="1636316" y="348853"/>
                  </a:lnTo>
                  <a:lnTo>
                    <a:pt x="1636713" y="358775"/>
                  </a:lnTo>
                  <a:lnTo>
                    <a:pt x="1636316" y="368697"/>
                  </a:lnTo>
                  <a:lnTo>
                    <a:pt x="1635919" y="377825"/>
                  </a:lnTo>
                  <a:lnTo>
                    <a:pt x="1634729" y="385763"/>
                  </a:lnTo>
                  <a:lnTo>
                    <a:pt x="1633538" y="393303"/>
                  </a:lnTo>
                  <a:lnTo>
                    <a:pt x="1631951" y="399256"/>
                  </a:lnTo>
                  <a:lnTo>
                    <a:pt x="1629569" y="404019"/>
                  </a:lnTo>
                  <a:lnTo>
                    <a:pt x="1628379" y="405209"/>
                  </a:lnTo>
                  <a:lnTo>
                    <a:pt x="1627188" y="406400"/>
                  </a:lnTo>
                  <a:lnTo>
                    <a:pt x="1626394" y="407194"/>
                  </a:lnTo>
                  <a:lnTo>
                    <a:pt x="1625204" y="407591"/>
                  </a:lnTo>
                  <a:lnTo>
                    <a:pt x="1623616" y="407194"/>
                  </a:lnTo>
                  <a:lnTo>
                    <a:pt x="1622426" y="406400"/>
                  </a:lnTo>
                  <a:lnTo>
                    <a:pt x="1621235" y="405209"/>
                  </a:lnTo>
                  <a:lnTo>
                    <a:pt x="1620044" y="403622"/>
                  </a:lnTo>
                  <a:lnTo>
                    <a:pt x="1618060" y="398463"/>
                  </a:lnTo>
                  <a:lnTo>
                    <a:pt x="1616076" y="392113"/>
                  </a:lnTo>
                  <a:lnTo>
                    <a:pt x="1614885" y="400447"/>
                  </a:lnTo>
                  <a:lnTo>
                    <a:pt x="1613694" y="409178"/>
                  </a:lnTo>
                  <a:lnTo>
                    <a:pt x="1612107" y="417116"/>
                  </a:lnTo>
                  <a:lnTo>
                    <a:pt x="1609726" y="425053"/>
                  </a:lnTo>
                  <a:lnTo>
                    <a:pt x="1607344" y="432594"/>
                  </a:lnTo>
                  <a:lnTo>
                    <a:pt x="1604963" y="440135"/>
                  </a:lnTo>
                  <a:lnTo>
                    <a:pt x="1601788" y="447278"/>
                  </a:lnTo>
                  <a:lnTo>
                    <a:pt x="1599010" y="454025"/>
                  </a:lnTo>
                  <a:lnTo>
                    <a:pt x="1595438" y="460772"/>
                  </a:lnTo>
                  <a:lnTo>
                    <a:pt x="1592263" y="467519"/>
                  </a:lnTo>
                  <a:lnTo>
                    <a:pt x="1588294" y="473869"/>
                  </a:lnTo>
                  <a:lnTo>
                    <a:pt x="1584326" y="479822"/>
                  </a:lnTo>
                  <a:lnTo>
                    <a:pt x="1579960" y="485775"/>
                  </a:lnTo>
                  <a:lnTo>
                    <a:pt x="1575594" y="491331"/>
                  </a:lnTo>
                  <a:lnTo>
                    <a:pt x="1571626" y="496491"/>
                  </a:lnTo>
                  <a:lnTo>
                    <a:pt x="1566863" y="501253"/>
                  </a:lnTo>
                  <a:lnTo>
                    <a:pt x="1562101" y="506016"/>
                  </a:lnTo>
                  <a:lnTo>
                    <a:pt x="1557735" y="510778"/>
                  </a:lnTo>
                  <a:lnTo>
                    <a:pt x="1552576" y="514747"/>
                  </a:lnTo>
                  <a:lnTo>
                    <a:pt x="1547416" y="518716"/>
                  </a:lnTo>
                  <a:lnTo>
                    <a:pt x="1542257" y="521891"/>
                  </a:lnTo>
                  <a:lnTo>
                    <a:pt x="1537494" y="525463"/>
                  </a:lnTo>
                  <a:lnTo>
                    <a:pt x="1532335" y="528241"/>
                  </a:lnTo>
                  <a:lnTo>
                    <a:pt x="1527176" y="531416"/>
                  </a:lnTo>
                  <a:lnTo>
                    <a:pt x="1522016" y="533400"/>
                  </a:lnTo>
                  <a:lnTo>
                    <a:pt x="1517254" y="535385"/>
                  </a:lnTo>
                  <a:lnTo>
                    <a:pt x="1512094" y="537766"/>
                  </a:lnTo>
                  <a:lnTo>
                    <a:pt x="1506935" y="538957"/>
                  </a:lnTo>
                  <a:lnTo>
                    <a:pt x="1502569" y="540147"/>
                  </a:lnTo>
                  <a:lnTo>
                    <a:pt x="1497410" y="540941"/>
                  </a:lnTo>
                  <a:lnTo>
                    <a:pt x="1492648" y="541338"/>
                  </a:lnTo>
                  <a:lnTo>
                    <a:pt x="1487488" y="541338"/>
                  </a:lnTo>
                  <a:lnTo>
                    <a:pt x="1483916" y="541338"/>
                  </a:lnTo>
                  <a:lnTo>
                    <a:pt x="1479948" y="540941"/>
                  </a:lnTo>
                  <a:lnTo>
                    <a:pt x="1475979" y="540147"/>
                  </a:lnTo>
                  <a:lnTo>
                    <a:pt x="1471613" y="538957"/>
                  </a:lnTo>
                  <a:lnTo>
                    <a:pt x="1466851" y="537369"/>
                  </a:lnTo>
                  <a:lnTo>
                    <a:pt x="1462485" y="535385"/>
                  </a:lnTo>
                  <a:lnTo>
                    <a:pt x="1452960" y="531019"/>
                  </a:lnTo>
                  <a:lnTo>
                    <a:pt x="1443435" y="525066"/>
                  </a:lnTo>
                  <a:lnTo>
                    <a:pt x="1433513" y="517922"/>
                  </a:lnTo>
                  <a:lnTo>
                    <a:pt x="1423988" y="509985"/>
                  </a:lnTo>
                  <a:lnTo>
                    <a:pt x="1414066" y="500460"/>
                  </a:lnTo>
                  <a:lnTo>
                    <a:pt x="1404938" y="490538"/>
                  </a:lnTo>
                  <a:lnTo>
                    <a:pt x="1395810" y="479425"/>
                  </a:lnTo>
                  <a:lnTo>
                    <a:pt x="1386682" y="467519"/>
                  </a:lnTo>
                  <a:lnTo>
                    <a:pt x="1378744" y="454819"/>
                  </a:lnTo>
                  <a:lnTo>
                    <a:pt x="1375173" y="448072"/>
                  </a:lnTo>
                  <a:lnTo>
                    <a:pt x="1371601" y="441325"/>
                  </a:lnTo>
                  <a:lnTo>
                    <a:pt x="1368426" y="434578"/>
                  </a:lnTo>
                  <a:lnTo>
                    <a:pt x="1364854" y="427434"/>
                  </a:lnTo>
                  <a:lnTo>
                    <a:pt x="1362076" y="420291"/>
                  </a:lnTo>
                  <a:lnTo>
                    <a:pt x="1359298" y="412750"/>
                  </a:lnTo>
                  <a:lnTo>
                    <a:pt x="1356916" y="405209"/>
                  </a:lnTo>
                  <a:lnTo>
                    <a:pt x="1354932" y="397669"/>
                  </a:lnTo>
                  <a:lnTo>
                    <a:pt x="1352948" y="402828"/>
                  </a:lnTo>
                  <a:lnTo>
                    <a:pt x="1350963" y="406400"/>
                  </a:lnTo>
                  <a:lnTo>
                    <a:pt x="1350169" y="408384"/>
                  </a:lnTo>
                  <a:lnTo>
                    <a:pt x="1349376" y="409178"/>
                  </a:lnTo>
                  <a:lnTo>
                    <a:pt x="1348185" y="409972"/>
                  </a:lnTo>
                  <a:lnTo>
                    <a:pt x="1346994" y="409972"/>
                  </a:lnTo>
                  <a:lnTo>
                    <a:pt x="1345407" y="409972"/>
                  </a:lnTo>
                  <a:lnTo>
                    <a:pt x="1344613" y="409178"/>
                  </a:lnTo>
                  <a:lnTo>
                    <a:pt x="1343423" y="407591"/>
                  </a:lnTo>
                  <a:lnTo>
                    <a:pt x="1342232" y="406003"/>
                  </a:lnTo>
                  <a:lnTo>
                    <a:pt x="1340248" y="401638"/>
                  </a:lnTo>
                  <a:lnTo>
                    <a:pt x="1338263" y="395684"/>
                  </a:lnTo>
                  <a:lnTo>
                    <a:pt x="1337073" y="388541"/>
                  </a:lnTo>
                  <a:lnTo>
                    <a:pt x="1335882" y="379809"/>
                  </a:lnTo>
                  <a:lnTo>
                    <a:pt x="1335088" y="371078"/>
                  </a:lnTo>
                  <a:lnTo>
                    <a:pt x="1335088" y="361156"/>
                  </a:lnTo>
                  <a:lnTo>
                    <a:pt x="1335088" y="351234"/>
                  </a:lnTo>
                  <a:lnTo>
                    <a:pt x="1335882" y="342106"/>
                  </a:lnTo>
                  <a:lnTo>
                    <a:pt x="1337073" y="333772"/>
                  </a:lnTo>
                  <a:lnTo>
                    <a:pt x="1338263" y="326231"/>
                  </a:lnTo>
                  <a:lnTo>
                    <a:pt x="1340248" y="320675"/>
                  </a:lnTo>
                  <a:lnTo>
                    <a:pt x="1342232" y="315912"/>
                  </a:lnTo>
                  <a:lnTo>
                    <a:pt x="1343423" y="314325"/>
                  </a:lnTo>
                  <a:lnTo>
                    <a:pt x="1344613" y="312737"/>
                  </a:lnTo>
                  <a:lnTo>
                    <a:pt x="1345407" y="312341"/>
                  </a:lnTo>
                  <a:lnTo>
                    <a:pt x="1346994" y="311944"/>
                  </a:lnTo>
                  <a:lnTo>
                    <a:pt x="1347788" y="311944"/>
                  </a:lnTo>
                  <a:lnTo>
                    <a:pt x="1348582" y="312341"/>
                  </a:lnTo>
                  <a:lnTo>
                    <a:pt x="1348979" y="300037"/>
                  </a:lnTo>
                  <a:lnTo>
                    <a:pt x="1349773" y="294084"/>
                  </a:lnTo>
                  <a:lnTo>
                    <a:pt x="1350566" y="288528"/>
                  </a:lnTo>
                  <a:lnTo>
                    <a:pt x="1350169" y="281781"/>
                  </a:lnTo>
                  <a:lnTo>
                    <a:pt x="1349773" y="275431"/>
                  </a:lnTo>
                  <a:lnTo>
                    <a:pt x="1349773" y="269081"/>
                  </a:lnTo>
                  <a:lnTo>
                    <a:pt x="1350169" y="263525"/>
                  </a:lnTo>
                  <a:lnTo>
                    <a:pt x="1350566" y="257969"/>
                  </a:lnTo>
                  <a:lnTo>
                    <a:pt x="1351360" y="253206"/>
                  </a:lnTo>
                  <a:lnTo>
                    <a:pt x="1352154" y="248444"/>
                  </a:lnTo>
                  <a:lnTo>
                    <a:pt x="1353741" y="243681"/>
                  </a:lnTo>
                  <a:lnTo>
                    <a:pt x="1355329" y="240109"/>
                  </a:lnTo>
                  <a:lnTo>
                    <a:pt x="1356916" y="236140"/>
                  </a:lnTo>
                  <a:lnTo>
                    <a:pt x="1358901" y="232569"/>
                  </a:lnTo>
                  <a:lnTo>
                    <a:pt x="1361282" y="229394"/>
                  </a:lnTo>
                  <a:lnTo>
                    <a:pt x="1363663" y="226615"/>
                  </a:lnTo>
                  <a:lnTo>
                    <a:pt x="1366044" y="223837"/>
                  </a:lnTo>
                  <a:lnTo>
                    <a:pt x="1369219" y="221456"/>
                  </a:lnTo>
                  <a:lnTo>
                    <a:pt x="1371998" y="219472"/>
                  </a:lnTo>
                  <a:lnTo>
                    <a:pt x="1358504" y="219869"/>
                  </a:lnTo>
                  <a:lnTo>
                    <a:pt x="1348582" y="219869"/>
                  </a:lnTo>
                  <a:lnTo>
                    <a:pt x="1339454" y="220662"/>
                  </a:lnTo>
                  <a:lnTo>
                    <a:pt x="1345407" y="217090"/>
                  </a:lnTo>
                  <a:lnTo>
                    <a:pt x="1351757" y="213122"/>
                  </a:lnTo>
                  <a:lnTo>
                    <a:pt x="1358107" y="208756"/>
                  </a:lnTo>
                  <a:lnTo>
                    <a:pt x="1364457" y="203597"/>
                  </a:lnTo>
                  <a:lnTo>
                    <a:pt x="1376760" y="194865"/>
                  </a:lnTo>
                  <a:lnTo>
                    <a:pt x="1382316" y="190897"/>
                  </a:lnTo>
                  <a:lnTo>
                    <a:pt x="1387476" y="187722"/>
                  </a:lnTo>
                  <a:lnTo>
                    <a:pt x="1401763" y="180975"/>
                  </a:lnTo>
                  <a:lnTo>
                    <a:pt x="1415257" y="175022"/>
                  </a:lnTo>
                  <a:lnTo>
                    <a:pt x="1428751" y="170259"/>
                  </a:lnTo>
                  <a:lnTo>
                    <a:pt x="1441054" y="166687"/>
                  </a:lnTo>
                  <a:lnTo>
                    <a:pt x="1453754" y="163115"/>
                  </a:lnTo>
                  <a:lnTo>
                    <a:pt x="1466057" y="161131"/>
                  </a:lnTo>
                  <a:lnTo>
                    <a:pt x="1477963" y="159544"/>
                  </a:lnTo>
                  <a:lnTo>
                    <a:pt x="1489473" y="159147"/>
                  </a:lnTo>
                  <a:lnTo>
                    <a:pt x="1500585" y="158750"/>
                  </a:lnTo>
                  <a:close/>
                  <a:moveTo>
                    <a:pt x="354192" y="158750"/>
                  </a:moveTo>
                  <a:lnTo>
                    <a:pt x="365290" y="159147"/>
                  </a:lnTo>
                  <a:lnTo>
                    <a:pt x="375199" y="159940"/>
                  </a:lnTo>
                  <a:lnTo>
                    <a:pt x="385108" y="161528"/>
                  </a:lnTo>
                  <a:lnTo>
                    <a:pt x="394620" y="163115"/>
                  </a:lnTo>
                  <a:lnTo>
                    <a:pt x="403340" y="165894"/>
                  </a:lnTo>
                  <a:lnTo>
                    <a:pt x="412060" y="168275"/>
                  </a:lnTo>
                  <a:lnTo>
                    <a:pt x="420383" y="171450"/>
                  </a:lnTo>
                  <a:lnTo>
                    <a:pt x="428310" y="174228"/>
                  </a:lnTo>
                  <a:lnTo>
                    <a:pt x="435445" y="177403"/>
                  </a:lnTo>
                  <a:lnTo>
                    <a:pt x="442183" y="180975"/>
                  </a:lnTo>
                  <a:lnTo>
                    <a:pt x="448524" y="184150"/>
                  </a:lnTo>
                  <a:lnTo>
                    <a:pt x="460019" y="191690"/>
                  </a:lnTo>
                  <a:lnTo>
                    <a:pt x="469135" y="198437"/>
                  </a:lnTo>
                  <a:lnTo>
                    <a:pt x="476665" y="203994"/>
                  </a:lnTo>
                  <a:lnTo>
                    <a:pt x="482214" y="208756"/>
                  </a:lnTo>
                  <a:lnTo>
                    <a:pt x="486178" y="213122"/>
                  </a:lnTo>
                  <a:lnTo>
                    <a:pt x="484592" y="216297"/>
                  </a:lnTo>
                  <a:lnTo>
                    <a:pt x="483007" y="219869"/>
                  </a:lnTo>
                  <a:lnTo>
                    <a:pt x="480629" y="224234"/>
                  </a:lnTo>
                  <a:lnTo>
                    <a:pt x="477062" y="229394"/>
                  </a:lnTo>
                  <a:lnTo>
                    <a:pt x="472306" y="234950"/>
                  </a:lnTo>
                  <a:lnTo>
                    <a:pt x="467549" y="240903"/>
                  </a:lnTo>
                  <a:lnTo>
                    <a:pt x="461604" y="246459"/>
                  </a:lnTo>
                  <a:lnTo>
                    <a:pt x="458037" y="248840"/>
                  </a:lnTo>
                  <a:lnTo>
                    <a:pt x="454866" y="251222"/>
                  </a:lnTo>
                  <a:lnTo>
                    <a:pt x="450902" y="253603"/>
                  </a:lnTo>
                  <a:lnTo>
                    <a:pt x="446939" y="255587"/>
                  </a:lnTo>
                  <a:lnTo>
                    <a:pt x="442579" y="257175"/>
                  </a:lnTo>
                  <a:lnTo>
                    <a:pt x="437823" y="258762"/>
                  </a:lnTo>
                  <a:lnTo>
                    <a:pt x="433463" y="259953"/>
                  </a:lnTo>
                  <a:lnTo>
                    <a:pt x="428310" y="260747"/>
                  </a:lnTo>
                  <a:lnTo>
                    <a:pt x="423158" y="261144"/>
                  </a:lnTo>
                  <a:lnTo>
                    <a:pt x="417609" y="261144"/>
                  </a:lnTo>
                  <a:lnTo>
                    <a:pt x="411663" y="260747"/>
                  </a:lnTo>
                  <a:lnTo>
                    <a:pt x="406114" y="259953"/>
                  </a:lnTo>
                  <a:lnTo>
                    <a:pt x="399773" y="257969"/>
                  </a:lnTo>
                  <a:lnTo>
                    <a:pt x="393431" y="255984"/>
                  </a:lnTo>
                  <a:lnTo>
                    <a:pt x="386693" y="253603"/>
                  </a:lnTo>
                  <a:lnTo>
                    <a:pt x="379559" y="250031"/>
                  </a:lnTo>
                  <a:lnTo>
                    <a:pt x="371235" y="246062"/>
                  </a:lnTo>
                  <a:lnTo>
                    <a:pt x="362912" y="242490"/>
                  </a:lnTo>
                  <a:lnTo>
                    <a:pt x="396602" y="258762"/>
                  </a:lnTo>
                  <a:lnTo>
                    <a:pt x="412060" y="266303"/>
                  </a:lnTo>
                  <a:lnTo>
                    <a:pt x="419987" y="269081"/>
                  </a:lnTo>
                  <a:lnTo>
                    <a:pt x="427518" y="271462"/>
                  </a:lnTo>
                  <a:lnTo>
                    <a:pt x="434256" y="273844"/>
                  </a:lnTo>
                  <a:lnTo>
                    <a:pt x="440994" y="275431"/>
                  </a:lnTo>
                  <a:lnTo>
                    <a:pt x="447732" y="276622"/>
                  </a:lnTo>
                  <a:lnTo>
                    <a:pt x="453677" y="277019"/>
                  </a:lnTo>
                  <a:lnTo>
                    <a:pt x="459226" y="276622"/>
                  </a:lnTo>
                  <a:lnTo>
                    <a:pt x="464378" y="275431"/>
                  </a:lnTo>
                  <a:lnTo>
                    <a:pt x="469531" y="273844"/>
                  </a:lnTo>
                  <a:lnTo>
                    <a:pt x="471513" y="271859"/>
                  </a:lnTo>
                  <a:lnTo>
                    <a:pt x="473891" y="270669"/>
                  </a:lnTo>
                  <a:lnTo>
                    <a:pt x="475080" y="282178"/>
                  </a:lnTo>
                  <a:lnTo>
                    <a:pt x="475476" y="292497"/>
                  </a:lnTo>
                  <a:lnTo>
                    <a:pt x="475476" y="302419"/>
                  </a:lnTo>
                  <a:lnTo>
                    <a:pt x="475080" y="311944"/>
                  </a:lnTo>
                  <a:lnTo>
                    <a:pt x="476665" y="310356"/>
                  </a:lnTo>
                  <a:lnTo>
                    <a:pt x="477458" y="309959"/>
                  </a:lnTo>
                  <a:lnTo>
                    <a:pt x="478251" y="309562"/>
                  </a:lnTo>
                  <a:lnTo>
                    <a:pt x="479440" y="309959"/>
                  </a:lnTo>
                  <a:lnTo>
                    <a:pt x="481025" y="310753"/>
                  </a:lnTo>
                  <a:lnTo>
                    <a:pt x="482214" y="311944"/>
                  </a:lnTo>
                  <a:lnTo>
                    <a:pt x="483007" y="313928"/>
                  </a:lnTo>
                  <a:lnTo>
                    <a:pt x="484989" y="317897"/>
                  </a:lnTo>
                  <a:lnTo>
                    <a:pt x="486574" y="323850"/>
                  </a:lnTo>
                  <a:lnTo>
                    <a:pt x="488556" y="331391"/>
                  </a:lnTo>
                  <a:lnTo>
                    <a:pt x="489349" y="339328"/>
                  </a:lnTo>
                  <a:lnTo>
                    <a:pt x="490141" y="348853"/>
                  </a:lnTo>
                  <a:lnTo>
                    <a:pt x="490538" y="358775"/>
                  </a:lnTo>
                  <a:lnTo>
                    <a:pt x="490141" y="368697"/>
                  </a:lnTo>
                  <a:lnTo>
                    <a:pt x="489349" y="377825"/>
                  </a:lnTo>
                  <a:lnTo>
                    <a:pt x="488556" y="385763"/>
                  </a:lnTo>
                  <a:lnTo>
                    <a:pt x="486574" y="393303"/>
                  </a:lnTo>
                  <a:lnTo>
                    <a:pt x="484989" y="399256"/>
                  </a:lnTo>
                  <a:lnTo>
                    <a:pt x="483007" y="404019"/>
                  </a:lnTo>
                  <a:lnTo>
                    <a:pt x="482214" y="405209"/>
                  </a:lnTo>
                  <a:lnTo>
                    <a:pt x="481025" y="406400"/>
                  </a:lnTo>
                  <a:lnTo>
                    <a:pt x="479440" y="407194"/>
                  </a:lnTo>
                  <a:lnTo>
                    <a:pt x="478251" y="407591"/>
                  </a:lnTo>
                  <a:lnTo>
                    <a:pt x="477062" y="407194"/>
                  </a:lnTo>
                  <a:lnTo>
                    <a:pt x="475873" y="406400"/>
                  </a:lnTo>
                  <a:lnTo>
                    <a:pt x="475080" y="405209"/>
                  </a:lnTo>
                  <a:lnTo>
                    <a:pt x="473891" y="403622"/>
                  </a:lnTo>
                  <a:lnTo>
                    <a:pt x="471513" y="398463"/>
                  </a:lnTo>
                  <a:lnTo>
                    <a:pt x="469927" y="392113"/>
                  </a:lnTo>
                  <a:lnTo>
                    <a:pt x="468738" y="400447"/>
                  </a:lnTo>
                  <a:lnTo>
                    <a:pt x="467549" y="409178"/>
                  </a:lnTo>
                  <a:lnTo>
                    <a:pt x="465171" y="417116"/>
                  </a:lnTo>
                  <a:lnTo>
                    <a:pt x="463586" y="425053"/>
                  </a:lnTo>
                  <a:lnTo>
                    <a:pt x="461208" y="432594"/>
                  </a:lnTo>
                  <a:lnTo>
                    <a:pt x="458433" y="440135"/>
                  </a:lnTo>
                  <a:lnTo>
                    <a:pt x="455659" y="447278"/>
                  </a:lnTo>
                  <a:lnTo>
                    <a:pt x="452488" y="454025"/>
                  </a:lnTo>
                  <a:lnTo>
                    <a:pt x="449317" y="460772"/>
                  </a:lnTo>
                  <a:lnTo>
                    <a:pt x="445353" y="467519"/>
                  </a:lnTo>
                  <a:lnTo>
                    <a:pt x="441786" y="473869"/>
                  </a:lnTo>
                  <a:lnTo>
                    <a:pt x="437823" y="479822"/>
                  </a:lnTo>
                  <a:lnTo>
                    <a:pt x="433859" y="485775"/>
                  </a:lnTo>
                  <a:lnTo>
                    <a:pt x="429499" y="491331"/>
                  </a:lnTo>
                  <a:lnTo>
                    <a:pt x="424743" y="496491"/>
                  </a:lnTo>
                  <a:lnTo>
                    <a:pt x="420780" y="501253"/>
                  </a:lnTo>
                  <a:lnTo>
                    <a:pt x="416023" y="506016"/>
                  </a:lnTo>
                  <a:lnTo>
                    <a:pt x="410871" y="510778"/>
                  </a:lnTo>
                  <a:lnTo>
                    <a:pt x="406511" y="514747"/>
                  </a:lnTo>
                  <a:lnTo>
                    <a:pt x="401358" y="518716"/>
                  </a:lnTo>
                  <a:lnTo>
                    <a:pt x="396206" y="521891"/>
                  </a:lnTo>
                  <a:lnTo>
                    <a:pt x="391053" y="525463"/>
                  </a:lnTo>
                  <a:lnTo>
                    <a:pt x="386297" y="528241"/>
                  </a:lnTo>
                  <a:lnTo>
                    <a:pt x="381144" y="531416"/>
                  </a:lnTo>
                  <a:lnTo>
                    <a:pt x="375992" y="533400"/>
                  </a:lnTo>
                  <a:lnTo>
                    <a:pt x="370839" y="535385"/>
                  </a:lnTo>
                  <a:lnTo>
                    <a:pt x="366083" y="537766"/>
                  </a:lnTo>
                  <a:lnTo>
                    <a:pt x="360930" y="538957"/>
                  </a:lnTo>
                  <a:lnTo>
                    <a:pt x="355778" y="540147"/>
                  </a:lnTo>
                  <a:lnTo>
                    <a:pt x="351021" y="540941"/>
                  </a:lnTo>
                  <a:lnTo>
                    <a:pt x="346265" y="541338"/>
                  </a:lnTo>
                  <a:lnTo>
                    <a:pt x="341509" y="541338"/>
                  </a:lnTo>
                  <a:lnTo>
                    <a:pt x="337545" y="541338"/>
                  </a:lnTo>
                  <a:lnTo>
                    <a:pt x="333582" y="540941"/>
                  </a:lnTo>
                  <a:lnTo>
                    <a:pt x="329222" y="540147"/>
                  </a:lnTo>
                  <a:lnTo>
                    <a:pt x="325258" y="538957"/>
                  </a:lnTo>
                  <a:lnTo>
                    <a:pt x="320898" y="537369"/>
                  </a:lnTo>
                  <a:lnTo>
                    <a:pt x="316142" y="535385"/>
                  </a:lnTo>
                  <a:lnTo>
                    <a:pt x="307026" y="531019"/>
                  </a:lnTo>
                  <a:lnTo>
                    <a:pt x="297117" y="525066"/>
                  </a:lnTo>
                  <a:lnTo>
                    <a:pt x="287605" y="517922"/>
                  </a:lnTo>
                  <a:lnTo>
                    <a:pt x="278092" y="509985"/>
                  </a:lnTo>
                  <a:lnTo>
                    <a:pt x="268183" y="500460"/>
                  </a:lnTo>
                  <a:lnTo>
                    <a:pt x="258671" y="490538"/>
                  </a:lnTo>
                  <a:lnTo>
                    <a:pt x="249555" y="479425"/>
                  </a:lnTo>
                  <a:lnTo>
                    <a:pt x="240835" y="467519"/>
                  </a:lnTo>
                  <a:lnTo>
                    <a:pt x="232908" y="454819"/>
                  </a:lnTo>
                  <a:lnTo>
                    <a:pt x="228944" y="448072"/>
                  </a:lnTo>
                  <a:lnTo>
                    <a:pt x="225377" y="441325"/>
                  </a:lnTo>
                  <a:lnTo>
                    <a:pt x="221810" y="434578"/>
                  </a:lnTo>
                  <a:lnTo>
                    <a:pt x="219036" y="427434"/>
                  </a:lnTo>
                  <a:lnTo>
                    <a:pt x="215865" y="420291"/>
                  </a:lnTo>
                  <a:lnTo>
                    <a:pt x="213090" y="412750"/>
                  </a:lnTo>
                  <a:lnTo>
                    <a:pt x="211109" y="405209"/>
                  </a:lnTo>
                  <a:lnTo>
                    <a:pt x="208730" y="397669"/>
                  </a:lnTo>
                  <a:lnTo>
                    <a:pt x="207145" y="402828"/>
                  </a:lnTo>
                  <a:lnTo>
                    <a:pt x="205163" y="406400"/>
                  </a:lnTo>
                  <a:lnTo>
                    <a:pt x="204371" y="408384"/>
                  </a:lnTo>
                  <a:lnTo>
                    <a:pt x="203181" y="409178"/>
                  </a:lnTo>
                  <a:lnTo>
                    <a:pt x="201992" y="409972"/>
                  </a:lnTo>
                  <a:lnTo>
                    <a:pt x="200803" y="409972"/>
                  </a:lnTo>
                  <a:lnTo>
                    <a:pt x="199614" y="409972"/>
                  </a:lnTo>
                  <a:lnTo>
                    <a:pt x="198425" y="409178"/>
                  </a:lnTo>
                  <a:lnTo>
                    <a:pt x="197236" y="407591"/>
                  </a:lnTo>
                  <a:lnTo>
                    <a:pt x="196443" y="406003"/>
                  </a:lnTo>
                  <a:lnTo>
                    <a:pt x="194065" y="401638"/>
                  </a:lnTo>
                  <a:lnTo>
                    <a:pt x="192480" y="395684"/>
                  </a:lnTo>
                  <a:lnTo>
                    <a:pt x="190895" y="388541"/>
                  </a:lnTo>
                  <a:lnTo>
                    <a:pt x="190102" y="379809"/>
                  </a:lnTo>
                  <a:lnTo>
                    <a:pt x="188913" y="371078"/>
                  </a:lnTo>
                  <a:lnTo>
                    <a:pt x="188913" y="361156"/>
                  </a:lnTo>
                  <a:lnTo>
                    <a:pt x="188913" y="351234"/>
                  </a:lnTo>
                  <a:lnTo>
                    <a:pt x="190102" y="342106"/>
                  </a:lnTo>
                  <a:lnTo>
                    <a:pt x="190895" y="333772"/>
                  </a:lnTo>
                  <a:lnTo>
                    <a:pt x="192480" y="326231"/>
                  </a:lnTo>
                  <a:lnTo>
                    <a:pt x="194065" y="320675"/>
                  </a:lnTo>
                  <a:lnTo>
                    <a:pt x="196443" y="315912"/>
                  </a:lnTo>
                  <a:lnTo>
                    <a:pt x="197236" y="314325"/>
                  </a:lnTo>
                  <a:lnTo>
                    <a:pt x="198425" y="312737"/>
                  </a:lnTo>
                  <a:lnTo>
                    <a:pt x="199614" y="312341"/>
                  </a:lnTo>
                  <a:lnTo>
                    <a:pt x="200803" y="311944"/>
                  </a:lnTo>
                  <a:lnTo>
                    <a:pt x="201596" y="311944"/>
                  </a:lnTo>
                  <a:lnTo>
                    <a:pt x="201992" y="312341"/>
                  </a:lnTo>
                  <a:lnTo>
                    <a:pt x="203181" y="300037"/>
                  </a:lnTo>
                  <a:lnTo>
                    <a:pt x="203974" y="294084"/>
                  </a:lnTo>
                  <a:lnTo>
                    <a:pt x="204767" y="288528"/>
                  </a:lnTo>
                  <a:lnTo>
                    <a:pt x="204371" y="281781"/>
                  </a:lnTo>
                  <a:lnTo>
                    <a:pt x="203974" y="275431"/>
                  </a:lnTo>
                  <a:lnTo>
                    <a:pt x="203974" y="269081"/>
                  </a:lnTo>
                  <a:lnTo>
                    <a:pt x="203974" y="263525"/>
                  </a:lnTo>
                  <a:lnTo>
                    <a:pt x="204767" y="257969"/>
                  </a:lnTo>
                  <a:lnTo>
                    <a:pt x="205560" y="253206"/>
                  </a:lnTo>
                  <a:lnTo>
                    <a:pt x="206352" y="248444"/>
                  </a:lnTo>
                  <a:lnTo>
                    <a:pt x="207541" y="243681"/>
                  </a:lnTo>
                  <a:lnTo>
                    <a:pt x="209127" y="240109"/>
                  </a:lnTo>
                  <a:lnTo>
                    <a:pt x="211109" y="236140"/>
                  </a:lnTo>
                  <a:lnTo>
                    <a:pt x="213090" y="232569"/>
                  </a:lnTo>
                  <a:lnTo>
                    <a:pt x="215072" y="229394"/>
                  </a:lnTo>
                  <a:lnTo>
                    <a:pt x="217847" y="226615"/>
                  </a:lnTo>
                  <a:lnTo>
                    <a:pt x="220225" y="223837"/>
                  </a:lnTo>
                  <a:lnTo>
                    <a:pt x="222603" y="221456"/>
                  </a:lnTo>
                  <a:lnTo>
                    <a:pt x="225774" y="219472"/>
                  </a:lnTo>
                  <a:lnTo>
                    <a:pt x="212694" y="219869"/>
                  </a:lnTo>
                  <a:lnTo>
                    <a:pt x="201992" y="219869"/>
                  </a:lnTo>
                  <a:lnTo>
                    <a:pt x="193273" y="220662"/>
                  </a:lnTo>
                  <a:lnTo>
                    <a:pt x="199614" y="217090"/>
                  </a:lnTo>
                  <a:lnTo>
                    <a:pt x="205956" y="213122"/>
                  </a:lnTo>
                  <a:lnTo>
                    <a:pt x="212298" y="208756"/>
                  </a:lnTo>
                  <a:lnTo>
                    <a:pt x="218639" y="203597"/>
                  </a:lnTo>
                  <a:lnTo>
                    <a:pt x="230926" y="194865"/>
                  </a:lnTo>
                  <a:lnTo>
                    <a:pt x="236079" y="190897"/>
                  </a:lnTo>
                  <a:lnTo>
                    <a:pt x="241231" y="187722"/>
                  </a:lnTo>
                  <a:lnTo>
                    <a:pt x="255104" y="180975"/>
                  </a:lnTo>
                  <a:lnTo>
                    <a:pt x="268976" y="175022"/>
                  </a:lnTo>
                  <a:lnTo>
                    <a:pt x="282056" y="170259"/>
                  </a:lnTo>
                  <a:lnTo>
                    <a:pt x="295135" y="166687"/>
                  </a:lnTo>
                  <a:lnTo>
                    <a:pt x="307819" y="163115"/>
                  </a:lnTo>
                  <a:lnTo>
                    <a:pt x="320106" y="161131"/>
                  </a:lnTo>
                  <a:lnTo>
                    <a:pt x="331996" y="159544"/>
                  </a:lnTo>
                  <a:lnTo>
                    <a:pt x="343094" y="159147"/>
                  </a:lnTo>
                  <a:lnTo>
                    <a:pt x="354192" y="158750"/>
                  </a:lnTo>
                  <a:close/>
                  <a:moveTo>
                    <a:pt x="923918" y="157956"/>
                  </a:moveTo>
                  <a:lnTo>
                    <a:pt x="917185" y="158353"/>
                  </a:lnTo>
                  <a:lnTo>
                    <a:pt x="910056" y="158750"/>
                  </a:lnTo>
                  <a:lnTo>
                    <a:pt x="902928" y="159544"/>
                  </a:lnTo>
                  <a:lnTo>
                    <a:pt x="895403" y="161131"/>
                  </a:lnTo>
                  <a:lnTo>
                    <a:pt x="881937" y="164306"/>
                  </a:lnTo>
                  <a:lnTo>
                    <a:pt x="875996" y="165894"/>
                  </a:lnTo>
                  <a:lnTo>
                    <a:pt x="870451" y="167878"/>
                  </a:lnTo>
                  <a:lnTo>
                    <a:pt x="870451" y="196453"/>
                  </a:lnTo>
                  <a:lnTo>
                    <a:pt x="871640" y="196453"/>
                  </a:lnTo>
                  <a:lnTo>
                    <a:pt x="876392" y="194072"/>
                  </a:lnTo>
                  <a:lnTo>
                    <a:pt x="881145" y="191691"/>
                  </a:lnTo>
                  <a:lnTo>
                    <a:pt x="887086" y="189309"/>
                  </a:lnTo>
                  <a:lnTo>
                    <a:pt x="893422" y="186928"/>
                  </a:lnTo>
                  <a:lnTo>
                    <a:pt x="900551" y="184944"/>
                  </a:lnTo>
                  <a:lnTo>
                    <a:pt x="907680" y="182959"/>
                  </a:lnTo>
                  <a:lnTo>
                    <a:pt x="914809" y="182166"/>
                  </a:lnTo>
                  <a:lnTo>
                    <a:pt x="922334" y="182166"/>
                  </a:lnTo>
                  <a:lnTo>
                    <a:pt x="926294" y="182166"/>
                  </a:lnTo>
                  <a:lnTo>
                    <a:pt x="930255" y="182562"/>
                  </a:lnTo>
                  <a:lnTo>
                    <a:pt x="934215" y="182959"/>
                  </a:lnTo>
                  <a:lnTo>
                    <a:pt x="937384" y="183753"/>
                  </a:lnTo>
                  <a:lnTo>
                    <a:pt x="940948" y="185341"/>
                  </a:lnTo>
                  <a:lnTo>
                    <a:pt x="944117" y="186531"/>
                  </a:lnTo>
                  <a:lnTo>
                    <a:pt x="947285" y="188119"/>
                  </a:lnTo>
                  <a:lnTo>
                    <a:pt x="950057" y="189706"/>
                  </a:lnTo>
                  <a:lnTo>
                    <a:pt x="952434" y="192087"/>
                  </a:lnTo>
                  <a:lnTo>
                    <a:pt x="954810" y="194072"/>
                  </a:lnTo>
                  <a:lnTo>
                    <a:pt x="956394" y="196850"/>
                  </a:lnTo>
                  <a:lnTo>
                    <a:pt x="957978" y="199628"/>
                  </a:lnTo>
                  <a:lnTo>
                    <a:pt x="959167" y="202803"/>
                  </a:lnTo>
                  <a:lnTo>
                    <a:pt x="959959" y="206375"/>
                  </a:lnTo>
                  <a:lnTo>
                    <a:pt x="960751" y="209550"/>
                  </a:lnTo>
                  <a:lnTo>
                    <a:pt x="960751" y="213519"/>
                  </a:lnTo>
                  <a:lnTo>
                    <a:pt x="959959" y="219472"/>
                  </a:lnTo>
                  <a:lnTo>
                    <a:pt x="959167" y="224234"/>
                  </a:lnTo>
                  <a:lnTo>
                    <a:pt x="957978" y="229394"/>
                  </a:lnTo>
                  <a:lnTo>
                    <a:pt x="955998" y="233759"/>
                  </a:lnTo>
                  <a:lnTo>
                    <a:pt x="954018" y="237331"/>
                  </a:lnTo>
                  <a:lnTo>
                    <a:pt x="950850" y="241300"/>
                  </a:lnTo>
                  <a:lnTo>
                    <a:pt x="947681" y="245269"/>
                  </a:lnTo>
                  <a:lnTo>
                    <a:pt x="943325" y="248444"/>
                  </a:lnTo>
                  <a:lnTo>
                    <a:pt x="939760" y="252016"/>
                  </a:lnTo>
                  <a:lnTo>
                    <a:pt x="935800" y="254794"/>
                  </a:lnTo>
                  <a:lnTo>
                    <a:pt x="931047" y="257969"/>
                  </a:lnTo>
                  <a:lnTo>
                    <a:pt x="925898" y="261144"/>
                  </a:lnTo>
                  <a:lnTo>
                    <a:pt x="906096" y="272653"/>
                  </a:lnTo>
                  <a:lnTo>
                    <a:pt x="906096" y="315516"/>
                  </a:lnTo>
                  <a:lnTo>
                    <a:pt x="931443" y="315516"/>
                  </a:lnTo>
                  <a:lnTo>
                    <a:pt x="931443" y="283766"/>
                  </a:lnTo>
                  <a:lnTo>
                    <a:pt x="942929" y="277019"/>
                  </a:lnTo>
                  <a:lnTo>
                    <a:pt x="953226" y="270272"/>
                  </a:lnTo>
                  <a:lnTo>
                    <a:pt x="958374" y="266700"/>
                  </a:lnTo>
                  <a:lnTo>
                    <a:pt x="963127" y="262731"/>
                  </a:lnTo>
                  <a:lnTo>
                    <a:pt x="967484" y="259159"/>
                  </a:lnTo>
                  <a:lnTo>
                    <a:pt x="971444" y="255191"/>
                  </a:lnTo>
                  <a:lnTo>
                    <a:pt x="975405" y="250825"/>
                  </a:lnTo>
                  <a:lnTo>
                    <a:pt x="978573" y="246459"/>
                  </a:lnTo>
                  <a:lnTo>
                    <a:pt x="981741" y="241300"/>
                  </a:lnTo>
                  <a:lnTo>
                    <a:pt x="984514" y="236141"/>
                  </a:lnTo>
                  <a:lnTo>
                    <a:pt x="986494" y="230187"/>
                  </a:lnTo>
                  <a:lnTo>
                    <a:pt x="988079" y="224234"/>
                  </a:lnTo>
                  <a:lnTo>
                    <a:pt x="989267" y="218281"/>
                  </a:lnTo>
                  <a:lnTo>
                    <a:pt x="989267" y="211534"/>
                  </a:lnTo>
                  <a:lnTo>
                    <a:pt x="989267" y="205581"/>
                  </a:lnTo>
                  <a:lnTo>
                    <a:pt x="988475" y="200025"/>
                  </a:lnTo>
                  <a:lnTo>
                    <a:pt x="986494" y="194866"/>
                  </a:lnTo>
                  <a:lnTo>
                    <a:pt x="984910" y="189706"/>
                  </a:lnTo>
                  <a:lnTo>
                    <a:pt x="982534" y="185341"/>
                  </a:lnTo>
                  <a:lnTo>
                    <a:pt x="979365" y="180578"/>
                  </a:lnTo>
                  <a:lnTo>
                    <a:pt x="975801" y="176212"/>
                  </a:lnTo>
                  <a:lnTo>
                    <a:pt x="971840" y="172641"/>
                  </a:lnTo>
                  <a:lnTo>
                    <a:pt x="967484" y="169069"/>
                  </a:lnTo>
                  <a:lnTo>
                    <a:pt x="962335" y="166291"/>
                  </a:lnTo>
                  <a:lnTo>
                    <a:pt x="956790" y="163512"/>
                  </a:lnTo>
                  <a:lnTo>
                    <a:pt x="951246" y="161528"/>
                  </a:lnTo>
                  <a:lnTo>
                    <a:pt x="944909" y="159941"/>
                  </a:lnTo>
                  <a:lnTo>
                    <a:pt x="938176" y="159147"/>
                  </a:lnTo>
                  <a:lnTo>
                    <a:pt x="931443" y="158353"/>
                  </a:lnTo>
                  <a:lnTo>
                    <a:pt x="923918" y="157956"/>
                  </a:lnTo>
                  <a:close/>
                  <a:moveTo>
                    <a:pt x="925106" y="0"/>
                  </a:moveTo>
                  <a:lnTo>
                    <a:pt x="938968" y="0"/>
                  </a:lnTo>
                  <a:lnTo>
                    <a:pt x="952434" y="397"/>
                  </a:lnTo>
                  <a:lnTo>
                    <a:pt x="965503" y="1984"/>
                  </a:lnTo>
                  <a:lnTo>
                    <a:pt x="978177" y="3572"/>
                  </a:lnTo>
                  <a:lnTo>
                    <a:pt x="990059" y="5953"/>
                  </a:lnTo>
                  <a:lnTo>
                    <a:pt x="1001544" y="9128"/>
                  </a:lnTo>
                  <a:lnTo>
                    <a:pt x="1012238" y="12303"/>
                  </a:lnTo>
                  <a:lnTo>
                    <a:pt x="1022931" y="15875"/>
                  </a:lnTo>
                  <a:lnTo>
                    <a:pt x="1032436" y="19844"/>
                  </a:lnTo>
                  <a:lnTo>
                    <a:pt x="1041942" y="24209"/>
                  </a:lnTo>
                  <a:lnTo>
                    <a:pt x="1050259" y="28178"/>
                  </a:lnTo>
                  <a:lnTo>
                    <a:pt x="1058180" y="32544"/>
                  </a:lnTo>
                  <a:lnTo>
                    <a:pt x="1065704" y="37306"/>
                  </a:lnTo>
                  <a:lnTo>
                    <a:pt x="1072437" y="41275"/>
                  </a:lnTo>
                  <a:lnTo>
                    <a:pt x="1084715" y="50006"/>
                  </a:lnTo>
                  <a:lnTo>
                    <a:pt x="1093824" y="57547"/>
                  </a:lnTo>
                  <a:lnTo>
                    <a:pt x="1100557" y="63500"/>
                  </a:lnTo>
                  <a:lnTo>
                    <a:pt x="1106102" y="68659"/>
                  </a:lnTo>
                  <a:lnTo>
                    <a:pt x="1104121" y="73025"/>
                  </a:lnTo>
                  <a:lnTo>
                    <a:pt x="1101745" y="77390"/>
                  </a:lnTo>
                  <a:lnTo>
                    <a:pt x="1098577" y="83344"/>
                  </a:lnTo>
                  <a:lnTo>
                    <a:pt x="1094220" y="89694"/>
                  </a:lnTo>
                  <a:lnTo>
                    <a:pt x="1089071" y="96837"/>
                  </a:lnTo>
                  <a:lnTo>
                    <a:pt x="1082339" y="103981"/>
                  </a:lnTo>
                  <a:lnTo>
                    <a:pt x="1078774" y="107156"/>
                  </a:lnTo>
                  <a:lnTo>
                    <a:pt x="1074418" y="111125"/>
                  </a:lnTo>
                  <a:lnTo>
                    <a:pt x="1070457" y="113903"/>
                  </a:lnTo>
                  <a:lnTo>
                    <a:pt x="1066101" y="117475"/>
                  </a:lnTo>
                  <a:lnTo>
                    <a:pt x="1060952" y="119856"/>
                  </a:lnTo>
                  <a:lnTo>
                    <a:pt x="1056199" y="122237"/>
                  </a:lnTo>
                  <a:lnTo>
                    <a:pt x="1050655" y="125016"/>
                  </a:lnTo>
                  <a:lnTo>
                    <a:pt x="1045110" y="126603"/>
                  </a:lnTo>
                  <a:lnTo>
                    <a:pt x="1039169" y="128191"/>
                  </a:lnTo>
                  <a:lnTo>
                    <a:pt x="1032832" y="128984"/>
                  </a:lnTo>
                  <a:lnTo>
                    <a:pt x="1026100" y="129381"/>
                  </a:lnTo>
                  <a:lnTo>
                    <a:pt x="1018971" y="129381"/>
                  </a:lnTo>
                  <a:lnTo>
                    <a:pt x="1011842" y="128984"/>
                  </a:lnTo>
                  <a:lnTo>
                    <a:pt x="1004317" y="127794"/>
                  </a:lnTo>
                  <a:lnTo>
                    <a:pt x="996792" y="125809"/>
                  </a:lnTo>
                  <a:lnTo>
                    <a:pt x="988475" y="123428"/>
                  </a:lnTo>
                  <a:lnTo>
                    <a:pt x="979761" y="119856"/>
                  </a:lnTo>
                  <a:lnTo>
                    <a:pt x="971048" y="115490"/>
                  </a:lnTo>
                  <a:lnTo>
                    <a:pt x="960751" y="110728"/>
                  </a:lnTo>
                  <a:lnTo>
                    <a:pt x="950057" y="105965"/>
                  </a:lnTo>
                  <a:lnTo>
                    <a:pt x="992435" y="126603"/>
                  </a:lnTo>
                  <a:lnTo>
                    <a:pt x="1012634" y="135334"/>
                  </a:lnTo>
                  <a:lnTo>
                    <a:pt x="1022139" y="139700"/>
                  </a:lnTo>
                  <a:lnTo>
                    <a:pt x="1031248" y="142875"/>
                  </a:lnTo>
                  <a:lnTo>
                    <a:pt x="1039961" y="145653"/>
                  </a:lnTo>
                  <a:lnTo>
                    <a:pt x="1049070" y="147637"/>
                  </a:lnTo>
                  <a:lnTo>
                    <a:pt x="1056991" y="149225"/>
                  </a:lnTo>
                  <a:lnTo>
                    <a:pt x="1064516" y="149622"/>
                  </a:lnTo>
                  <a:lnTo>
                    <a:pt x="1068081" y="149622"/>
                  </a:lnTo>
                  <a:lnTo>
                    <a:pt x="1071645" y="149225"/>
                  </a:lnTo>
                  <a:lnTo>
                    <a:pt x="1075606" y="148431"/>
                  </a:lnTo>
                  <a:lnTo>
                    <a:pt x="1078378" y="147637"/>
                  </a:lnTo>
                  <a:lnTo>
                    <a:pt x="1081546" y="146844"/>
                  </a:lnTo>
                  <a:lnTo>
                    <a:pt x="1084715" y="145256"/>
                  </a:lnTo>
                  <a:lnTo>
                    <a:pt x="1087487" y="143272"/>
                  </a:lnTo>
                  <a:lnTo>
                    <a:pt x="1090260" y="141287"/>
                  </a:lnTo>
                  <a:lnTo>
                    <a:pt x="1091844" y="155972"/>
                  </a:lnTo>
                  <a:lnTo>
                    <a:pt x="1092240" y="169069"/>
                  </a:lnTo>
                  <a:lnTo>
                    <a:pt x="1092240" y="181769"/>
                  </a:lnTo>
                  <a:lnTo>
                    <a:pt x="1091448" y="194072"/>
                  </a:lnTo>
                  <a:lnTo>
                    <a:pt x="1093824" y="192087"/>
                  </a:lnTo>
                  <a:lnTo>
                    <a:pt x="1094616" y="191294"/>
                  </a:lnTo>
                  <a:lnTo>
                    <a:pt x="1096200" y="191294"/>
                  </a:lnTo>
                  <a:lnTo>
                    <a:pt x="1097785" y="191691"/>
                  </a:lnTo>
                  <a:lnTo>
                    <a:pt x="1098973" y="192484"/>
                  </a:lnTo>
                  <a:lnTo>
                    <a:pt x="1100557" y="194072"/>
                  </a:lnTo>
                  <a:lnTo>
                    <a:pt x="1101745" y="195659"/>
                  </a:lnTo>
                  <a:lnTo>
                    <a:pt x="1103329" y="198834"/>
                  </a:lnTo>
                  <a:lnTo>
                    <a:pt x="1104517" y="201612"/>
                  </a:lnTo>
                  <a:lnTo>
                    <a:pt x="1106894" y="209153"/>
                  </a:lnTo>
                  <a:lnTo>
                    <a:pt x="1108478" y="218678"/>
                  </a:lnTo>
                  <a:lnTo>
                    <a:pt x="1110062" y="228997"/>
                  </a:lnTo>
                  <a:lnTo>
                    <a:pt x="1110854" y="240506"/>
                  </a:lnTo>
                  <a:lnTo>
                    <a:pt x="1111250" y="253206"/>
                  </a:lnTo>
                  <a:lnTo>
                    <a:pt x="1110854" y="265113"/>
                  </a:lnTo>
                  <a:lnTo>
                    <a:pt x="1110062" y="277019"/>
                  </a:lnTo>
                  <a:lnTo>
                    <a:pt x="1108478" y="287734"/>
                  </a:lnTo>
                  <a:lnTo>
                    <a:pt x="1106894" y="296466"/>
                  </a:lnTo>
                  <a:lnTo>
                    <a:pt x="1104517" y="304006"/>
                  </a:lnTo>
                  <a:lnTo>
                    <a:pt x="1103329" y="307578"/>
                  </a:lnTo>
                  <a:lnTo>
                    <a:pt x="1101745" y="309959"/>
                  </a:lnTo>
                  <a:lnTo>
                    <a:pt x="1100557" y="311944"/>
                  </a:lnTo>
                  <a:lnTo>
                    <a:pt x="1098973" y="313531"/>
                  </a:lnTo>
                  <a:lnTo>
                    <a:pt x="1097785" y="314722"/>
                  </a:lnTo>
                  <a:lnTo>
                    <a:pt x="1096200" y="314722"/>
                  </a:lnTo>
                  <a:lnTo>
                    <a:pt x="1094220" y="314722"/>
                  </a:lnTo>
                  <a:lnTo>
                    <a:pt x="1093032" y="313531"/>
                  </a:lnTo>
                  <a:lnTo>
                    <a:pt x="1091448" y="311547"/>
                  </a:lnTo>
                  <a:lnTo>
                    <a:pt x="1090260" y="309563"/>
                  </a:lnTo>
                  <a:lnTo>
                    <a:pt x="1088279" y="306784"/>
                  </a:lnTo>
                  <a:lnTo>
                    <a:pt x="1087091" y="303213"/>
                  </a:lnTo>
                  <a:lnTo>
                    <a:pt x="1085111" y="295275"/>
                  </a:lnTo>
                  <a:lnTo>
                    <a:pt x="1083923" y="305594"/>
                  </a:lnTo>
                  <a:lnTo>
                    <a:pt x="1081546" y="316309"/>
                  </a:lnTo>
                  <a:lnTo>
                    <a:pt x="1079566" y="327025"/>
                  </a:lnTo>
                  <a:lnTo>
                    <a:pt x="1077190" y="336550"/>
                  </a:lnTo>
                  <a:lnTo>
                    <a:pt x="1074022" y="346075"/>
                  </a:lnTo>
                  <a:lnTo>
                    <a:pt x="1070853" y="355997"/>
                  </a:lnTo>
                  <a:lnTo>
                    <a:pt x="1067289" y="364728"/>
                  </a:lnTo>
                  <a:lnTo>
                    <a:pt x="1063328" y="373460"/>
                  </a:lnTo>
                  <a:lnTo>
                    <a:pt x="1058972" y="382588"/>
                  </a:lnTo>
                  <a:lnTo>
                    <a:pt x="1054219" y="390525"/>
                  </a:lnTo>
                  <a:lnTo>
                    <a:pt x="1049863" y="398463"/>
                  </a:lnTo>
                  <a:lnTo>
                    <a:pt x="1044714" y="406003"/>
                  </a:lnTo>
                  <a:lnTo>
                    <a:pt x="1039565" y="413147"/>
                  </a:lnTo>
                  <a:lnTo>
                    <a:pt x="1034021" y="420291"/>
                  </a:lnTo>
                  <a:lnTo>
                    <a:pt x="1028872" y="427038"/>
                  </a:lnTo>
                  <a:lnTo>
                    <a:pt x="1022931" y="433388"/>
                  </a:lnTo>
                  <a:lnTo>
                    <a:pt x="1016990" y="439341"/>
                  </a:lnTo>
                  <a:lnTo>
                    <a:pt x="1011050" y="444897"/>
                  </a:lnTo>
                  <a:lnTo>
                    <a:pt x="1004713" y="450453"/>
                  </a:lnTo>
                  <a:lnTo>
                    <a:pt x="998376" y="455216"/>
                  </a:lnTo>
                  <a:lnTo>
                    <a:pt x="992039" y="459581"/>
                  </a:lnTo>
                  <a:lnTo>
                    <a:pt x="985702" y="463947"/>
                  </a:lnTo>
                  <a:lnTo>
                    <a:pt x="979365" y="467519"/>
                  </a:lnTo>
                  <a:lnTo>
                    <a:pt x="973028" y="471091"/>
                  </a:lnTo>
                  <a:lnTo>
                    <a:pt x="966692" y="473869"/>
                  </a:lnTo>
                  <a:lnTo>
                    <a:pt x="959959" y="477044"/>
                  </a:lnTo>
                  <a:lnTo>
                    <a:pt x="954018" y="479028"/>
                  </a:lnTo>
                  <a:lnTo>
                    <a:pt x="947681" y="480616"/>
                  </a:lnTo>
                  <a:lnTo>
                    <a:pt x="941344" y="482600"/>
                  </a:lnTo>
                  <a:lnTo>
                    <a:pt x="935404" y="483394"/>
                  </a:lnTo>
                  <a:lnTo>
                    <a:pt x="929067" y="484188"/>
                  </a:lnTo>
                  <a:lnTo>
                    <a:pt x="923126" y="484188"/>
                  </a:lnTo>
                  <a:lnTo>
                    <a:pt x="917977" y="484188"/>
                  </a:lnTo>
                  <a:lnTo>
                    <a:pt x="912829" y="483394"/>
                  </a:lnTo>
                  <a:lnTo>
                    <a:pt x="908076" y="482203"/>
                  </a:lnTo>
                  <a:lnTo>
                    <a:pt x="902531" y="480616"/>
                  </a:lnTo>
                  <a:lnTo>
                    <a:pt x="896987" y="478632"/>
                  </a:lnTo>
                  <a:lnTo>
                    <a:pt x="891046" y="476647"/>
                  </a:lnTo>
                  <a:lnTo>
                    <a:pt x="885105" y="473472"/>
                  </a:lnTo>
                  <a:lnTo>
                    <a:pt x="879561" y="470694"/>
                  </a:lnTo>
                  <a:lnTo>
                    <a:pt x="873620" y="466725"/>
                  </a:lnTo>
                  <a:lnTo>
                    <a:pt x="867283" y="463153"/>
                  </a:lnTo>
                  <a:lnTo>
                    <a:pt x="861342" y="458788"/>
                  </a:lnTo>
                  <a:lnTo>
                    <a:pt x="855005" y="454025"/>
                  </a:lnTo>
                  <a:lnTo>
                    <a:pt x="848669" y="449263"/>
                  </a:lnTo>
                  <a:lnTo>
                    <a:pt x="842728" y="444103"/>
                  </a:lnTo>
                  <a:lnTo>
                    <a:pt x="836391" y="438150"/>
                  </a:lnTo>
                  <a:lnTo>
                    <a:pt x="830450" y="432197"/>
                  </a:lnTo>
                  <a:lnTo>
                    <a:pt x="824114" y="425847"/>
                  </a:lnTo>
                  <a:lnTo>
                    <a:pt x="818173" y="419497"/>
                  </a:lnTo>
                  <a:lnTo>
                    <a:pt x="812628" y="412750"/>
                  </a:lnTo>
                  <a:lnTo>
                    <a:pt x="807083" y="405606"/>
                  </a:lnTo>
                  <a:lnTo>
                    <a:pt x="801539" y="398463"/>
                  </a:lnTo>
                  <a:lnTo>
                    <a:pt x="795994" y="390525"/>
                  </a:lnTo>
                  <a:lnTo>
                    <a:pt x="790845" y="382985"/>
                  </a:lnTo>
                  <a:lnTo>
                    <a:pt x="786093" y="374650"/>
                  </a:lnTo>
                  <a:lnTo>
                    <a:pt x="780944" y="366316"/>
                  </a:lnTo>
                  <a:lnTo>
                    <a:pt x="776588" y="357585"/>
                  </a:lnTo>
                  <a:lnTo>
                    <a:pt x="772231" y="349250"/>
                  </a:lnTo>
                  <a:lnTo>
                    <a:pt x="768271" y="340122"/>
                  </a:lnTo>
                  <a:lnTo>
                    <a:pt x="764706" y="330597"/>
                  </a:lnTo>
                  <a:lnTo>
                    <a:pt x="761142" y="321469"/>
                  </a:lnTo>
                  <a:lnTo>
                    <a:pt x="758369" y="311944"/>
                  </a:lnTo>
                  <a:lnTo>
                    <a:pt x="755201" y="302419"/>
                  </a:lnTo>
                  <a:lnTo>
                    <a:pt x="753221" y="308769"/>
                  </a:lnTo>
                  <a:lnTo>
                    <a:pt x="750448" y="313531"/>
                  </a:lnTo>
                  <a:lnTo>
                    <a:pt x="749260" y="315516"/>
                  </a:lnTo>
                  <a:lnTo>
                    <a:pt x="748072" y="316706"/>
                  </a:lnTo>
                  <a:lnTo>
                    <a:pt x="746884" y="317500"/>
                  </a:lnTo>
                  <a:lnTo>
                    <a:pt x="745696" y="317500"/>
                  </a:lnTo>
                  <a:lnTo>
                    <a:pt x="743715" y="317500"/>
                  </a:lnTo>
                  <a:lnTo>
                    <a:pt x="742131" y="316309"/>
                  </a:lnTo>
                  <a:lnTo>
                    <a:pt x="740943" y="315119"/>
                  </a:lnTo>
                  <a:lnTo>
                    <a:pt x="739755" y="313134"/>
                  </a:lnTo>
                  <a:lnTo>
                    <a:pt x="738567" y="310356"/>
                  </a:lnTo>
                  <a:lnTo>
                    <a:pt x="736983" y="307181"/>
                  </a:lnTo>
                  <a:lnTo>
                    <a:pt x="734606" y="299641"/>
                  </a:lnTo>
                  <a:lnTo>
                    <a:pt x="733022" y="290513"/>
                  </a:lnTo>
                  <a:lnTo>
                    <a:pt x="731834" y="280194"/>
                  </a:lnTo>
                  <a:lnTo>
                    <a:pt x="730250" y="268288"/>
                  </a:lnTo>
                  <a:lnTo>
                    <a:pt x="730250" y="255984"/>
                  </a:lnTo>
                  <a:lnTo>
                    <a:pt x="730250" y="243284"/>
                  </a:lnTo>
                  <a:lnTo>
                    <a:pt x="731834" y="231775"/>
                  </a:lnTo>
                  <a:lnTo>
                    <a:pt x="733022" y="221456"/>
                  </a:lnTo>
                  <a:lnTo>
                    <a:pt x="734606" y="212328"/>
                  </a:lnTo>
                  <a:lnTo>
                    <a:pt x="736983" y="204787"/>
                  </a:lnTo>
                  <a:lnTo>
                    <a:pt x="738567" y="201612"/>
                  </a:lnTo>
                  <a:lnTo>
                    <a:pt x="739755" y="198834"/>
                  </a:lnTo>
                  <a:lnTo>
                    <a:pt x="740943" y="196453"/>
                  </a:lnTo>
                  <a:lnTo>
                    <a:pt x="742131" y="195262"/>
                  </a:lnTo>
                  <a:lnTo>
                    <a:pt x="743715" y="194469"/>
                  </a:lnTo>
                  <a:lnTo>
                    <a:pt x="745696" y="194072"/>
                  </a:lnTo>
                  <a:lnTo>
                    <a:pt x="746488" y="194072"/>
                  </a:lnTo>
                  <a:lnTo>
                    <a:pt x="747280" y="194866"/>
                  </a:lnTo>
                  <a:lnTo>
                    <a:pt x="747676" y="186531"/>
                  </a:lnTo>
                  <a:lnTo>
                    <a:pt x="748072" y="178594"/>
                  </a:lnTo>
                  <a:lnTo>
                    <a:pt x="748864" y="171450"/>
                  </a:lnTo>
                  <a:lnTo>
                    <a:pt x="750052" y="164306"/>
                  </a:lnTo>
                  <a:lnTo>
                    <a:pt x="749260" y="155575"/>
                  </a:lnTo>
                  <a:lnTo>
                    <a:pt x="748864" y="147637"/>
                  </a:lnTo>
                  <a:lnTo>
                    <a:pt x="748864" y="139700"/>
                  </a:lnTo>
                  <a:lnTo>
                    <a:pt x="749260" y="132556"/>
                  </a:lnTo>
                  <a:lnTo>
                    <a:pt x="750052" y="125809"/>
                  </a:lnTo>
                  <a:lnTo>
                    <a:pt x="751240" y="119459"/>
                  </a:lnTo>
                  <a:lnTo>
                    <a:pt x="752429" y="113506"/>
                  </a:lnTo>
                  <a:lnTo>
                    <a:pt x="754013" y="107553"/>
                  </a:lnTo>
                  <a:lnTo>
                    <a:pt x="755993" y="102394"/>
                  </a:lnTo>
                  <a:lnTo>
                    <a:pt x="758369" y="98028"/>
                  </a:lnTo>
                  <a:lnTo>
                    <a:pt x="760746" y="93265"/>
                  </a:lnTo>
                  <a:lnTo>
                    <a:pt x="763122" y="89694"/>
                  </a:lnTo>
                  <a:lnTo>
                    <a:pt x="766686" y="85725"/>
                  </a:lnTo>
                  <a:lnTo>
                    <a:pt x="769459" y="82153"/>
                  </a:lnTo>
                  <a:lnTo>
                    <a:pt x="773419" y="79375"/>
                  </a:lnTo>
                  <a:lnTo>
                    <a:pt x="776984" y="76994"/>
                  </a:lnTo>
                  <a:lnTo>
                    <a:pt x="760350" y="76994"/>
                  </a:lnTo>
                  <a:lnTo>
                    <a:pt x="747280" y="77390"/>
                  </a:lnTo>
                  <a:lnTo>
                    <a:pt x="735794" y="78184"/>
                  </a:lnTo>
                  <a:lnTo>
                    <a:pt x="743715" y="73819"/>
                  </a:lnTo>
                  <a:lnTo>
                    <a:pt x="752032" y="68659"/>
                  </a:lnTo>
                  <a:lnTo>
                    <a:pt x="759953" y="63500"/>
                  </a:lnTo>
                  <a:lnTo>
                    <a:pt x="767874" y="57150"/>
                  </a:lnTo>
                  <a:lnTo>
                    <a:pt x="782924" y="45640"/>
                  </a:lnTo>
                  <a:lnTo>
                    <a:pt x="790053" y="40878"/>
                  </a:lnTo>
                  <a:lnTo>
                    <a:pt x="796390" y="36909"/>
                  </a:lnTo>
                  <a:lnTo>
                    <a:pt x="814212" y="28178"/>
                  </a:lnTo>
                  <a:lnTo>
                    <a:pt x="831242" y="21034"/>
                  </a:lnTo>
                  <a:lnTo>
                    <a:pt x="848273" y="15081"/>
                  </a:lnTo>
                  <a:lnTo>
                    <a:pt x="864511" y="9922"/>
                  </a:lnTo>
                  <a:lnTo>
                    <a:pt x="880749" y="5953"/>
                  </a:lnTo>
                  <a:lnTo>
                    <a:pt x="895799" y="3175"/>
                  </a:lnTo>
                  <a:lnTo>
                    <a:pt x="910849" y="1587"/>
                  </a:lnTo>
                  <a:lnTo>
                    <a:pt x="9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="" xmlns:a16="http://schemas.microsoft.com/office/drawing/2014/main" id="{83894FB0-302D-41B9-B492-EE0179B52AF1}"/>
                </a:ext>
              </a:extLst>
            </p:cNvPr>
            <p:cNvSpPr/>
            <p:nvPr/>
          </p:nvSpPr>
          <p:spPr>
            <a:xfrm>
              <a:off x="1908211" y="4003638"/>
              <a:ext cx="702298" cy="29570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dist"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上班族</a:t>
              </a:r>
              <a:endParaRPr lang="zh-CN" altLang="en-US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7EBC09-1740-4FEF-8B9E-FEEF8CDA5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608" y="-428507"/>
            <a:ext cx="3657298" cy="3657298"/>
          </a:xfrm>
          <a:prstGeom prst="rect">
            <a:avLst/>
          </a:prstGeom>
        </p:spPr>
      </p:pic>
      <p:grpSp>
        <p:nvGrpSpPr>
          <p:cNvPr id="42" name="组合 55">
            <a:extLst>
              <a:ext uri="{FF2B5EF4-FFF2-40B4-BE49-F238E27FC236}">
                <a16:creationId xmlns="" xmlns:a16="http://schemas.microsoft.com/office/drawing/2014/main" id="{419584AE-8E96-407B-AF2D-6EBF3D611583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43" name="任意多边形 166">
              <a:extLst>
                <a:ext uri="{FF2B5EF4-FFF2-40B4-BE49-F238E27FC236}">
                  <a16:creationId xmlns="" xmlns:a16="http://schemas.microsoft.com/office/drawing/2014/main" id="{7840409A-00E7-4863-871C-C523E1DD4C9C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4" name="圆角矩形 165">
              <a:extLst>
                <a:ext uri="{FF2B5EF4-FFF2-40B4-BE49-F238E27FC236}">
                  <a16:creationId xmlns="" xmlns:a16="http://schemas.microsoft.com/office/drawing/2014/main" id="{3D664BB7-062C-4CC4-A1B2-533C7883A37B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 smtClean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解决的问题</a:t>
              </a:r>
              <a:endParaRPr lang="zh-CN" altLang="en-US" b="1" dirty="0">
                <a:solidFill>
                  <a:srgbClr val="2AB7AE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5" name="圆角矩形 167">
              <a:extLst>
                <a:ext uri="{FF2B5EF4-FFF2-40B4-BE49-F238E27FC236}">
                  <a16:creationId xmlns="" xmlns:a16="http://schemas.microsoft.com/office/drawing/2014/main" id="{CD9D4D8A-3806-4360-A766-85517104D089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8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15926D2-3916-4E6E-825C-3B707E35DB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95" y="781860"/>
            <a:ext cx="2504846" cy="229487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FF89318D-08E9-4EAB-9552-EC989CC4C800}"/>
              </a:ext>
            </a:extLst>
          </p:cNvPr>
          <p:cNvSpPr/>
          <p:nvPr/>
        </p:nvSpPr>
        <p:spPr>
          <a:xfrm>
            <a:off x="5465538" y="1397151"/>
            <a:ext cx="11487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A6A31"/>
                </a:solidFill>
                <a:latin typeface="Arial"/>
                <a:ea typeface="微软雅黑"/>
                <a:cs typeface="+mn-ea"/>
                <a:sym typeface="Arial"/>
              </a:rPr>
              <a:t>03</a:t>
            </a:r>
            <a:endParaRPr lang="zh-CN" altLang="en-US" sz="6600" b="1" dirty="0">
              <a:solidFill>
                <a:srgbClr val="FA6A3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97" y="3939947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=""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058630" y="4578449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 smtClean="0">
                <a:solidFill>
                  <a:srgbClr val="FA6A31"/>
                </a:solidFill>
                <a:latin typeface="Arial"/>
                <a:ea typeface="微软雅黑"/>
                <a:cs typeface="+mn-ea"/>
                <a:sym typeface="Arial"/>
              </a:rPr>
              <a:t>技术路线</a:t>
            </a:r>
            <a:endParaRPr lang="zh-CN" altLang="en-US" sz="2800" b="1" dirty="0">
              <a:solidFill>
                <a:srgbClr val="FA6A3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73165CC-48AC-4A94-AB75-7946D140B9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312" y="-2226798"/>
            <a:ext cx="7054763" cy="6858000"/>
          </a:xfrm>
          <a:prstGeom prst="rect">
            <a:avLst/>
          </a:prstGeom>
        </p:spPr>
      </p:pic>
      <p:sp>
        <p:nvSpPr>
          <p:cNvPr id="33" name="AutoShape 30">
            <a:extLst>
              <a:ext uri="{FF2B5EF4-FFF2-40B4-BE49-F238E27FC236}">
                <a16:creationId xmlns="" xmlns:a16="http://schemas.microsoft.com/office/drawing/2014/main" id="{0E757C22-3443-420E-B9D3-4132AA66CA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975979" y="3352559"/>
            <a:ext cx="5245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任意多边形 47">
            <a:extLst>
              <a:ext uri="{FF2B5EF4-FFF2-40B4-BE49-F238E27FC236}">
                <a16:creationId xmlns="" xmlns:a16="http://schemas.microsoft.com/office/drawing/2014/main" id="{9FBF7235-D9F6-4DBE-8B33-9F0BEF85924B}"/>
              </a:ext>
            </a:extLst>
          </p:cNvPr>
          <p:cNvSpPr>
            <a:spLocks/>
          </p:cNvSpPr>
          <p:nvPr/>
        </p:nvSpPr>
        <p:spPr bwMode="auto">
          <a:xfrm rot="21480000" flipH="1">
            <a:off x="4383139" y="2533098"/>
            <a:ext cx="1787206" cy="1065163"/>
          </a:xfrm>
          <a:custGeom>
            <a:avLst/>
            <a:gdLst>
              <a:gd name="T0" fmla="*/ 0 w 2262142"/>
              <a:gd name="T1" fmla="*/ 0 h 1396256"/>
              <a:gd name="T2" fmla="*/ 74770 w 2262142"/>
              <a:gd name="T3" fmla="*/ 1396256 h 1396256"/>
              <a:gd name="T4" fmla="*/ 2262142 w 2262142"/>
              <a:gd name="T5" fmla="*/ 1396256 h 1396256"/>
              <a:gd name="T6" fmla="*/ 0 w 2262142"/>
              <a:gd name="T7" fmla="*/ 0 h 1396256"/>
              <a:gd name="T8" fmla="*/ 2262142 w 2262142"/>
              <a:gd name="T9" fmla="*/ 1396256 h 1396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close/>
              </a:path>
            </a:pathLst>
          </a:custGeom>
          <a:solidFill>
            <a:srgbClr val="FA6A3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任意多边形 51">
            <a:extLst>
              <a:ext uri="{FF2B5EF4-FFF2-40B4-BE49-F238E27FC236}">
                <a16:creationId xmlns="" xmlns:a16="http://schemas.microsoft.com/office/drawing/2014/main" id="{68D11992-E6FB-4C38-9D52-593A9CFA070E}"/>
              </a:ext>
            </a:extLst>
          </p:cNvPr>
          <p:cNvSpPr>
            <a:spLocks/>
          </p:cNvSpPr>
          <p:nvPr/>
        </p:nvSpPr>
        <p:spPr bwMode="auto">
          <a:xfrm>
            <a:off x="6128574" y="2509229"/>
            <a:ext cx="1342642" cy="1065163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FA6A3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任意多边形 63">
            <a:extLst>
              <a:ext uri="{FF2B5EF4-FFF2-40B4-BE49-F238E27FC236}">
                <a16:creationId xmlns="" xmlns:a16="http://schemas.microsoft.com/office/drawing/2014/main" id="{54778E51-EEB1-4C1A-ADD4-E9926CF5CF60}"/>
              </a:ext>
            </a:extLst>
          </p:cNvPr>
          <p:cNvSpPr>
            <a:spLocks/>
          </p:cNvSpPr>
          <p:nvPr/>
        </p:nvSpPr>
        <p:spPr bwMode="auto">
          <a:xfrm rot="120000" flipH="1" flipV="1">
            <a:off x="4383139" y="3651967"/>
            <a:ext cx="1787206" cy="1060688"/>
          </a:xfrm>
          <a:custGeom>
            <a:avLst/>
            <a:gdLst>
              <a:gd name="T0" fmla="*/ 1901961 w 1901961"/>
              <a:gd name="T1" fmla="*/ 1128526 h 1128526"/>
              <a:gd name="T2" fmla="*/ 62575 w 1901961"/>
              <a:gd name="T3" fmla="*/ 1128526 h 1128526"/>
              <a:gd name="T4" fmla="*/ 0 w 1901961"/>
              <a:gd name="T5" fmla="*/ 290 h 1128526"/>
              <a:gd name="T6" fmla="*/ 8289 w 1901961"/>
              <a:gd name="T7" fmla="*/ 0 h 1128526"/>
              <a:gd name="T8" fmla="*/ 0 w 1901961"/>
              <a:gd name="T9" fmla="*/ 0 h 1128526"/>
              <a:gd name="T10" fmla="*/ 1901961 w 1901961"/>
              <a:gd name="T11" fmla="*/ 1128526 h 1128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close/>
              </a:path>
            </a:pathLst>
          </a:custGeom>
          <a:solidFill>
            <a:srgbClr val="2D6B8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6" name="任意多边形 53">
            <a:extLst>
              <a:ext uri="{FF2B5EF4-FFF2-40B4-BE49-F238E27FC236}">
                <a16:creationId xmlns="" xmlns:a16="http://schemas.microsoft.com/office/drawing/2014/main" id="{4E9AC725-01EA-4B3A-B69D-03B28C4F8513}"/>
              </a:ext>
            </a:extLst>
          </p:cNvPr>
          <p:cNvSpPr>
            <a:spLocks/>
          </p:cNvSpPr>
          <p:nvPr/>
        </p:nvSpPr>
        <p:spPr bwMode="auto">
          <a:xfrm flipV="1">
            <a:off x="6112164" y="3675836"/>
            <a:ext cx="1342642" cy="1053228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2D6B8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任意多边形 55">
            <a:extLst>
              <a:ext uri="{FF2B5EF4-FFF2-40B4-BE49-F238E27FC236}">
                <a16:creationId xmlns="" xmlns:a16="http://schemas.microsoft.com/office/drawing/2014/main" id="{B32418FB-81A6-445D-86E0-22C0E3ED90C5}"/>
              </a:ext>
            </a:extLst>
          </p:cNvPr>
          <p:cNvSpPr>
            <a:spLocks/>
          </p:cNvSpPr>
          <p:nvPr/>
        </p:nvSpPr>
        <p:spPr bwMode="auto">
          <a:xfrm rot="13105210" flipV="1">
            <a:off x="3884870" y="4305386"/>
            <a:ext cx="2819548" cy="826471"/>
          </a:xfrm>
          <a:custGeom>
            <a:avLst/>
            <a:gdLst>
              <a:gd name="T0" fmla="*/ 0 w 3567861"/>
              <a:gd name="T1" fmla="*/ 1045825 h 1045825"/>
              <a:gd name="T2" fmla="*/ 829510 w 3567861"/>
              <a:gd name="T3" fmla="*/ 0 h 1045825"/>
              <a:gd name="T4" fmla="*/ 3567861 w 3567861"/>
              <a:gd name="T5" fmla="*/ 116658 h 1045825"/>
              <a:gd name="T6" fmla="*/ 0 w 3567861"/>
              <a:gd name="T7" fmla="*/ 1045825 h 1045825"/>
              <a:gd name="T8" fmla="*/ 0 w 3567861"/>
              <a:gd name="T9" fmla="*/ 0 h 1045825"/>
              <a:gd name="T10" fmla="*/ 3567861 w 3567861"/>
              <a:gd name="T11" fmla="*/ 1045825 h 1045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A6A3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6" name="任意多边形 56">
            <a:extLst>
              <a:ext uri="{FF2B5EF4-FFF2-40B4-BE49-F238E27FC236}">
                <a16:creationId xmlns="" xmlns:a16="http://schemas.microsoft.com/office/drawing/2014/main" id="{A1F80436-1F1B-45DB-A87B-B7B33D69FEFC}"/>
              </a:ext>
            </a:extLst>
          </p:cNvPr>
          <p:cNvSpPr>
            <a:spLocks/>
          </p:cNvSpPr>
          <p:nvPr/>
        </p:nvSpPr>
        <p:spPr bwMode="auto">
          <a:xfrm flipV="1">
            <a:off x="6112164" y="4848410"/>
            <a:ext cx="1342642" cy="1048753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FA6A3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7" name="任意多边形 58">
            <a:extLst>
              <a:ext uri="{FF2B5EF4-FFF2-40B4-BE49-F238E27FC236}">
                <a16:creationId xmlns="" xmlns:a16="http://schemas.microsoft.com/office/drawing/2014/main" id="{8D2663DE-E150-44D7-8D5F-98DEFE5C5FA0}"/>
              </a:ext>
            </a:extLst>
          </p:cNvPr>
          <p:cNvSpPr>
            <a:spLocks/>
          </p:cNvSpPr>
          <p:nvPr/>
        </p:nvSpPr>
        <p:spPr bwMode="auto">
          <a:xfrm rot="8494790">
            <a:off x="3884870" y="2106437"/>
            <a:ext cx="2819548" cy="826471"/>
          </a:xfrm>
          <a:custGeom>
            <a:avLst/>
            <a:gdLst>
              <a:gd name="T0" fmla="*/ 0 w 3567861"/>
              <a:gd name="T1" fmla="*/ 1045825 h 1045825"/>
              <a:gd name="T2" fmla="*/ 829510 w 3567861"/>
              <a:gd name="T3" fmla="*/ 0 h 1045825"/>
              <a:gd name="T4" fmla="*/ 3567861 w 3567861"/>
              <a:gd name="T5" fmla="*/ 116658 h 1045825"/>
              <a:gd name="T6" fmla="*/ 0 w 3567861"/>
              <a:gd name="T7" fmla="*/ 1045825 h 1045825"/>
              <a:gd name="T8" fmla="*/ 0 w 3567861"/>
              <a:gd name="T9" fmla="*/ 0 h 1045825"/>
              <a:gd name="T10" fmla="*/ 3567861 w 3567861"/>
              <a:gd name="T11" fmla="*/ 1045825 h 1045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2D6B8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8" name="任意多边形 59">
            <a:extLst>
              <a:ext uri="{FF2B5EF4-FFF2-40B4-BE49-F238E27FC236}">
                <a16:creationId xmlns="" xmlns:a16="http://schemas.microsoft.com/office/drawing/2014/main" id="{2A95174F-5635-4CED-A8E3-60F4FC47C010}"/>
              </a:ext>
            </a:extLst>
          </p:cNvPr>
          <p:cNvSpPr>
            <a:spLocks/>
          </p:cNvSpPr>
          <p:nvPr/>
        </p:nvSpPr>
        <p:spPr bwMode="auto">
          <a:xfrm>
            <a:off x="6128574" y="1333672"/>
            <a:ext cx="1342642" cy="1050244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2D6B8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文本框 10">
            <a:extLst>
              <a:ext uri="{FF2B5EF4-FFF2-40B4-BE49-F238E27FC236}">
                <a16:creationId xmlns="" xmlns:a16="http://schemas.microsoft.com/office/drawing/2014/main" id="{6B676062-36D8-4A94-B062-D31E7E7C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73" y="1679935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40000"/>
              </a:spcAft>
              <a:buClr>
                <a:srgbClr val="292929"/>
              </a:buClr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iOS</a:t>
            </a:r>
            <a:r>
              <a:rPr lang="zh-CN" altLang="en-US" b="1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端</a:t>
            </a:r>
            <a:endParaRPr lang="en-US" altLang="zh-CN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1" name="文本框 37">
            <a:extLst>
              <a:ext uri="{FF2B5EF4-FFF2-40B4-BE49-F238E27FC236}">
                <a16:creationId xmlns="" xmlns:a16="http://schemas.microsoft.com/office/drawing/2014/main" id="{8B925C16-BCDD-4BFD-A2D5-705E4716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09" y="277074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noProof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后端</a:t>
            </a:r>
            <a:endParaRPr lang="id-ID" altLang="id-ID" b="1" noProof="1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4" name="文本框 38">
            <a:extLst>
              <a:ext uri="{FF2B5EF4-FFF2-40B4-BE49-F238E27FC236}">
                <a16:creationId xmlns="" xmlns:a16="http://schemas.microsoft.com/office/drawing/2014/main" id="{7898551B-6C7F-4CB5-A7F8-95AC23FB0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94" y="399478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数据库</a:t>
            </a:r>
            <a:endParaRPr lang="id-ID" altLang="id-ID" b="1" noProof="1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5" name="文本框 39">
            <a:extLst>
              <a:ext uri="{FF2B5EF4-FFF2-40B4-BE49-F238E27FC236}">
                <a16:creationId xmlns="" xmlns:a16="http://schemas.microsoft.com/office/drawing/2014/main" id="{0B11697D-32DC-43C4-818C-28B3D424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38" y="5196014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noProof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其他</a:t>
            </a:r>
            <a:endParaRPr lang="id-ID" altLang="id-ID" b="1" noProof="1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8" name="Rektangel 76">
            <a:extLst>
              <a:ext uri="{FF2B5EF4-FFF2-40B4-BE49-F238E27FC236}">
                <a16:creationId xmlns="" xmlns:a16="http://schemas.microsoft.com/office/drawing/2014/main" id="{5F5B8EBE-C826-416A-A195-015441D7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683" y="1449525"/>
            <a:ext cx="251250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Swift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开发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9" name="Rektangel 76">
            <a:extLst>
              <a:ext uri="{FF2B5EF4-FFF2-40B4-BE49-F238E27FC236}">
                <a16:creationId xmlns="" xmlns:a16="http://schemas.microsoft.com/office/drawing/2014/main" id="{09E1E267-ECF1-4BDB-ACE9-0BEF1515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891" y="2597633"/>
            <a:ext cx="2512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Node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Js</a:t>
            </a:r>
            <a:endParaRPr lang="id-ID" altLang="id-ID" sz="1000" noProof="1">
              <a:solidFill>
                <a:srgbClr val="3AB6A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8F5C7DDF-B76D-4364-A5B3-DC3091039E9A}"/>
              </a:ext>
            </a:extLst>
          </p:cNvPr>
          <p:cNvSpPr/>
          <p:nvPr/>
        </p:nvSpPr>
        <p:spPr>
          <a:xfrm>
            <a:off x="7707382" y="1881223"/>
            <a:ext cx="2841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以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Reactor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Kit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结构开发，充分利用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Rx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特性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F70342EE-1748-407E-BC60-6AE55B2ADA74}"/>
              </a:ext>
            </a:extLst>
          </p:cNvPr>
          <p:cNvSpPr/>
          <p:nvPr/>
        </p:nvSpPr>
        <p:spPr>
          <a:xfrm>
            <a:off x="7701890" y="2828414"/>
            <a:ext cx="3867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使用阿里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egg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Js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 开发</a:t>
            </a:r>
            <a:endParaRPr lang="zh-CN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2" name="Rektangel 76">
            <a:extLst>
              <a:ext uri="{FF2B5EF4-FFF2-40B4-BE49-F238E27FC236}">
                <a16:creationId xmlns="" xmlns:a16="http://schemas.microsoft.com/office/drawing/2014/main" id="{07693A76-1AE2-444A-9557-7BBF37CB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56" y="4059003"/>
            <a:ext cx="2663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MySql</a:t>
            </a:r>
            <a:endParaRPr lang="id-ID" altLang="id-ID" sz="1400" noProof="1">
              <a:solidFill>
                <a:srgbClr val="3AB6A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3" name="Rektangel 76">
            <a:extLst>
              <a:ext uri="{FF2B5EF4-FFF2-40B4-BE49-F238E27FC236}">
                <a16:creationId xmlns="" xmlns:a16="http://schemas.microsoft.com/office/drawing/2014/main" id="{6B5FD1AB-E073-4708-BB81-3485FC03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890" y="4975708"/>
            <a:ext cx="2663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React Native</a:t>
            </a:r>
            <a:endParaRPr lang="id-ID" altLang="id-ID" sz="1400" noProof="1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AB220BCC-D5A3-4B90-8ABC-EC969025AFE7}"/>
              </a:ext>
            </a:extLst>
          </p:cNvPr>
          <p:cNvSpPr/>
          <p:nvPr/>
        </p:nvSpPr>
        <p:spPr>
          <a:xfrm>
            <a:off x="7675526" y="5303736"/>
            <a:ext cx="2841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利用该技术</a:t>
            </a:r>
            <a:r>
              <a:rPr lang="zh-CN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做部分界面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7" name="任意多边形 523">
            <a:extLst>
              <a:ext uri="{FF2B5EF4-FFF2-40B4-BE49-F238E27FC236}">
                <a16:creationId xmlns="" xmlns:a16="http://schemas.microsoft.com/office/drawing/2014/main" id="{395BAD0C-4EFF-4F73-AF54-DDE047634D7B}"/>
              </a:ext>
            </a:extLst>
          </p:cNvPr>
          <p:cNvSpPr/>
          <p:nvPr/>
        </p:nvSpPr>
        <p:spPr>
          <a:xfrm>
            <a:off x="1590162" y="2431706"/>
            <a:ext cx="2448615" cy="2285371"/>
          </a:xfrm>
          <a:custGeom>
            <a:avLst/>
            <a:gdLst/>
            <a:ahLst/>
            <a:cxnLst/>
            <a:rect l="l" t="t" r="r" b="b"/>
            <a:pathLst>
              <a:path w="275545" h="257175">
                <a:moveTo>
                  <a:pt x="86395" y="137773"/>
                </a:moveTo>
                <a:cubicBezTo>
                  <a:pt x="87352" y="137773"/>
                  <a:pt x="89409" y="138801"/>
                  <a:pt x="92566" y="140858"/>
                </a:cubicBezTo>
                <a:cubicBezTo>
                  <a:pt x="95723" y="142915"/>
                  <a:pt x="99215" y="145211"/>
                  <a:pt x="103042" y="147747"/>
                </a:cubicBezTo>
                <a:cubicBezTo>
                  <a:pt x="106869" y="150282"/>
                  <a:pt x="111988" y="152578"/>
                  <a:pt x="118398" y="154635"/>
                </a:cubicBezTo>
                <a:cubicBezTo>
                  <a:pt x="124808" y="156693"/>
                  <a:pt x="131267" y="157721"/>
                  <a:pt x="137772" y="157721"/>
                </a:cubicBezTo>
                <a:cubicBezTo>
                  <a:pt x="144278" y="157721"/>
                  <a:pt x="150736" y="156693"/>
                  <a:pt x="157147" y="154635"/>
                </a:cubicBezTo>
                <a:cubicBezTo>
                  <a:pt x="163557" y="152578"/>
                  <a:pt x="168676" y="150282"/>
                  <a:pt x="172503" y="147747"/>
                </a:cubicBezTo>
                <a:cubicBezTo>
                  <a:pt x="176330" y="145211"/>
                  <a:pt x="179822" y="142915"/>
                  <a:pt x="182979" y="140858"/>
                </a:cubicBezTo>
                <a:cubicBezTo>
                  <a:pt x="186136" y="138801"/>
                  <a:pt x="188193" y="137773"/>
                  <a:pt x="189150" y="137773"/>
                </a:cubicBezTo>
                <a:cubicBezTo>
                  <a:pt x="194986" y="137773"/>
                  <a:pt x="200320" y="138729"/>
                  <a:pt x="205152" y="140643"/>
                </a:cubicBezTo>
                <a:cubicBezTo>
                  <a:pt x="209983" y="142557"/>
                  <a:pt x="214073" y="145116"/>
                  <a:pt x="217422" y="148321"/>
                </a:cubicBezTo>
                <a:cubicBezTo>
                  <a:pt x="220771" y="151526"/>
                  <a:pt x="223737" y="155401"/>
                  <a:pt x="226320" y="159945"/>
                </a:cubicBezTo>
                <a:cubicBezTo>
                  <a:pt x="228903" y="164490"/>
                  <a:pt x="230960" y="169154"/>
                  <a:pt x="232491" y="173938"/>
                </a:cubicBezTo>
                <a:cubicBezTo>
                  <a:pt x="234022" y="178722"/>
                  <a:pt x="235289" y="183912"/>
                  <a:pt x="236294" y="189509"/>
                </a:cubicBezTo>
                <a:cubicBezTo>
                  <a:pt x="237299" y="195106"/>
                  <a:pt x="237968" y="200320"/>
                  <a:pt x="238303" y="205152"/>
                </a:cubicBezTo>
                <a:cubicBezTo>
                  <a:pt x="238638" y="209984"/>
                  <a:pt x="238805" y="214935"/>
                  <a:pt x="238805" y="220006"/>
                </a:cubicBezTo>
                <a:cubicBezTo>
                  <a:pt x="238805" y="231487"/>
                  <a:pt x="235313" y="240552"/>
                  <a:pt x="228329" y="247201"/>
                </a:cubicBezTo>
                <a:cubicBezTo>
                  <a:pt x="221345" y="253851"/>
                  <a:pt x="212064" y="257175"/>
                  <a:pt x="200488" y="257175"/>
                </a:cubicBezTo>
                <a:lnTo>
                  <a:pt x="75057" y="257175"/>
                </a:lnTo>
                <a:cubicBezTo>
                  <a:pt x="63481" y="257175"/>
                  <a:pt x="54200" y="253851"/>
                  <a:pt x="47216" y="247201"/>
                </a:cubicBezTo>
                <a:cubicBezTo>
                  <a:pt x="40232" y="240552"/>
                  <a:pt x="36739" y="231487"/>
                  <a:pt x="36739" y="220006"/>
                </a:cubicBezTo>
                <a:cubicBezTo>
                  <a:pt x="36739" y="214935"/>
                  <a:pt x="36907" y="209984"/>
                  <a:pt x="37242" y="205152"/>
                </a:cubicBezTo>
                <a:cubicBezTo>
                  <a:pt x="37577" y="200320"/>
                  <a:pt x="38246" y="195106"/>
                  <a:pt x="39251" y="189509"/>
                </a:cubicBezTo>
                <a:cubicBezTo>
                  <a:pt x="40255" y="183912"/>
                  <a:pt x="41523" y="178722"/>
                  <a:pt x="43054" y="173938"/>
                </a:cubicBezTo>
                <a:cubicBezTo>
                  <a:pt x="44585" y="169154"/>
                  <a:pt x="46642" y="164490"/>
                  <a:pt x="49225" y="159945"/>
                </a:cubicBezTo>
                <a:cubicBezTo>
                  <a:pt x="51808" y="155401"/>
                  <a:pt x="54774" y="151526"/>
                  <a:pt x="58123" y="148321"/>
                </a:cubicBezTo>
                <a:cubicBezTo>
                  <a:pt x="61471" y="145116"/>
                  <a:pt x="65562" y="142557"/>
                  <a:pt x="70393" y="140643"/>
                </a:cubicBezTo>
                <a:cubicBezTo>
                  <a:pt x="75225" y="138729"/>
                  <a:pt x="80559" y="137773"/>
                  <a:pt x="86395" y="137773"/>
                </a:cubicBezTo>
                <a:close/>
                <a:moveTo>
                  <a:pt x="257749" y="73479"/>
                </a:moveTo>
                <a:cubicBezTo>
                  <a:pt x="269613" y="73479"/>
                  <a:pt x="275545" y="90366"/>
                  <a:pt x="275545" y="124139"/>
                </a:cubicBezTo>
                <a:cubicBezTo>
                  <a:pt x="275545" y="131602"/>
                  <a:pt x="272866" y="137270"/>
                  <a:pt x="267508" y="141145"/>
                </a:cubicBezTo>
                <a:cubicBezTo>
                  <a:pt x="262150" y="145020"/>
                  <a:pt x="255549" y="146958"/>
                  <a:pt x="247703" y="146958"/>
                </a:cubicBezTo>
                <a:lnTo>
                  <a:pt x="228473" y="146958"/>
                </a:lnTo>
                <a:cubicBezTo>
                  <a:pt x="218618" y="135190"/>
                  <a:pt x="205941" y="129066"/>
                  <a:pt x="190442" y="128588"/>
                </a:cubicBezTo>
                <a:cubicBezTo>
                  <a:pt x="198191" y="117394"/>
                  <a:pt x="202066" y="105147"/>
                  <a:pt x="202066" y="91849"/>
                </a:cubicBezTo>
                <a:cubicBezTo>
                  <a:pt x="202066" y="89074"/>
                  <a:pt x="201827" y="85917"/>
                  <a:pt x="201349" y="82377"/>
                </a:cubicBezTo>
                <a:cubicBezTo>
                  <a:pt x="207663" y="84577"/>
                  <a:pt x="214026" y="85678"/>
                  <a:pt x="220436" y="85678"/>
                </a:cubicBezTo>
                <a:cubicBezTo>
                  <a:pt x="226081" y="85678"/>
                  <a:pt x="231773" y="84649"/>
                  <a:pt x="237514" y="82592"/>
                </a:cubicBezTo>
                <a:cubicBezTo>
                  <a:pt x="243254" y="80535"/>
                  <a:pt x="247919" y="78502"/>
                  <a:pt x="251506" y="76493"/>
                </a:cubicBezTo>
                <a:cubicBezTo>
                  <a:pt x="255094" y="74484"/>
                  <a:pt x="257175" y="73479"/>
                  <a:pt x="257749" y="73479"/>
                </a:cubicBezTo>
                <a:close/>
                <a:moveTo>
                  <a:pt x="17796" y="73479"/>
                </a:moveTo>
                <a:cubicBezTo>
                  <a:pt x="18370" y="73479"/>
                  <a:pt x="20451" y="74484"/>
                  <a:pt x="24039" y="76493"/>
                </a:cubicBezTo>
                <a:cubicBezTo>
                  <a:pt x="27626" y="78502"/>
                  <a:pt x="32291" y="80535"/>
                  <a:pt x="38031" y="82592"/>
                </a:cubicBezTo>
                <a:cubicBezTo>
                  <a:pt x="43772" y="84649"/>
                  <a:pt x="49464" y="85678"/>
                  <a:pt x="55109" y="85678"/>
                </a:cubicBezTo>
                <a:cubicBezTo>
                  <a:pt x="61519" y="85678"/>
                  <a:pt x="67882" y="84577"/>
                  <a:pt x="74196" y="82377"/>
                </a:cubicBezTo>
                <a:cubicBezTo>
                  <a:pt x="73718" y="85917"/>
                  <a:pt x="73479" y="89074"/>
                  <a:pt x="73479" y="91849"/>
                </a:cubicBezTo>
                <a:cubicBezTo>
                  <a:pt x="73479" y="105147"/>
                  <a:pt x="77354" y="117394"/>
                  <a:pt x="85103" y="128588"/>
                </a:cubicBezTo>
                <a:cubicBezTo>
                  <a:pt x="69604" y="129066"/>
                  <a:pt x="56927" y="135190"/>
                  <a:pt x="47072" y="146958"/>
                </a:cubicBezTo>
                <a:lnTo>
                  <a:pt x="27842" y="146958"/>
                </a:lnTo>
                <a:cubicBezTo>
                  <a:pt x="19996" y="146958"/>
                  <a:pt x="13395" y="145020"/>
                  <a:pt x="8037" y="141145"/>
                </a:cubicBezTo>
                <a:cubicBezTo>
                  <a:pt x="2679" y="137270"/>
                  <a:pt x="0" y="131602"/>
                  <a:pt x="0" y="124139"/>
                </a:cubicBezTo>
                <a:cubicBezTo>
                  <a:pt x="0" y="90366"/>
                  <a:pt x="5932" y="73479"/>
                  <a:pt x="17796" y="73479"/>
                </a:cubicBezTo>
                <a:close/>
                <a:moveTo>
                  <a:pt x="137772" y="36740"/>
                </a:moveTo>
                <a:cubicBezTo>
                  <a:pt x="152985" y="36740"/>
                  <a:pt x="165973" y="42121"/>
                  <a:pt x="176736" y="52885"/>
                </a:cubicBezTo>
                <a:cubicBezTo>
                  <a:pt x="187500" y="63648"/>
                  <a:pt x="192881" y="76636"/>
                  <a:pt x="192881" y="91849"/>
                </a:cubicBezTo>
                <a:cubicBezTo>
                  <a:pt x="192881" y="107061"/>
                  <a:pt x="187500" y="120049"/>
                  <a:pt x="176736" y="130812"/>
                </a:cubicBezTo>
                <a:cubicBezTo>
                  <a:pt x="165973" y="141576"/>
                  <a:pt x="152985" y="146958"/>
                  <a:pt x="137772" y="146958"/>
                </a:cubicBezTo>
                <a:cubicBezTo>
                  <a:pt x="122560" y="146958"/>
                  <a:pt x="109572" y="141576"/>
                  <a:pt x="98809" y="130812"/>
                </a:cubicBezTo>
                <a:cubicBezTo>
                  <a:pt x="88045" y="120049"/>
                  <a:pt x="82664" y="107061"/>
                  <a:pt x="82664" y="91849"/>
                </a:cubicBezTo>
                <a:cubicBezTo>
                  <a:pt x="82664" y="76636"/>
                  <a:pt x="88045" y="63648"/>
                  <a:pt x="98809" y="52885"/>
                </a:cubicBezTo>
                <a:cubicBezTo>
                  <a:pt x="109572" y="42121"/>
                  <a:pt x="122560" y="36740"/>
                  <a:pt x="137772" y="36740"/>
                </a:cubicBezTo>
                <a:close/>
                <a:moveTo>
                  <a:pt x="220436" y="0"/>
                </a:moveTo>
                <a:cubicBezTo>
                  <a:pt x="230577" y="0"/>
                  <a:pt x="239236" y="3588"/>
                  <a:pt x="246412" y="10764"/>
                </a:cubicBezTo>
                <a:cubicBezTo>
                  <a:pt x="253587" y="17940"/>
                  <a:pt x="257175" y="26598"/>
                  <a:pt x="257175" y="36740"/>
                </a:cubicBezTo>
                <a:cubicBezTo>
                  <a:pt x="257175" y="46881"/>
                  <a:pt x="253587" y="55540"/>
                  <a:pt x="246412" y="62716"/>
                </a:cubicBezTo>
                <a:cubicBezTo>
                  <a:pt x="239236" y="69891"/>
                  <a:pt x="230577" y="73479"/>
                  <a:pt x="220436" y="73479"/>
                </a:cubicBezTo>
                <a:cubicBezTo>
                  <a:pt x="210294" y="73479"/>
                  <a:pt x="201636" y="69891"/>
                  <a:pt x="194460" y="62716"/>
                </a:cubicBezTo>
                <a:cubicBezTo>
                  <a:pt x="187284" y="55540"/>
                  <a:pt x="183697" y="46881"/>
                  <a:pt x="183697" y="36740"/>
                </a:cubicBezTo>
                <a:cubicBezTo>
                  <a:pt x="183697" y="26598"/>
                  <a:pt x="187284" y="17940"/>
                  <a:pt x="194460" y="10764"/>
                </a:cubicBezTo>
                <a:cubicBezTo>
                  <a:pt x="201636" y="3588"/>
                  <a:pt x="210294" y="0"/>
                  <a:pt x="220436" y="0"/>
                </a:cubicBezTo>
                <a:close/>
                <a:moveTo>
                  <a:pt x="55109" y="0"/>
                </a:moveTo>
                <a:cubicBezTo>
                  <a:pt x="65251" y="0"/>
                  <a:pt x="73909" y="3588"/>
                  <a:pt x="81085" y="10764"/>
                </a:cubicBezTo>
                <a:cubicBezTo>
                  <a:pt x="88261" y="17940"/>
                  <a:pt x="91848" y="26598"/>
                  <a:pt x="91848" y="36740"/>
                </a:cubicBezTo>
                <a:cubicBezTo>
                  <a:pt x="91848" y="46881"/>
                  <a:pt x="88261" y="55540"/>
                  <a:pt x="81085" y="62716"/>
                </a:cubicBezTo>
                <a:cubicBezTo>
                  <a:pt x="73909" y="69891"/>
                  <a:pt x="65251" y="73479"/>
                  <a:pt x="55109" y="73479"/>
                </a:cubicBezTo>
                <a:cubicBezTo>
                  <a:pt x="44967" y="73479"/>
                  <a:pt x="36309" y="69891"/>
                  <a:pt x="29133" y="62716"/>
                </a:cubicBezTo>
                <a:cubicBezTo>
                  <a:pt x="21958" y="55540"/>
                  <a:pt x="18370" y="46881"/>
                  <a:pt x="18370" y="36740"/>
                </a:cubicBezTo>
                <a:cubicBezTo>
                  <a:pt x="18370" y="26598"/>
                  <a:pt x="21958" y="17940"/>
                  <a:pt x="29133" y="10764"/>
                </a:cubicBezTo>
                <a:cubicBezTo>
                  <a:pt x="36309" y="3588"/>
                  <a:pt x="44967" y="0"/>
                  <a:pt x="55109" y="0"/>
                </a:cubicBezTo>
                <a:close/>
              </a:path>
            </a:pathLst>
          </a:custGeom>
          <a:solidFill>
            <a:srgbClr val="FA6A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53" name="组合 55">
            <a:extLst>
              <a:ext uri="{FF2B5EF4-FFF2-40B4-BE49-F238E27FC236}">
                <a16:creationId xmlns="" xmlns:a16="http://schemas.microsoft.com/office/drawing/2014/main" id="{A23FBB6D-15E6-4227-B7BF-A9DF8AEA7558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54" name="任意多边形 166">
              <a:extLst>
                <a:ext uri="{FF2B5EF4-FFF2-40B4-BE49-F238E27FC236}">
                  <a16:creationId xmlns="" xmlns:a16="http://schemas.microsoft.com/office/drawing/2014/main" id="{C75EB6F9-7B5B-4E6B-A2BD-0298DE2C0B18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5" name="圆角矩形 165">
              <a:extLst>
                <a:ext uri="{FF2B5EF4-FFF2-40B4-BE49-F238E27FC236}">
                  <a16:creationId xmlns="" xmlns:a16="http://schemas.microsoft.com/office/drawing/2014/main" id="{F01B6722-60BE-4C14-BB2E-5509101CBFE0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 smtClean="0">
                  <a:solidFill>
                    <a:srgbClr val="FA6A31"/>
                  </a:solidFill>
                  <a:latin typeface="Arial"/>
                  <a:ea typeface="微软雅黑"/>
                  <a:cs typeface="+mn-ea"/>
                  <a:sym typeface="Arial"/>
                </a:rPr>
                <a:t>技术路线</a:t>
              </a:r>
              <a:endParaRPr lang="zh-CN" altLang="en-US" b="1" dirty="0">
                <a:solidFill>
                  <a:srgbClr val="FA6A3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6" name="圆角矩形 167">
              <a:extLst>
                <a:ext uri="{FF2B5EF4-FFF2-40B4-BE49-F238E27FC236}">
                  <a16:creationId xmlns="" xmlns:a16="http://schemas.microsoft.com/office/drawing/2014/main" id="{4B9ACA72-3708-435C-A124-0980C6C18EAC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9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03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536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36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0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2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3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9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6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34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04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3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3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6" grpId="0" animBg="1"/>
      <p:bldP spid="37" grpId="0" animBg="1"/>
      <p:bldP spid="46" grpId="0" animBg="1"/>
      <p:bldP spid="47" grpId="0" animBg="1"/>
      <p:bldP spid="48" grpId="0" animBg="1"/>
      <p:bldP spid="60" grpId="0"/>
      <p:bldP spid="61" grpId="0"/>
      <p:bldP spid="64" grpId="0"/>
      <p:bldP spid="65" grpId="0"/>
      <p:bldP spid="68" grpId="0"/>
      <p:bldP spid="69" grpId="0"/>
      <p:bldP spid="70" grpId="0"/>
      <p:bldP spid="71" grpId="0"/>
      <p:bldP spid="72" grpId="0"/>
      <p:bldP spid="73" grpId="0"/>
      <p:bldP spid="76" grpId="0"/>
      <p:bldP spid="8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274</Words>
  <Application>Microsoft Macintosh PowerPoint</Application>
  <PresentationFormat>宽屏</PresentationFormat>
  <Paragraphs>84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Bebas Neue</vt:lpstr>
      <vt:lpstr>Lato Light</vt:lpstr>
      <vt:lpstr>Wingdings</vt:lpstr>
      <vt:lpstr>等线</vt:lpstr>
      <vt:lpstr>等线 Light</vt:lpstr>
      <vt:lpstr>经典圆体简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Microsoft Office 用户</cp:lastModifiedBy>
  <cp:revision>72</cp:revision>
  <dcterms:created xsi:type="dcterms:W3CDTF">2017-07-25T14:12:10Z</dcterms:created>
  <dcterms:modified xsi:type="dcterms:W3CDTF">2018-01-05T13:06:48Z</dcterms:modified>
</cp:coreProperties>
</file>