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0"/>
  </p:notesMasterIdLst>
  <p:sldIdLst>
    <p:sldId id="260" r:id="rId2"/>
    <p:sldId id="261" r:id="rId3"/>
    <p:sldId id="262" r:id="rId4"/>
    <p:sldId id="278" r:id="rId5"/>
    <p:sldId id="270" r:id="rId6"/>
    <p:sldId id="266" r:id="rId7"/>
    <p:sldId id="263" r:id="rId8"/>
    <p:sldId id="272" r:id="rId9"/>
    <p:sldId id="271" r:id="rId10"/>
    <p:sldId id="276" r:id="rId11"/>
    <p:sldId id="268" r:id="rId12"/>
    <p:sldId id="265" r:id="rId13"/>
    <p:sldId id="273" r:id="rId14"/>
    <p:sldId id="274" r:id="rId15"/>
    <p:sldId id="275" r:id="rId16"/>
    <p:sldId id="264" r:id="rId17"/>
    <p:sldId id="284" r:id="rId18"/>
    <p:sldId id="267" r:id="rId19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B4BB0A5-F8AC-584A-A026-16211A6AA288}">
          <p14:sldIdLst>
            <p14:sldId id="260"/>
            <p14:sldId id="261"/>
            <p14:sldId id="262"/>
            <p14:sldId id="278"/>
            <p14:sldId id="270"/>
            <p14:sldId id="266"/>
            <p14:sldId id="263"/>
            <p14:sldId id="272"/>
            <p14:sldId id="271"/>
            <p14:sldId id="276"/>
            <p14:sldId id="268"/>
            <p14:sldId id="265"/>
            <p14:sldId id="273"/>
            <p14:sldId id="274"/>
            <p14:sldId id="275"/>
            <p14:sldId id="264"/>
            <p14:sldId id="284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10" autoAdjust="0"/>
    <p:restoredTop sz="94660"/>
  </p:normalViewPr>
  <p:slideViewPr>
    <p:cSldViewPr snapToGrid="0">
      <p:cViewPr>
        <p:scale>
          <a:sx n="104" d="100"/>
          <a:sy n="104" d="100"/>
        </p:scale>
        <p:origin x="-158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87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967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19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863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608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4774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338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968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08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556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88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45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014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451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413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227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718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560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28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image" Target="../media/image3.jp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 rot="2700000">
            <a:off x="2662424" y="663195"/>
            <a:ext cx="3744766" cy="4660752"/>
          </a:xfrm>
          <a:custGeom>
            <a:avLst/>
            <a:gdLst>
              <a:gd name="connsiteX0" fmla="*/ 4143589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0" fmla="*/ 4175818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14" fmla="*/ 0 w 4175818"/>
              <a:gd name="connsiteY14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2621466 w 3847271"/>
              <a:gd name="connsiteY6" fmla="*/ 2823524 h 4660752"/>
              <a:gd name="connsiteX7" fmla="*/ 2933899 w 3847271"/>
              <a:gd name="connsiteY7" fmla="*/ 3135956 h 4660752"/>
              <a:gd name="connsiteX8" fmla="*/ 3690884 w 3847271"/>
              <a:gd name="connsiteY8" fmla="*/ 2378971 h 4660752"/>
              <a:gd name="connsiteX9" fmla="*/ 3690884 w 3847271"/>
              <a:gd name="connsiteY9" fmla="*/ 4660752 h 4660752"/>
              <a:gd name="connsiteX10" fmla="*/ 0 w 3847271"/>
              <a:gd name="connsiteY10" fmla="*/ 4660752 h 4660752"/>
              <a:gd name="connsiteX11" fmla="*/ 0 w 3847271"/>
              <a:gd name="connsiteY11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2933899 w 3847271"/>
              <a:gd name="connsiteY6" fmla="*/ 3135956 h 4660752"/>
              <a:gd name="connsiteX7" fmla="*/ 3690884 w 3847271"/>
              <a:gd name="connsiteY7" fmla="*/ 2378971 h 4660752"/>
              <a:gd name="connsiteX8" fmla="*/ 3690884 w 3847271"/>
              <a:gd name="connsiteY8" fmla="*/ 4660752 h 4660752"/>
              <a:gd name="connsiteX9" fmla="*/ 0 w 3847271"/>
              <a:gd name="connsiteY9" fmla="*/ 4660752 h 4660752"/>
              <a:gd name="connsiteX10" fmla="*/ 0 w 3847271"/>
              <a:gd name="connsiteY10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3690884 w 3847271"/>
              <a:gd name="connsiteY6" fmla="*/ 2378971 h 4660752"/>
              <a:gd name="connsiteX7" fmla="*/ 3690884 w 3847271"/>
              <a:gd name="connsiteY7" fmla="*/ 4660752 h 4660752"/>
              <a:gd name="connsiteX8" fmla="*/ 0 w 3847271"/>
              <a:gd name="connsiteY8" fmla="*/ 4660752 h 4660752"/>
              <a:gd name="connsiteX9" fmla="*/ 0 w 3847271"/>
              <a:gd name="connsiteY9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3847271 w 3847271"/>
              <a:gd name="connsiteY4" fmla="*/ 1597719 h 4660752"/>
              <a:gd name="connsiteX5" fmla="*/ 3690884 w 3847271"/>
              <a:gd name="connsiteY5" fmla="*/ 2378971 h 4660752"/>
              <a:gd name="connsiteX6" fmla="*/ 3690884 w 3847271"/>
              <a:gd name="connsiteY6" fmla="*/ 4660752 h 4660752"/>
              <a:gd name="connsiteX7" fmla="*/ 0 w 3847271"/>
              <a:gd name="connsiteY7" fmla="*/ 4660752 h 4660752"/>
              <a:gd name="connsiteX8" fmla="*/ 0 w 3847271"/>
              <a:gd name="connsiteY8" fmla="*/ 969868 h 4660752"/>
              <a:gd name="connsiteX0" fmla="*/ 3847271 w 3938711"/>
              <a:gd name="connsiteY0" fmla="*/ 1597719 h 4660752"/>
              <a:gd name="connsiteX1" fmla="*/ 3690884 w 3938711"/>
              <a:gd name="connsiteY1" fmla="*/ 2378971 h 4660752"/>
              <a:gd name="connsiteX2" fmla="*/ 3690884 w 3938711"/>
              <a:gd name="connsiteY2" fmla="*/ 4660752 h 4660752"/>
              <a:gd name="connsiteX3" fmla="*/ 0 w 3938711"/>
              <a:gd name="connsiteY3" fmla="*/ 4660752 h 4660752"/>
              <a:gd name="connsiteX4" fmla="*/ 0 w 3938711"/>
              <a:gd name="connsiteY4" fmla="*/ 969868 h 4660752"/>
              <a:gd name="connsiteX5" fmla="*/ 2734487 w 3938711"/>
              <a:gd name="connsiteY5" fmla="*/ 969868 h 4660752"/>
              <a:gd name="connsiteX6" fmla="*/ 2734487 w 3938711"/>
              <a:gd name="connsiteY6" fmla="*/ 0 h 4660752"/>
              <a:gd name="connsiteX7" fmla="*/ 3744766 w 3938711"/>
              <a:gd name="connsiteY7" fmla="*/ 0 h 4660752"/>
              <a:gd name="connsiteX8" fmla="*/ 3938711 w 3938711"/>
              <a:gd name="connsiteY8" fmla="*/ 1689159 h 4660752"/>
              <a:gd name="connsiteX0" fmla="*/ 3847271 w 3847271"/>
              <a:gd name="connsiteY0" fmla="*/ 1597719 h 4660752"/>
              <a:gd name="connsiteX1" fmla="*/ 3690884 w 3847271"/>
              <a:gd name="connsiteY1" fmla="*/ 2378971 h 4660752"/>
              <a:gd name="connsiteX2" fmla="*/ 3690884 w 3847271"/>
              <a:gd name="connsiteY2" fmla="*/ 4660752 h 4660752"/>
              <a:gd name="connsiteX3" fmla="*/ 0 w 3847271"/>
              <a:gd name="connsiteY3" fmla="*/ 4660752 h 4660752"/>
              <a:gd name="connsiteX4" fmla="*/ 0 w 3847271"/>
              <a:gd name="connsiteY4" fmla="*/ 969868 h 4660752"/>
              <a:gd name="connsiteX5" fmla="*/ 2734487 w 3847271"/>
              <a:gd name="connsiteY5" fmla="*/ 969868 h 4660752"/>
              <a:gd name="connsiteX6" fmla="*/ 2734487 w 3847271"/>
              <a:gd name="connsiteY6" fmla="*/ 0 h 4660752"/>
              <a:gd name="connsiteX7" fmla="*/ 3744766 w 3847271"/>
              <a:gd name="connsiteY7" fmla="*/ 0 h 4660752"/>
              <a:gd name="connsiteX0" fmla="*/ 3690884 w 3744766"/>
              <a:gd name="connsiteY0" fmla="*/ 2378971 h 4660752"/>
              <a:gd name="connsiteX1" fmla="*/ 3690884 w 3744766"/>
              <a:gd name="connsiteY1" fmla="*/ 4660752 h 4660752"/>
              <a:gd name="connsiteX2" fmla="*/ 0 w 3744766"/>
              <a:gd name="connsiteY2" fmla="*/ 4660752 h 4660752"/>
              <a:gd name="connsiteX3" fmla="*/ 0 w 3744766"/>
              <a:gd name="connsiteY3" fmla="*/ 969868 h 4660752"/>
              <a:gd name="connsiteX4" fmla="*/ 2734487 w 3744766"/>
              <a:gd name="connsiteY4" fmla="*/ 969868 h 4660752"/>
              <a:gd name="connsiteX5" fmla="*/ 2734487 w 3744766"/>
              <a:gd name="connsiteY5" fmla="*/ 0 h 4660752"/>
              <a:gd name="connsiteX6" fmla="*/ 3744766 w 3744766"/>
              <a:gd name="connsiteY6" fmla="*/ 0 h 466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4766" h="4660752">
                <a:moveTo>
                  <a:pt x="3690884" y="2378971"/>
                </a:moveTo>
                <a:lnTo>
                  <a:pt x="3690884" y="4660752"/>
                </a:lnTo>
                <a:lnTo>
                  <a:pt x="0" y="4660752"/>
                </a:lnTo>
                <a:lnTo>
                  <a:pt x="0" y="969868"/>
                </a:lnTo>
                <a:lnTo>
                  <a:pt x="2734487" y="969868"/>
                </a:lnTo>
                <a:lnTo>
                  <a:pt x="2734487" y="0"/>
                </a:lnTo>
                <a:lnTo>
                  <a:pt x="3744766" y="0"/>
                </a:ln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523490" y="3543300"/>
            <a:ext cx="5060321" cy="5539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000" b="1" dirty="0" smtClean="0">
                <a:solidFill>
                  <a:schemeClr val="accent1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基于</a:t>
            </a:r>
            <a:r>
              <a:rPr lang="en-US" altLang="zh-CN" sz="3000" b="1" dirty="0" smtClean="0">
                <a:solidFill>
                  <a:schemeClr val="accent1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iOS</a:t>
            </a:r>
            <a:r>
              <a:rPr lang="zh-CN" altLang="en-US" sz="3000" b="1" dirty="0" smtClean="0">
                <a:solidFill>
                  <a:schemeClr val="accent1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平台的生鲜电商平台</a:t>
            </a:r>
            <a:endParaRPr lang="zh-CN" altLang="en-US" sz="3000" b="1" dirty="0">
              <a:solidFill>
                <a:schemeClr val="accent1"/>
              </a:solidFill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15461" y="3223474"/>
            <a:ext cx="4393603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14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软件工程专业毕业答辩 </a:t>
            </a:r>
            <a:endParaRPr lang="zh-CN" altLang="en-US" sz="1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09812" y="1973640"/>
            <a:ext cx="2926090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2018</a:t>
            </a:r>
            <a:endParaRPr lang="zh-CN" altLang="en-US" sz="13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117917" y="4742784"/>
            <a:ext cx="1765300" cy="316802"/>
            <a:chOff x="1244534" y="3522134"/>
            <a:chExt cx="1765300" cy="316802"/>
          </a:xfrm>
        </p:grpSpPr>
        <p:sp>
          <p:nvSpPr>
            <p:cNvPr id="20" name="矩形 19"/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244535" y="3526647"/>
              <a:ext cx="16181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答辩人：张力明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615461" y="2781264"/>
            <a:ext cx="291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 月 </a:t>
            </a:r>
            <a:r>
              <a:rPr kumimoji="1" lang="en-US" altLang="zh-CN" dirty="0" smtClean="0"/>
              <a:t>20</a:t>
            </a:r>
            <a:r>
              <a:rPr kumimoji="1" lang="zh-CN" altLang="en-US" dirty="0" smtClean="0"/>
              <a:t>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935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/>
      <p:bldP spid="10" grpId="0"/>
      <p:bldP spid="11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1409700" y="1974531"/>
            <a:ext cx="9372600" cy="2499362"/>
            <a:chOff x="1409700" y="1949131"/>
            <a:chExt cx="9372600" cy="2499362"/>
          </a:xfrm>
        </p:grpSpPr>
        <p:grpSp>
          <p:nvGrpSpPr>
            <p:cNvPr id="37" name="组合 36"/>
            <p:cNvGrpSpPr/>
            <p:nvPr/>
          </p:nvGrpSpPr>
          <p:grpSpPr>
            <a:xfrm>
              <a:off x="1409700" y="1949131"/>
              <a:ext cx="2152227" cy="2499362"/>
              <a:chOff x="1150937" y="2138361"/>
              <a:chExt cx="2066926" cy="2400302"/>
            </a:xfrm>
          </p:grpSpPr>
          <p:sp>
            <p:nvSpPr>
              <p:cNvPr id="38" name="菱形 37"/>
              <p:cNvSpPr/>
              <p:nvPr/>
            </p:nvSpPr>
            <p:spPr>
              <a:xfrm>
                <a:off x="1150937" y="2471737"/>
                <a:ext cx="2066926" cy="2066926"/>
              </a:xfrm>
              <a:prstGeom prst="diamond">
                <a:avLst/>
              </a:prstGeom>
              <a:blipFill>
                <a:blip r:embed="rId3">
                  <a:grayscl/>
                </a:blip>
                <a:srcRect/>
                <a:stretch>
                  <a:fillRect l="-25148" r="-24852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9" name="菱形 38"/>
              <p:cNvSpPr/>
              <p:nvPr/>
            </p:nvSpPr>
            <p:spPr>
              <a:xfrm>
                <a:off x="1851024" y="2138361"/>
                <a:ext cx="666752" cy="666752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0" name="菱形 32"/>
              <p:cNvSpPr/>
              <p:nvPr/>
            </p:nvSpPr>
            <p:spPr>
              <a:xfrm>
                <a:off x="2043735" y="2331284"/>
                <a:ext cx="281332" cy="280907"/>
              </a:xfrm>
              <a:custGeom>
                <a:avLst/>
                <a:gdLst>
                  <a:gd name="connsiteX0" fmla="*/ 506334 w 607638"/>
                  <a:gd name="connsiteY0" fmla="*/ 455027 h 606722"/>
                  <a:gd name="connsiteX1" fmla="*/ 506334 w 607638"/>
                  <a:gd name="connsiteY1" fmla="*/ 505592 h 606722"/>
                  <a:gd name="connsiteX2" fmla="*/ 531616 w 607638"/>
                  <a:gd name="connsiteY2" fmla="*/ 505592 h 606722"/>
                  <a:gd name="connsiteX3" fmla="*/ 556986 w 607638"/>
                  <a:gd name="connsiteY3" fmla="*/ 480265 h 606722"/>
                  <a:gd name="connsiteX4" fmla="*/ 531616 w 607638"/>
                  <a:gd name="connsiteY4" fmla="*/ 455027 h 606722"/>
                  <a:gd name="connsiteX5" fmla="*/ 430401 w 607638"/>
                  <a:gd name="connsiteY5" fmla="*/ 353896 h 606722"/>
                  <a:gd name="connsiteX6" fmla="*/ 405031 w 607638"/>
                  <a:gd name="connsiteY6" fmla="*/ 379223 h 606722"/>
                  <a:gd name="connsiteX7" fmla="*/ 430401 w 607638"/>
                  <a:gd name="connsiteY7" fmla="*/ 404461 h 606722"/>
                  <a:gd name="connsiteX8" fmla="*/ 455683 w 607638"/>
                  <a:gd name="connsiteY8" fmla="*/ 404461 h 606722"/>
                  <a:gd name="connsiteX9" fmla="*/ 455683 w 607638"/>
                  <a:gd name="connsiteY9" fmla="*/ 353896 h 606722"/>
                  <a:gd name="connsiteX10" fmla="*/ 480964 w 607638"/>
                  <a:gd name="connsiteY10" fmla="*/ 252766 h 606722"/>
                  <a:gd name="connsiteX11" fmla="*/ 506334 w 607638"/>
                  <a:gd name="connsiteY11" fmla="*/ 278093 h 606722"/>
                  <a:gd name="connsiteX12" fmla="*/ 506334 w 607638"/>
                  <a:gd name="connsiteY12" fmla="*/ 303331 h 606722"/>
                  <a:gd name="connsiteX13" fmla="*/ 556986 w 607638"/>
                  <a:gd name="connsiteY13" fmla="*/ 303331 h 606722"/>
                  <a:gd name="connsiteX14" fmla="*/ 582268 w 607638"/>
                  <a:gd name="connsiteY14" fmla="*/ 328658 h 606722"/>
                  <a:gd name="connsiteX15" fmla="*/ 556986 w 607638"/>
                  <a:gd name="connsiteY15" fmla="*/ 353896 h 606722"/>
                  <a:gd name="connsiteX16" fmla="*/ 506334 w 607638"/>
                  <a:gd name="connsiteY16" fmla="*/ 353896 h 606722"/>
                  <a:gd name="connsiteX17" fmla="*/ 506334 w 607638"/>
                  <a:gd name="connsiteY17" fmla="*/ 404461 h 606722"/>
                  <a:gd name="connsiteX18" fmla="*/ 531616 w 607638"/>
                  <a:gd name="connsiteY18" fmla="*/ 404461 h 606722"/>
                  <a:gd name="connsiteX19" fmla="*/ 607638 w 607638"/>
                  <a:gd name="connsiteY19" fmla="*/ 480265 h 606722"/>
                  <a:gd name="connsiteX20" fmla="*/ 531616 w 607638"/>
                  <a:gd name="connsiteY20" fmla="*/ 556157 h 606722"/>
                  <a:gd name="connsiteX21" fmla="*/ 506334 w 607638"/>
                  <a:gd name="connsiteY21" fmla="*/ 556157 h 606722"/>
                  <a:gd name="connsiteX22" fmla="*/ 506334 w 607638"/>
                  <a:gd name="connsiteY22" fmla="*/ 581395 h 606722"/>
                  <a:gd name="connsiteX23" fmla="*/ 480964 w 607638"/>
                  <a:gd name="connsiteY23" fmla="*/ 606722 h 606722"/>
                  <a:gd name="connsiteX24" fmla="*/ 455683 w 607638"/>
                  <a:gd name="connsiteY24" fmla="*/ 581395 h 606722"/>
                  <a:gd name="connsiteX25" fmla="*/ 455683 w 607638"/>
                  <a:gd name="connsiteY25" fmla="*/ 556157 h 606722"/>
                  <a:gd name="connsiteX26" fmla="*/ 405031 w 607638"/>
                  <a:gd name="connsiteY26" fmla="*/ 556157 h 606722"/>
                  <a:gd name="connsiteX27" fmla="*/ 379749 w 607638"/>
                  <a:gd name="connsiteY27" fmla="*/ 530830 h 606722"/>
                  <a:gd name="connsiteX28" fmla="*/ 405031 w 607638"/>
                  <a:gd name="connsiteY28" fmla="*/ 505592 h 606722"/>
                  <a:gd name="connsiteX29" fmla="*/ 455683 w 607638"/>
                  <a:gd name="connsiteY29" fmla="*/ 505592 h 606722"/>
                  <a:gd name="connsiteX30" fmla="*/ 455683 w 607638"/>
                  <a:gd name="connsiteY30" fmla="*/ 455027 h 606722"/>
                  <a:gd name="connsiteX31" fmla="*/ 430401 w 607638"/>
                  <a:gd name="connsiteY31" fmla="*/ 455027 h 606722"/>
                  <a:gd name="connsiteX32" fmla="*/ 354379 w 607638"/>
                  <a:gd name="connsiteY32" fmla="*/ 379223 h 606722"/>
                  <a:gd name="connsiteX33" fmla="*/ 430401 w 607638"/>
                  <a:gd name="connsiteY33" fmla="*/ 303331 h 606722"/>
                  <a:gd name="connsiteX34" fmla="*/ 455683 w 607638"/>
                  <a:gd name="connsiteY34" fmla="*/ 303331 h 606722"/>
                  <a:gd name="connsiteX35" fmla="*/ 455683 w 607638"/>
                  <a:gd name="connsiteY35" fmla="*/ 278093 h 606722"/>
                  <a:gd name="connsiteX36" fmla="*/ 480964 w 607638"/>
                  <a:gd name="connsiteY36" fmla="*/ 252766 h 606722"/>
                  <a:gd name="connsiteX37" fmla="*/ 303759 w 607638"/>
                  <a:gd name="connsiteY37" fmla="*/ 151716 h 606722"/>
                  <a:gd name="connsiteX38" fmla="*/ 329117 w 607638"/>
                  <a:gd name="connsiteY38" fmla="*/ 176950 h 606722"/>
                  <a:gd name="connsiteX39" fmla="*/ 329117 w 607638"/>
                  <a:gd name="connsiteY39" fmla="*/ 303301 h 606722"/>
                  <a:gd name="connsiteX40" fmla="*/ 303759 w 607638"/>
                  <a:gd name="connsiteY40" fmla="*/ 328624 h 606722"/>
                  <a:gd name="connsiteX41" fmla="*/ 227862 w 607638"/>
                  <a:gd name="connsiteY41" fmla="*/ 328624 h 606722"/>
                  <a:gd name="connsiteX42" fmla="*/ 202593 w 607638"/>
                  <a:gd name="connsiteY42" fmla="*/ 303301 h 606722"/>
                  <a:gd name="connsiteX43" fmla="*/ 227862 w 607638"/>
                  <a:gd name="connsiteY43" fmla="*/ 278066 h 606722"/>
                  <a:gd name="connsiteX44" fmla="*/ 278490 w 607638"/>
                  <a:gd name="connsiteY44" fmla="*/ 278066 h 606722"/>
                  <a:gd name="connsiteX45" fmla="*/ 278490 w 607638"/>
                  <a:gd name="connsiteY45" fmla="*/ 176950 h 606722"/>
                  <a:gd name="connsiteX46" fmla="*/ 303759 w 607638"/>
                  <a:gd name="connsiteY46" fmla="*/ 151716 h 606722"/>
                  <a:gd name="connsiteX47" fmla="*/ 303762 w 607638"/>
                  <a:gd name="connsiteY47" fmla="*/ 0 h 606722"/>
                  <a:gd name="connsiteX48" fmla="*/ 606634 w 607638"/>
                  <a:gd name="connsiteY48" fmla="*/ 220667 h 606722"/>
                  <a:gd name="connsiteX49" fmla="*/ 589190 w 607638"/>
                  <a:gd name="connsiteY49" fmla="*/ 251860 h 606722"/>
                  <a:gd name="connsiteX50" fmla="*/ 557950 w 607638"/>
                  <a:gd name="connsiteY50" fmla="*/ 234353 h 606722"/>
                  <a:gd name="connsiteX51" fmla="*/ 303762 w 607638"/>
                  <a:gd name="connsiteY51" fmla="*/ 50568 h 606722"/>
                  <a:gd name="connsiteX52" fmla="*/ 50642 w 607638"/>
                  <a:gd name="connsiteY52" fmla="*/ 303317 h 606722"/>
                  <a:gd name="connsiteX53" fmla="*/ 303762 w 607638"/>
                  <a:gd name="connsiteY53" fmla="*/ 556154 h 606722"/>
                  <a:gd name="connsiteX54" fmla="*/ 329127 w 607638"/>
                  <a:gd name="connsiteY54" fmla="*/ 581394 h 606722"/>
                  <a:gd name="connsiteX55" fmla="*/ 303762 w 607638"/>
                  <a:gd name="connsiteY55" fmla="*/ 606722 h 606722"/>
                  <a:gd name="connsiteX56" fmla="*/ 0 w 607638"/>
                  <a:gd name="connsiteY56" fmla="*/ 303317 h 606722"/>
                  <a:gd name="connsiteX57" fmla="*/ 303762 w 607638"/>
                  <a:gd name="connsiteY57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607638" h="606722">
                    <a:moveTo>
                      <a:pt x="506334" y="455027"/>
                    </a:moveTo>
                    <a:lnTo>
                      <a:pt x="506334" y="505592"/>
                    </a:lnTo>
                    <a:lnTo>
                      <a:pt x="531616" y="505592"/>
                    </a:lnTo>
                    <a:cubicBezTo>
                      <a:pt x="545592" y="505592"/>
                      <a:pt x="556986" y="494217"/>
                      <a:pt x="556986" y="480265"/>
                    </a:cubicBezTo>
                    <a:cubicBezTo>
                      <a:pt x="556986" y="466401"/>
                      <a:pt x="545592" y="455027"/>
                      <a:pt x="531616" y="455027"/>
                    </a:cubicBezTo>
                    <a:close/>
                    <a:moveTo>
                      <a:pt x="430401" y="353896"/>
                    </a:moveTo>
                    <a:cubicBezTo>
                      <a:pt x="416425" y="353896"/>
                      <a:pt x="405031" y="365271"/>
                      <a:pt x="405031" y="379223"/>
                    </a:cubicBezTo>
                    <a:cubicBezTo>
                      <a:pt x="405031" y="393087"/>
                      <a:pt x="416425" y="404461"/>
                      <a:pt x="430401" y="404461"/>
                    </a:cubicBezTo>
                    <a:lnTo>
                      <a:pt x="455683" y="404461"/>
                    </a:lnTo>
                    <a:lnTo>
                      <a:pt x="455683" y="353896"/>
                    </a:lnTo>
                    <a:close/>
                    <a:moveTo>
                      <a:pt x="480964" y="252766"/>
                    </a:moveTo>
                    <a:cubicBezTo>
                      <a:pt x="495029" y="252766"/>
                      <a:pt x="506334" y="264141"/>
                      <a:pt x="506334" y="278093"/>
                    </a:cubicBezTo>
                    <a:lnTo>
                      <a:pt x="506334" y="303331"/>
                    </a:lnTo>
                    <a:lnTo>
                      <a:pt x="556986" y="303331"/>
                    </a:lnTo>
                    <a:cubicBezTo>
                      <a:pt x="570962" y="303331"/>
                      <a:pt x="582268" y="314706"/>
                      <a:pt x="582268" y="328658"/>
                    </a:cubicBezTo>
                    <a:cubicBezTo>
                      <a:pt x="582268" y="342610"/>
                      <a:pt x="570962" y="353896"/>
                      <a:pt x="556986" y="353896"/>
                    </a:cubicBezTo>
                    <a:lnTo>
                      <a:pt x="506334" y="353896"/>
                    </a:lnTo>
                    <a:lnTo>
                      <a:pt x="506334" y="404461"/>
                    </a:lnTo>
                    <a:lnTo>
                      <a:pt x="531616" y="404461"/>
                    </a:lnTo>
                    <a:cubicBezTo>
                      <a:pt x="573544" y="404461"/>
                      <a:pt x="607638" y="438497"/>
                      <a:pt x="607638" y="480265"/>
                    </a:cubicBezTo>
                    <a:cubicBezTo>
                      <a:pt x="607638" y="522121"/>
                      <a:pt x="573544" y="556157"/>
                      <a:pt x="531616" y="556157"/>
                    </a:cubicBezTo>
                    <a:lnTo>
                      <a:pt x="506334" y="556157"/>
                    </a:lnTo>
                    <a:lnTo>
                      <a:pt x="506334" y="581395"/>
                    </a:lnTo>
                    <a:cubicBezTo>
                      <a:pt x="506334" y="595347"/>
                      <a:pt x="495029" y="606722"/>
                      <a:pt x="480964" y="606722"/>
                    </a:cubicBezTo>
                    <a:cubicBezTo>
                      <a:pt x="466988" y="606722"/>
                      <a:pt x="455683" y="595347"/>
                      <a:pt x="455683" y="581395"/>
                    </a:cubicBezTo>
                    <a:lnTo>
                      <a:pt x="455683" y="556157"/>
                    </a:lnTo>
                    <a:lnTo>
                      <a:pt x="405031" y="556157"/>
                    </a:lnTo>
                    <a:cubicBezTo>
                      <a:pt x="391055" y="556157"/>
                      <a:pt x="379749" y="544782"/>
                      <a:pt x="379749" y="530830"/>
                    </a:cubicBezTo>
                    <a:cubicBezTo>
                      <a:pt x="379749" y="516878"/>
                      <a:pt x="391055" y="505592"/>
                      <a:pt x="405031" y="505592"/>
                    </a:cubicBezTo>
                    <a:lnTo>
                      <a:pt x="455683" y="505592"/>
                    </a:lnTo>
                    <a:lnTo>
                      <a:pt x="455683" y="455027"/>
                    </a:lnTo>
                    <a:lnTo>
                      <a:pt x="430401" y="455027"/>
                    </a:lnTo>
                    <a:cubicBezTo>
                      <a:pt x="388473" y="455027"/>
                      <a:pt x="354379" y="420991"/>
                      <a:pt x="354379" y="379223"/>
                    </a:cubicBezTo>
                    <a:cubicBezTo>
                      <a:pt x="354379" y="337367"/>
                      <a:pt x="388473" y="303331"/>
                      <a:pt x="430401" y="303331"/>
                    </a:cubicBezTo>
                    <a:lnTo>
                      <a:pt x="455683" y="303331"/>
                    </a:lnTo>
                    <a:lnTo>
                      <a:pt x="455683" y="278093"/>
                    </a:lnTo>
                    <a:cubicBezTo>
                      <a:pt x="455683" y="264141"/>
                      <a:pt x="466988" y="252766"/>
                      <a:pt x="480964" y="252766"/>
                    </a:cubicBezTo>
                    <a:close/>
                    <a:moveTo>
                      <a:pt x="303759" y="151716"/>
                    </a:moveTo>
                    <a:cubicBezTo>
                      <a:pt x="317817" y="151716"/>
                      <a:pt x="329117" y="163000"/>
                      <a:pt x="329117" y="176950"/>
                    </a:cubicBezTo>
                    <a:lnTo>
                      <a:pt x="329117" y="303301"/>
                    </a:lnTo>
                    <a:cubicBezTo>
                      <a:pt x="329117" y="317251"/>
                      <a:pt x="317817" y="328624"/>
                      <a:pt x="303759" y="328624"/>
                    </a:cubicBezTo>
                    <a:lnTo>
                      <a:pt x="227862" y="328624"/>
                    </a:lnTo>
                    <a:cubicBezTo>
                      <a:pt x="213893" y="328624"/>
                      <a:pt x="202593" y="317251"/>
                      <a:pt x="202593" y="303301"/>
                    </a:cubicBezTo>
                    <a:cubicBezTo>
                      <a:pt x="202593" y="289351"/>
                      <a:pt x="213893" y="278066"/>
                      <a:pt x="227862" y="278066"/>
                    </a:cubicBezTo>
                    <a:lnTo>
                      <a:pt x="278490" y="278066"/>
                    </a:lnTo>
                    <a:lnTo>
                      <a:pt x="278490" y="176950"/>
                    </a:lnTo>
                    <a:cubicBezTo>
                      <a:pt x="278490" y="163000"/>
                      <a:pt x="289790" y="151716"/>
                      <a:pt x="303759" y="151716"/>
                    </a:cubicBezTo>
                    <a:close/>
                    <a:moveTo>
                      <a:pt x="303762" y="0"/>
                    </a:moveTo>
                    <a:cubicBezTo>
                      <a:pt x="443049" y="0"/>
                      <a:pt x="570410" y="92781"/>
                      <a:pt x="606634" y="220667"/>
                    </a:cubicBezTo>
                    <a:cubicBezTo>
                      <a:pt x="610461" y="234086"/>
                      <a:pt x="602629" y="248039"/>
                      <a:pt x="589190" y="251860"/>
                    </a:cubicBezTo>
                    <a:cubicBezTo>
                      <a:pt x="575839" y="255504"/>
                      <a:pt x="561688" y="247861"/>
                      <a:pt x="557950" y="234353"/>
                    </a:cubicBezTo>
                    <a:cubicBezTo>
                      <a:pt x="527779" y="127885"/>
                      <a:pt x="420888" y="50568"/>
                      <a:pt x="303762" y="50568"/>
                    </a:cubicBezTo>
                    <a:cubicBezTo>
                      <a:pt x="164208" y="50568"/>
                      <a:pt x="50642" y="163967"/>
                      <a:pt x="50642" y="303317"/>
                    </a:cubicBezTo>
                    <a:cubicBezTo>
                      <a:pt x="50642" y="442755"/>
                      <a:pt x="164208" y="556154"/>
                      <a:pt x="303762" y="556154"/>
                    </a:cubicBezTo>
                    <a:cubicBezTo>
                      <a:pt x="317824" y="556154"/>
                      <a:pt x="329127" y="567441"/>
                      <a:pt x="329127" y="581394"/>
                    </a:cubicBezTo>
                    <a:cubicBezTo>
                      <a:pt x="329127" y="595347"/>
                      <a:pt x="317824" y="606722"/>
                      <a:pt x="303762" y="606722"/>
                    </a:cubicBezTo>
                    <a:cubicBezTo>
                      <a:pt x="136261" y="606722"/>
                      <a:pt x="0" y="470661"/>
                      <a:pt x="0" y="303317"/>
                    </a:cubicBezTo>
                    <a:cubicBezTo>
                      <a:pt x="0" y="136061"/>
                      <a:pt x="136261" y="0"/>
                      <a:pt x="30376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3816491" y="1949131"/>
              <a:ext cx="2152227" cy="2499362"/>
              <a:chOff x="1150937" y="2138361"/>
              <a:chExt cx="2066926" cy="2400302"/>
            </a:xfrm>
          </p:grpSpPr>
          <p:sp>
            <p:nvSpPr>
              <p:cNvPr id="42" name="菱形 41"/>
              <p:cNvSpPr/>
              <p:nvPr/>
            </p:nvSpPr>
            <p:spPr>
              <a:xfrm>
                <a:off x="1150937" y="2471737"/>
                <a:ext cx="2066926" cy="2066926"/>
              </a:xfrm>
              <a:prstGeom prst="diamond">
                <a:avLst/>
              </a:prstGeom>
              <a:blipFill>
                <a:blip r:embed="rId4">
                  <a:grayscl/>
                </a:blip>
                <a:srcRect/>
                <a:stretch>
                  <a:fillRect l="-25177" r="-24882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3" name="菱形 42"/>
              <p:cNvSpPr/>
              <p:nvPr/>
            </p:nvSpPr>
            <p:spPr>
              <a:xfrm>
                <a:off x="1851024" y="2138361"/>
                <a:ext cx="666752" cy="666752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4" name="菱形 33"/>
              <p:cNvSpPr/>
              <p:nvPr/>
            </p:nvSpPr>
            <p:spPr>
              <a:xfrm>
                <a:off x="2043735" y="2331284"/>
                <a:ext cx="281332" cy="280907"/>
              </a:xfrm>
              <a:custGeom>
                <a:avLst/>
                <a:gdLst>
                  <a:gd name="connsiteX0" fmla="*/ 264400 w 607639"/>
                  <a:gd name="connsiteY0" fmla="*/ 371924 h 606722"/>
                  <a:gd name="connsiteX1" fmla="*/ 209306 w 607639"/>
                  <a:gd name="connsiteY1" fmla="*/ 398407 h 606722"/>
                  <a:gd name="connsiteX2" fmla="*/ 171212 w 607639"/>
                  <a:gd name="connsiteY2" fmla="*/ 423290 h 606722"/>
                  <a:gd name="connsiteX3" fmla="*/ 196756 w 607639"/>
                  <a:gd name="connsiteY3" fmla="*/ 433510 h 606722"/>
                  <a:gd name="connsiteX4" fmla="*/ 410813 w 607639"/>
                  <a:gd name="connsiteY4" fmla="*/ 433510 h 606722"/>
                  <a:gd name="connsiteX5" fmla="*/ 436358 w 607639"/>
                  <a:gd name="connsiteY5" fmla="*/ 423290 h 606722"/>
                  <a:gd name="connsiteX6" fmla="*/ 398352 w 607639"/>
                  <a:gd name="connsiteY6" fmla="*/ 398407 h 606722"/>
                  <a:gd name="connsiteX7" fmla="*/ 342368 w 607639"/>
                  <a:gd name="connsiteY7" fmla="*/ 372457 h 606722"/>
                  <a:gd name="connsiteX8" fmla="*/ 303740 w 607639"/>
                  <a:gd name="connsiteY8" fmla="*/ 382499 h 606722"/>
                  <a:gd name="connsiteX9" fmla="*/ 264400 w 607639"/>
                  <a:gd name="connsiteY9" fmla="*/ 371924 h 606722"/>
                  <a:gd name="connsiteX10" fmla="*/ 303740 w 607639"/>
                  <a:gd name="connsiteY10" fmla="*/ 173124 h 606722"/>
                  <a:gd name="connsiteX11" fmla="*/ 236720 w 607639"/>
                  <a:gd name="connsiteY11" fmla="*/ 262970 h 606722"/>
                  <a:gd name="connsiteX12" fmla="*/ 303740 w 607639"/>
                  <a:gd name="connsiteY12" fmla="*/ 352906 h 606722"/>
                  <a:gd name="connsiteX13" fmla="*/ 370850 w 607639"/>
                  <a:gd name="connsiteY13" fmla="*/ 262970 h 606722"/>
                  <a:gd name="connsiteX14" fmla="*/ 303740 w 607639"/>
                  <a:gd name="connsiteY14" fmla="*/ 173124 h 606722"/>
                  <a:gd name="connsiteX15" fmla="*/ 303740 w 607639"/>
                  <a:gd name="connsiteY15" fmla="*/ 143530 h 606722"/>
                  <a:gd name="connsiteX16" fmla="*/ 400489 w 607639"/>
                  <a:gd name="connsiteY16" fmla="*/ 262970 h 606722"/>
                  <a:gd name="connsiteX17" fmla="*/ 368981 w 607639"/>
                  <a:gd name="connsiteY17" fmla="*/ 350684 h 606722"/>
                  <a:gd name="connsiteX18" fmla="*/ 410902 w 607639"/>
                  <a:gd name="connsiteY18" fmla="*/ 371568 h 606722"/>
                  <a:gd name="connsiteX19" fmla="*/ 466085 w 607639"/>
                  <a:gd name="connsiteY19" fmla="*/ 423290 h 606722"/>
                  <a:gd name="connsiteX20" fmla="*/ 410813 w 607639"/>
                  <a:gd name="connsiteY20" fmla="*/ 463192 h 606722"/>
                  <a:gd name="connsiteX21" fmla="*/ 196756 w 607639"/>
                  <a:gd name="connsiteY21" fmla="*/ 463192 h 606722"/>
                  <a:gd name="connsiteX22" fmla="*/ 141484 w 607639"/>
                  <a:gd name="connsiteY22" fmla="*/ 423290 h 606722"/>
                  <a:gd name="connsiteX23" fmla="*/ 196578 w 607639"/>
                  <a:gd name="connsiteY23" fmla="*/ 371657 h 606722"/>
                  <a:gd name="connsiteX24" fmla="*/ 238589 w 607639"/>
                  <a:gd name="connsiteY24" fmla="*/ 350773 h 606722"/>
                  <a:gd name="connsiteX25" fmla="*/ 206992 w 607639"/>
                  <a:gd name="connsiteY25" fmla="*/ 262970 h 606722"/>
                  <a:gd name="connsiteX26" fmla="*/ 303740 w 607639"/>
                  <a:gd name="connsiteY26" fmla="*/ 143530 h 606722"/>
                  <a:gd name="connsiteX27" fmla="*/ 288644 w 607639"/>
                  <a:gd name="connsiteY27" fmla="*/ 31105 h 606722"/>
                  <a:gd name="connsiteX28" fmla="*/ 31152 w 607639"/>
                  <a:gd name="connsiteY28" fmla="*/ 288209 h 606722"/>
                  <a:gd name="connsiteX29" fmla="*/ 91141 w 607639"/>
                  <a:gd name="connsiteY29" fmla="*/ 288209 h 606722"/>
                  <a:gd name="connsiteX30" fmla="*/ 91141 w 607639"/>
                  <a:gd name="connsiteY30" fmla="*/ 318514 h 606722"/>
                  <a:gd name="connsiteX31" fmla="*/ 31152 w 607639"/>
                  <a:gd name="connsiteY31" fmla="*/ 318514 h 606722"/>
                  <a:gd name="connsiteX32" fmla="*/ 288644 w 607639"/>
                  <a:gd name="connsiteY32" fmla="*/ 575617 h 606722"/>
                  <a:gd name="connsiteX33" fmla="*/ 288644 w 607639"/>
                  <a:gd name="connsiteY33" fmla="*/ 515718 h 606722"/>
                  <a:gd name="connsiteX34" fmla="*/ 318995 w 607639"/>
                  <a:gd name="connsiteY34" fmla="*/ 515718 h 606722"/>
                  <a:gd name="connsiteX35" fmla="*/ 318995 w 607639"/>
                  <a:gd name="connsiteY35" fmla="*/ 575617 h 606722"/>
                  <a:gd name="connsiteX36" fmla="*/ 576487 w 607639"/>
                  <a:gd name="connsiteY36" fmla="*/ 318514 h 606722"/>
                  <a:gd name="connsiteX37" fmla="*/ 516498 w 607639"/>
                  <a:gd name="connsiteY37" fmla="*/ 318514 h 606722"/>
                  <a:gd name="connsiteX38" fmla="*/ 516498 w 607639"/>
                  <a:gd name="connsiteY38" fmla="*/ 288209 h 606722"/>
                  <a:gd name="connsiteX39" fmla="*/ 576487 w 607639"/>
                  <a:gd name="connsiteY39" fmla="*/ 288209 h 606722"/>
                  <a:gd name="connsiteX40" fmla="*/ 318995 w 607639"/>
                  <a:gd name="connsiteY40" fmla="*/ 31105 h 606722"/>
                  <a:gd name="connsiteX41" fmla="*/ 318995 w 607639"/>
                  <a:gd name="connsiteY41" fmla="*/ 91004 h 606722"/>
                  <a:gd name="connsiteX42" fmla="*/ 288644 w 607639"/>
                  <a:gd name="connsiteY42" fmla="*/ 91004 h 606722"/>
                  <a:gd name="connsiteX43" fmla="*/ 303775 w 607639"/>
                  <a:gd name="connsiteY43" fmla="*/ 0 h 606722"/>
                  <a:gd name="connsiteX44" fmla="*/ 607639 w 607639"/>
                  <a:gd name="connsiteY44" fmla="*/ 303317 h 606722"/>
                  <a:gd name="connsiteX45" fmla="*/ 303775 w 607639"/>
                  <a:gd name="connsiteY45" fmla="*/ 606722 h 606722"/>
                  <a:gd name="connsiteX46" fmla="*/ 0 w 607639"/>
                  <a:gd name="connsiteY46" fmla="*/ 303317 h 606722"/>
                  <a:gd name="connsiteX47" fmla="*/ 303775 w 607639"/>
                  <a:gd name="connsiteY47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607639" h="606722">
                    <a:moveTo>
                      <a:pt x="264400" y="371924"/>
                    </a:moveTo>
                    <a:cubicBezTo>
                      <a:pt x="249625" y="379033"/>
                      <a:pt x="214557" y="395918"/>
                      <a:pt x="209306" y="398407"/>
                    </a:cubicBezTo>
                    <a:cubicBezTo>
                      <a:pt x="175929" y="413870"/>
                      <a:pt x="171212" y="416536"/>
                      <a:pt x="171212" y="423290"/>
                    </a:cubicBezTo>
                    <a:cubicBezTo>
                      <a:pt x="171212" y="432088"/>
                      <a:pt x="177531" y="433510"/>
                      <a:pt x="196756" y="433510"/>
                    </a:cubicBezTo>
                    <a:lnTo>
                      <a:pt x="410813" y="433510"/>
                    </a:lnTo>
                    <a:cubicBezTo>
                      <a:pt x="429949" y="433510"/>
                      <a:pt x="436358" y="432088"/>
                      <a:pt x="436358" y="423290"/>
                    </a:cubicBezTo>
                    <a:cubicBezTo>
                      <a:pt x="436358" y="416536"/>
                      <a:pt x="431551" y="413870"/>
                      <a:pt x="398352" y="398407"/>
                    </a:cubicBezTo>
                    <a:cubicBezTo>
                      <a:pt x="393813" y="396363"/>
                      <a:pt x="362216" y="381699"/>
                      <a:pt x="342368" y="372457"/>
                    </a:cubicBezTo>
                    <a:cubicBezTo>
                      <a:pt x="330531" y="378856"/>
                      <a:pt x="317536" y="382499"/>
                      <a:pt x="303740" y="382499"/>
                    </a:cubicBezTo>
                    <a:cubicBezTo>
                      <a:pt x="289766" y="382499"/>
                      <a:pt x="276416" y="378589"/>
                      <a:pt x="264400" y="371924"/>
                    </a:cubicBezTo>
                    <a:close/>
                    <a:moveTo>
                      <a:pt x="303740" y="173124"/>
                    </a:moveTo>
                    <a:cubicBezTo>
                      <a:pt x="266803" y="173124"/>
                      <a:pt x="236720" y="213470"/>
                      <a:pt x="236720" y="262970"/>
                    </a:cubicBezTo>
                    <a:cubicBezTo>
                      <a:pt x="236720" y="312559"/>
                      <a:pt x="266803" y="352906"/>
                      <a:pt x="303740" y="352906"/>
                    </a:cubicBezTo>
                    <a:cubicBezTo>
                      <a:pt x="340766" y="352906"/>
                      <a:pt x="370850" y="312559"/>
                      <a:pt x="370850" y="262970"/>
                    </a:cubicBezTo>
                    <a:cubicBezTo>
                      <a:pt x="370850" y="213470"/>
                      <a:pt x="340766" y="173124"/>
                      <a:pt x="303740" y="173124"/>
                    </a:cubicBezTo>
                    <a:close/>
                    <a:moveTo>
                      <a:pt x="303740" y="143530"/>
                    </a:moveTo>
                    <a:cubicBezTo>
                      <a:pt x="357143" y="143530"/>
                      <a:pt x="400489" y="197118"/>
                      <a:pt x="400489" y="262970"/>
                    </a:cubicBezTo>
                    <a:cubicBezTo>
                      <a:pt x="400489" y="297807"/>
                      <a:pt x="388206" y="328822"/>
                      <a:pt x="368981" y="350684"/>
                    </a:cubicBezTo>
                    <a:cubicBezTo>
                      <a:pt x="386070" y="359304"/>
                      <a:pt x="408232" y="370324"/>
                      <a:pt x="410902" y="371568"/>
                    </a:cubicBezTo>
                    <a:cubicBezTo>
                      <a:pt x="448818" y="389164"/>
                      <a:pt x="466085" y="397163"/>
                      <a:pt x="466085" y="423290"/>
                    </a:cubicBezTo>
                    <a:cubicBezTo>
                      <a:pt x="466085" y="463192"/>
                      <a:pt x="424431" y="463192"/>
                      <a:pt x="410813" y="463192"/>
                    </a:cubicBezTo>
                    <a:lnTo>
                      <a:pt x="196756" y="463192"/>
                    </a:lnTo>
                    <a:cubicBezTo>
                      <a:pt x="183050" y="463192"/>
                      <a:pt x="141484" y="463192"/>
                      <a:pt x="141484" y="423290"/>
                    </a:cubicBezTo>
                    <a:cubicBezTo>
                      <a:pt x="141484" y="397163"/>
                      <a:pt x="158751" y="389164"/>
                      <a:pt x="196578" y="371657"/>
                    </a:cubicBezTo>
                    <a:cubicBezTo>
                      <a:pt x="199693" y="370146"/>
                      <a:pt x="224526" y="357794"/>
                      <a:pt x="238589" y="350773"/>
                    </a:cubicBezTo>
                    <a:cubicBezTo>
                      <a:pt x="219275" y="328911"/>
                      <a:pt x="206992" y="297807"/>
                      <a:pt x="206992" y="262970"/>
                    </a:cubicBezTo>
                    <a:cubicBezTo>
                      <a:pt x="206992" y="197118"/>
                      <a:pt x="250426" y="143530"/>
                      <a:pt x="303740" y="143530"/>
                    </a:cubicBezTo>
                    <a:close/>
                    <a:moveTo>
                      <a:pt x="288644" y="31105"/>
                    </a:moveTo>
                    <a:cubicBezTo>
                      <a:pt x="149974" y="38747"/>
                      <a:pt x="38806" y="149748"/>
                      <a:pt x="31152" y="288209"/>
                    </a:cubicBezTo>
                    <a:lnTo>
                      <a:pt x="91141" y="288209"/>
                    </a:lnTo>
                    <a:lnTo>
                      <a:pt x="91141" y="318514"/>
                    </a:lnTo>
                    <a:lnTo>
                      <a:pt x="31152" y="318514"/>
                    </a:lnTo>
                    <a:cubicBezTo>
                      <a:pt x="38806" y="456975"/>
                      <a:pt x="149974" y="567886"/>
                      <a:pt x="288644" y="575617"/>
                    </a:cubicBezTo>
                    <a:lnTo>
                      <a:pt x="288644" y="515718"/>
                    </a:lnTo>
                    <a:lnTo>
                      <a:pt x="318995" y="515718"/>
                    </a:lnTo>
                    <a:lnTo>
                      <a:pt x="318995" y="575617"/>
                    </a:lnTo>
                    <a:cubicBezTo>
                      <a:pt x="457665" y="567886"/>
                      <a:pt x="568833" y="456975"/>
                      <a:pt x="576487" y="318514"/>
                    </a:cubicBezTo>
                    <a:lnTo>
                      <a:pt x="516498" y="318514"/>
                    </a:lnTo>
                    <a:lnTo>
                      <a:pt x="516498" y="288209"/>
                    </a:lnTo>
                    <a:lnTo>
                      <a:pt x="576487" y="288209"/>
                    </a:lnTo>
                    <a:cubicBezTo>
                      <a:pt x="568833" y="149748"/>
                      <a:pt x="457665" y="38747"/>
                      <a:pt x="318995" y="31105"/>
                    </a:cubicBezTo>
                    <a:lnTo>
                      <a:pt x="318995" y="91004"/>
                    </a:lnTo>
                    <a:lnTo>
                      <a:pt x="288644" y="91004"/>
                    </a:lnTo>
                    <a:close/>
                    <a:moveTo>
                      <a:pt x="303775" y="0"/>
                    </a:moveTo>
                    <a:cubicBezTo>
                      <a:pt x="471550" y="0"/>
                      <a:pt x="607639" y="135795"/>
                      <a:pt x="607639" y="303317"/>
                    </a:cubicBezTo>
                    <a:cubicBezTo>
                      <a:pt x="607639" y="470839"/>
                      <a:pt x="471550" y="606722"/>
                      <a:pt x="303775" y="606722"/>
                    </a:cubicBezTo>
                    <a:cubicBezTo>
                      <a:pt x="136000" y="606722"/>
                      <a:pt x="0" y="470839"/>
                      <a:pt x="0" y="303317"/>
                    </a:cubicBezTo>
                    <a:cubicBezTo>
                      <a:pt x="0" y="135795"/>
                      <a:pt x="136000" y="0"/>
                      <a:pt x="3037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6223282" y="1949131"/>
              <a:ext cx="2152227" cy="2499362"/>
              <a:chOff x="1150937" y="2138361"/>
              <a:chExt cx="2066926" cy="2400302"/>
            </a:xfrm>
          </p:grpSpPr>
          <p:sp>
            <p:nvSpPr>
              <p:cNvPr id="54" name="菱形 53"/>
              <p:cNvSpPr/>
              <p:nvPr/>
            </p:nvSpPr>
            <p:spPr>
              <a:xfrm>
                <a:off x="1150937" y="2471737"/>
                <a:ext cx="2066926" cy="2066926"/>
              </a:xfrm>
              <a:prstGeom prst="diamond">
                <a:avLst/>
              </a:prstGeom>
              <a:blipFill>
                <a:blip r:embed="rId5">
                  <a:grayscl/>
                </a:blip>
                <a:srcRect/>
                <a:stretch>
                  <a:fillRect l="-25177" r="-24882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5" name="菱形 54"/>
              <p:cNvSpPr/>
              <p:nvPr/>
            </p:nvSpPr>
            <p:spPr>
              <a:xfrm>
                <a:off x="1851024" y="2138361"/>
                <a:ext cx="666752" cy="666752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6" name="菱形 34"/>
              <p:cNvSpPr/>
              <p:nvPr/>
            </p:nvSpPr>
            <p:spPr>
              <a:xfrm>
                <a:off x="2043735" y="2333814"/>
                <a:ext cx="281332" cy="275846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8630073" y="1949131"/>
              <a:ext cx="2152227" cy="2499362"/>
              <a:chOff x="1150937" y="2138361"/>
              <a:chExt cx="2066926" cy="2400302"/>
            </a:xfrm>
          </p:grpSpPr>
          <p:sp>
            <p:nvSpPr>
              <p:cNvPr id="50" name="菱形 49"/>
              <p:cNvSpPr/>
              <p:nvPr/>
            </p:nvSpPr>
            <p:spPr>
              <a:xfrm>
                <a:off x="1150937" y="2471737"/>
                <a:ext cx="2066926" cy="2066926"/>
              </a:xfrm>
              <a:prstGeom prst="diamond">
                <a:avLst/>
              </a:prstGeom>
              <a:blipFill>
                <a:blip r:embed="rId6">
                  <a:grayscl/>
                </a:blip>
                <a:srcRect/>
                <a:stretch>
                  <a:fillRect l="-25443" r="-25145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1" name="菱形 50"/>
              <p:cNvSpPr/>
              <p:nvPr/>
            </p:nvSpPr>
            <p:spPr>
              <a:xfrm>
                <a:off x="1851024" y="2138361"/>
                <a:ext cx="666752" cy="666752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2" name="菱形 35"/>
              <p:cNvSpPr/>
              <p:nvPr/>
            </p:nvSpPr>
            <p:spPr>
              <a:xfrm>
                <a:off x="2043736" y="2363158"/>
                <a:ext cx="281330" cy="217160"/>
              </a:xfrm>
              <a:custGeom>
                <a:avLst/>
                <a:gdLst>
                  <a:gd name="connsiteX0" fmla="*/ 477544 w 608838"/>
                  <a:gd name="connsiteY0" fmla="*/ 339278 h 469966"/>
                  <a:gd name="connsiteX1" fmla="*/ 471773 w 608838"/>
                  <a:gd name="connsiteY1" fmla="*/ 342918 h 469966"/>
                  <a:gd name="connsiteX2" fmla="*/ 471317 w 608838"/>
                  <a:gd name="connsiteY2" fmla="*/ 366879 h 469966"/>
                  <a:gd name="connsiteX3" fmla="*/ 476633 w 608838"/>
                  <a:gd name="connsiteY3" fmla="*/ 372187 h 469966"/>
                  <a:gd name="connsiteX4" fmla="*/ 481797 w 608838"/>
                  <a:gd name="connsiteY4" fmla="*/ 369912 h 469966"/>
                  <a:gd name="connsiteX5" fmla="*/ 487873 w 608838"/>
                  <a:gd name="connsiteY5" fmla="*/ 355353 h 469966"/>
                  <a:gd name="connsiteX6" fmla="*/ 482709 w 608838"/>
                  <a:gd name="connsiteY6" fmla="*/ 342463 h 469966"/>
                  <a:gd name="connsiteX7" fmla="*/ 477544 w 608838"/>
                  <a:gd name="connsiteY7" fmla="*/ 339278 h 469966"/>
                  <a:gd name="connsiteX8" fmla="*/ 457951 w 608838"/>
                  <a:gd name="connsiteY8" fmla="*/ 276494 h 469966"/>
                  <a:gd name="connsiteX9" fmla="*/ 451875 w 608838"/>
                  <a:gd name="connsiteY9" fmla="*/ 279830 h 469966"/>
                  <a:gd name="connsiteX10" fmla="*/ 447774 w 608838"/>
                  <a:gd name="connsiteY10" fmla="*/ 291052 h 469966"/>
                  <a:gd name="connsiteX11" fmla="*/ 453394 w 608838"/>
                  <a:gd name="connsiteY11" fmla="*/ 303488 h 469966"/>
                  <a:gd name="connsiteX12" fmla="*/ 458102 w 608838"/>
                  <a:gd name="connsiteY12" fmla="*/ 306369 h 469966"/>
                  <a:gd name="connsiteX13" fmla="*/ 463419 w 608838"/>
                  <a:gd name="connsiteY13" fmla="*/ 302275 h 469966"/>
                  <a:gd name="connsiteX14" fmla="*/ 463874 w 608838"/>
                  <a:gd name="connsiteY14" fmla="*/ 281953 h 469966"/>
                  <a:gd name="connsiteX15" fmla="*/ 457951 w 608838"/>
                  <a:gd name="connsiteY15" fmla="*/ 276494 h 469966"/>
                  <a:gd name="connsiteX16" fmla="*/ 468583 w 608838"/>
                  <a:gd name="connsiteY16" fmla="*/ 242675 h 469966"/>
                  <a:gd name="connsiteX17" fmla="*/ 473747 w 608838"/>
                  <a:gd name="connsiteY17" fmla="*/ 248893 h 469966"/>
                  <a:gd name="connsiteX18" fmla="*/ 473747 w 608838"/>
                  <a:gd name="connsiteY18" fmla="*/ 249196 h 469966"/>
                  <a:gd name="connsiteX19" fmla="*/ 479671 w 608838"/>
                  <a:gd name="connsiteY19" fmla="*/ 256324 h 469966"/>
                  <a:gd name="connsiteX20" fmla="*/ 496986 w 608838"/>
                  <a:gd name="connsiteY20" fmla="*/ 263603 h 469966"/>
                  <a:gd name="connsiteX21" fmla="*/ 498961 w 608838"/>
                  <a:gd name="connsiteY21" fmla="*/ 265726 h 469966"/>
                  <a:gd name="connsiteX22" fmla="*/ 512327 w 608838"/>
                  <a:gd name="connsiteY22" fmla="*/ 289688 h 469966"/>
                  <a:gd name="connsiteX23" fmla="*/ 506404 w 608838"/>
                  <a:gd name="connsiteY23" fmla="*/ 295754 h 469966"/>
                  <a:gd name="connsiteX24" fmla="*/ 494252 w 608838"/>
                  <a:gd name="connsiteY24" fmla="*/ 295450 h 469966"/>
                  <a:gd name="connsiteX25" fmla="*/ 487417 w 608838"/>
                  <a:gd name="connsiteY25" fmla="*/ 289233 h 469966"/>
                  <a:gd name="connsiteX26" fmla="*/ 485595 w 608838"/>
                  <a:gd name="connsiteY26" fmla="*/ 283167 h 469966"/>
                  <a:gd name="connsiteX27" fmla="*/ 479063 w 608838"/>
                  <a:gd name="connsiteY27" fmla="*/ 277100 h 469966"/>
                  <a:gd name="connsiteX28" fmla="*/ 472836 w 608838"/>
                  <a:gd name="connsiteY28" fmla="*/ 281953 h 469966"/>
                  <a:gd name="connsiteX29" fmla="*/ 472532 w 608838"/>
                  <a:gd name="connsiteY29" fmla="*/ 305004 h 469966"/>
                  <a:gd name="connsiteX30" fmla="*/ 478152 w 608838"/>
                  <a:gd name="connsiteY30" fmla="*/ 313345 h 469966"/>
                  <a:gd name="connsiteX31" fmla="*/ 501695 w 608838"/>
                  <a:gd name="connsiteY31" fmla="*/ 325174 h 469966"/>
                  <a:gd name="connsiteX32" fmla="*/ 513694 w 608838"/>
                  <a:gd name="connsiteY32" fmla="*/ 352927 h 469966"/>
                  <a:gd name="connsiteX33" fmla="*/ 495923 w 608838"/>
                  <a:gd name="connsiteY33" fmla="*/ 386745 h 469966"/>
                  <a:gd name="connsiteX34" fmla="*/ 476937 w 608838"/>
                  <a:gd name="connsiteY34" fmla="*/ 393266 h 469966"/>
                  <a:gd name="connsiteX35" fmla="*/ 470557 w 608838"/>
                  <a:gd name="connsiteY35" fmla="*/ 399939 h 469966"/>
                  <a:gd name="connsiteX36" fmla="*/ 470557 w 608838"/>
                  <a:gd name="connsiteY36" fmla="*/ 406308 h 469966"/>
                  <a:gd name="connsiteX37" fmla="*/ 465849 w 608838"/>
                  <a:gd name="connsiteY37" fmla="*/ 412526 h 469966"/>
                  <a:gd name="connsiteX38" fmla="*/ 461444 w 608838"/>
                  <a:gd name="connsiteY38" fmla="*/ 406157 h 469966"/>
                  <a:gd name="connsiteX39" fmla="*/ 461596 w 608838"/>
                  <a:gd name="connsiteY39" fmla="*/ 400091 h 469966"/>
                  <a:gd name="connsiteX40" fmla="*/ 455520 w 608838"/>
                  <a:gd name="connsiteY40" fmla="*/ 392963 h 469966"/>
                  <a:gd name="connsiteX41" fmla="*/ 434407 w 608838"/>
                  <a:gd name="connsiteY41" fmla="*/ 385380 h 469966"/>
                  <a:gd name="connsiteX42" fmla="*/ 419522 w 608838"/>
                  <a:gd name="connsiteY42" fmla="*/ 354747 h 469966"/>
                  <a:gd name="connsiteX43" fmla="*/ 425598 w 608838"/>
                  <a:gd name="connsiteY43" fmla="*/ 348680 h 469966"/>
                  <a:gd name="connsiteX44" fmla="*/ 438508 w 608838"/>
                  <a:gd name="connsiteY44" fmla="*/ 348984 h 469966"/>
                  <a:gd name="connsiteX45" fmla="*/ 445344 w 608838"/>
                  <a:gd name="connsiteY45" fmla="*/ 355202 h 469966"/>
                  <a:gd name="connsiteX46" fmla="*/ 447926 w 608838"/>
                  <a:gd name="connsiteY46" fmla="*/ 364907 h 469966"/>
                  <a:gd name="connsiteX47" fmla="*/ 456128 w 608838"/>
                  <a:gd name="connsiteY47" fmla="*/ 371428 h 469966"/>
                  <a:gd name="connsiteX48" fmla="*/ 462203 w 608838"/>
                  <a:gd name="connsiteY48" fmla="*/ 367030 h 469966"/>
                  <a:gd name="connsiteX49" fmla="*/ 462811 w 608838"/>
                  <a:gd name="connsiteY49" fmla="*/ 339581 h 469966"/>
                  <a:gd name="connsiteX50" fmla="*/ 459166 w 608838"/>
                  <a:gd name="connsiteY50" fmla="*/ 332302 h 469966"/>
                  <a:gd name="connsiteX51" fmla="*/ 455368 w 608838"/>
                  <a:gd name="connsiteY51" fmla="*/ 331089 h 469966"/>
                  <a:gd name="connsiteX52" fmla="*/ 430610 w 608838"/>
                  <a:gd name="connsiteY52" fmla="*/ 316075 h 469966"/>
                  <a:gd name="connsiteX53" fmla="*/ 423623 w 608838"/>
                  <a:gd name="connsiteY53" fmla="*/ 293631 h 469966"/>
                  <a:gd name="connsiteX54" fmla="*/ 426813 w 608838"/>
                  <a:gd name="connsiteY54" fmla="*/ 278769 h 469966"/>
                  <a:gd name="connsiteX55" fmla="*/ 430154 w 608838"/>
                  <a:gd name="connsiteY55" fmla="*/ 273309 h 469966"/>
                  <a:gd name="connsiteX56" fmla="*/ 434863 w 608838"/>
                  <a:gd name="connsiteY56" fmla="*/ 266636 h 469966"/>
                  <a:gd name="connsiteX57" fmla="*/ 449597 w 608838"/>
                  <a:gd name="connsiteY57" fmla="*/ 257082 h 469966"/>
                  <a:gd name="connsiteX58" fmla="*/ 457647 w 608838"/>
                  <a:gd name="connsiteY58" fmla="*/ 255566 h 469966"/>
                  <a:gd name="connsiteX59" fmla="*/ 463267 w 608838"/>
                  <a:gd name="connsiteY59" fmla="*/ 248893 h 469966"/>
                  <a:gd name="connsiteX60" fmla="*/ 463267 w 608838"/>
                  <a:gd name="connsiteY60" fmla="*/ 248741 h 469966"/>
                  <a:gd name="connsiteX61" fmla="*/ 468583 w 608838"/>
                  <a:gd name="connsiteY61" fmla="*/ 242675 h 469966"/>
                  <a:gd name="connsiteX62" fmla="*/ 516374 w 608838"/>
                  <a:gd name="connsiteY62" fmla="*/ 212849 h 469966"/>
                  <a:gd name="connsiteX63" fmla="*/ 589556 w 608838"/>
                  <a:gd name="connsiteY63" fmla="*/ 327612 h 469966"/>
                  <a:gd name="connsiteX64" fmla="*/ 517285 w 608838"/>
                  <a:gd name="connsiteY64" fmla="*/ 213000 h 469966"/>
                  <a:gd name="connsiteX65" fmla="*/ 516374 w 608838"/>
                  <a:gd name="connsiteY65" fmla="*/ 212849 h 469966"/>
                  <a:gd name="connsiteX66" fmla="*/ 475380 w 608838"/>
                  <a:gd name="connsiteY66" fmla="*/ 210272 h 469966"/>
                  <a:gd name="connsiteX67" fmla="*/ 487374 w 608838"/>
                  <a:gd name="connsiteY67" fmla="*/ 218761 h 469966"/>
                  <a:gd name="connsiteX68" fmla="*/ 466725 w 608838"/>
                  <a:gd name="connsiteY68" fmla="*/ 218003 h 469966"/>
                  <a:gd name="connsiteX69" fmla="*/ 399464 w 608838"/>
                  <a:gd name="connsiteY69" fmla="*/ 241805 h 469966"/>
                  <a:gd name="connsiteX70" fmla="*/ 371528 w 608838"/>
                  <a:gd name="connsiteY70" fmla="*/ 273339 h 469966"/>
                  <a:gd name="connsiteX71" fmla="*/ 356193 w 608838"/>
                  <a:gd name="connsiteY71" fmla="*/ 328370 h 469966"/>
                  <a:gd name="connsiteX72" fmla="*/ 466725 w 608838"/>
                  <a:gd name="connsiteY72" fmla="*/ 437978 h 469966"/>
                  <a:gd name="connsiteX73" fmla="*/ 577258 w 608838"/>
                  <a:gd name="connsiteY73" fmla="*/ 327612 h 469966"/>
                  <a:gd name="connsiteX74" fmla="*/ 520473 w 608838"/>
                  <a:gd name="connsiteY74" fmla="*/ 231344 h 469966"/>
                  <a:gd name="connsiteX75" fmla="*/ 521081 w 608838"/>
                  <a:gd name="connsiteY75" fmla="*/ 226190 h 469966"/>
                  <a:gd name="connsiteX76" fmla="*/ 521081 w 608838"/>
                  <a:gd name="connsiteY76" fmla="*/ 226038 h 469966"/>
                  <a:gd name="connsiteX77" fmla="*/ 520473 w 608838"/>
                  <a:gd name="connsiteY77" fmla="*/ 230890 h 469966"/>
                  <a:gd name="connsiteX78" fmla="*/ 487374 w 608838"/>
                  <a:gd name="connsiteY78" fmla="*/ 218307 h 469966"/>
                  <a:gd name="connsiteX79" fmla="*/ 475380 w 608838"/>
                  <a:gd name="connsiteY79" fmla="*/ 210272 h 469966"/>
                  <a:gd name="connsiteX80" fmla="*/ 479327 w 608838"/>
                  <a:gd name="connsiteY80" fmla="*/ 201327 h 469966"/>
                  <a:gd name="connsiteX81" fmla="*/ 518803 w 608838"/>
                  <a:gd name="connsiteY81" fmla="*/ 212697 h 469966"/>
                  <a:gd name="connsiteX82" fmla="*/ 518651 w 608838"/>
                  <a:gd name="connsiteY82" fmla="*/ 212242 h 469966"/>
                  <a:gd name="connsiteX83" fmla="*/ 479327 w 608838"/>
                  <a:gd name="connsiteY83" fmla="*/ 201327 h 469966"/>
                  <a:gd name="connsiteX84" fmla="*/ 57391 w 608838"/>
                  <a:gd name="connsiteY84" fmla="*/ 157666 h 469966"/>
                  <a:gd name="connsiteX85" fmla="*/ 31580 w 608838"/>
                  <a:gd name="connsiteY85" fmla="*/ 166459 h 469966"/>
                  <a:gd name="connsiteX86" fmla="*/ 31580 w 608838"/>
                  <a:gd name="connsiteY86" fmla="*/ 226038 h 469966"/>
                  <a:gd name="connsiteX87" fmla="*/ 57391 w 608838"/>
                  <a:gd name="connsiteY87" fmla="*/ 241805 h 469966"/>
                  <a:gd name="connsiteX88" fmla="*/ 354978 w 608838"/>
                  <a:gd name="connsiteY88" fmla="*/ 241805 h 469966"/>
                  <a:gd name="connsiteX89" fmla="*/ 384433 w 608838"/>
                  <a:gd name="connsiteY89" fmla="*/ 210272 h 469966"/>
                  <a:gd name="connsiteX90" fmla="*/ 94742 w 608838"/>
                  <a:gd name="connsiteY90" fmla="*/ 210272 h 469966"/>
                  <a:gd name="connsiteX91" fmla="*/ 94742 w 608838"/>
                  <a:gd name="connsiteY91" fmla="*/ 178738 h 469966"/>
                  <a:gd name="connsiteX92" fmla="*/ 475380 w 608838"/>
                  <a:gd name="connsiteY92" fmla="*/ 178738 h 469966"/>
                  <a:gd name="connsiteX93" fmla="*/ 489500 w 608838"/>
                  <a:gd name="connsiteY93" fmla="*/ 168126 h 469966"/>
                  <a:gd name="connsiteX94" fmla="*/ 475380 w 608838"/>
                  <a:gd name="connsiteY94" fmla="*/ 157666 h 469966"/>
                  <a:gd name="connsiteX95" fmla="*/ 465511 w 608838"/>
                  <a:gd name="connsiteY95" fmla="*/ 157666 h 469966"/>
                  <a:gd name="connsiteX96" fmla="*/ 47371 w 608838"/>
                  <a:gd name="connsiteY96" fmla="*/ 0 h 469966"/>
                  <a:gd name="connsiteX97" fmla="*/ 465511 w 608838"/>
                  <a:gd name="connsiteY97" fmla="*/ 0 h 469966"/>
                  <a:gd name="connsiteX98" fmla="*/ 515766 w 608838"/>
                  <a:gd name="connsiteY98" fmla="*/ 47148 h 469966"/>
                  <a:gd name="connsiteX99" fmla="*/ 515766 w 608838"/>
                  <a:gd name="connsiteY99" fmla="*/ 106879 h 469966"/>
                  <a:gd name="connsiteX100" fmla="*/ 505442 w 608838"/>
                  <a:gd name="connsiteY100" fmla="*/ 137351 h 469966"/>
                  <a:gd name="connsiteX101" fmla="*/ 475380 w 608838"/>
                  <a:gd name="connsiteY101" fmla="*/ 126133 h 469966"/>
                  <a:gd name="connsiteX102" fmla="*/ 506505 w 608838"/>
                  <a:gd name="connsiteY102" fmla="*/ 138716 h 469966"/>
                  <a:gd name="connsiteX103" fmla="*/ 508023 w 608838"/>
                  <a:gd name="connsiteY103" fmla="*/ 137200 h 469966"/>
                  <a:gd name="connsiteX104" fmla="*/ 521081 w 608838"/>
                  <a:gd name="connsiteY104" fmla="*/ 166307 h 469966"/>
                  <a:gd name="connsiteX105" fmla="*/ 512123 w 608838"/>
                  <a:gd name="connsiteY105" fmla="*/ 192837 h 469966"/>
                  <a:gd name="connsiteX106" fmla="*/ 477657 w 608838"/>
                  <a:gd name="connsiteY106" fmla="*/ 185257 h 469966"/>
                  <a:gd name="connsiteX107" fmla="*/ 512123 w 608838"/>
                  <a:gd name="connsiteY107" fmla="*/ 193141 h 469966"/>
                  <a:gd name="connsiteX108" fmla="*/ 509997 w 608838"/>
                  <a:gd name="connsiteY108" fmla="*/ 196021 h 469966"/>
                  <a:gd name="connsiteX109" fmla="*/ 509997 w 608838"/>
                  <a:gd name="connsiteY109" fmla="*/ 196173 h 469966"/>
                  <a:gd name="connsiteX110" fmla="*/ 512123 w 608838"/>
                  <a:gd name="connsiteY110" fmla="*/ 193292 h 469966"/>
                  <a:gd name="connsiteX111" fmla="*/ 608838 w 608838"/>
                  <a:gd name="connsiteY111" fmla="*/ 327764 h 469966"/>
                  <a:gd name="connsiteX112" fmla="*/ 466725 w 608838"/>
                  <a:gd name="connsiteY112" fmla="*/ 469966 h 469966"/>
                  <a:gd name="connsiteX113" fmla="*/ 324612 w 608838"/>
                  <a:gd name="connsiteY113" fmla="*/ 328370 h 469966"/>
                  <a:gd name="connsiteX114" fmla="*/ 336151 w 608838"/>
                  <a:gd name="connsiteY114" fmla="*/ 273339 h 469966"/>
                  <a:gd name="connsiteX115" fmla="*/ 57391 w 608838"/>
                  <a:gd name="connsiteY115" fmla="*/ 273339 h 469966"/>
                  <a:gd name="connsiteX116" fmla="*/ 0 w 608838"/>
                  <a:gd name="connsiteY116" fmla="*/ 226038 h 469966"/>
                  <a:gd name="connsiteX117" fmla="*/ 0 w 608838"/>
                  <a:gd name="connsiteY117" fmla="*/ 166459 h 469966"/>
                  <a:gd name="connsiteX118" fmla="*/ 13816 w 608838"/>
                  <a:gd name="connsiteY118" fmla="*/ 141141 h 469966"/>
                  <a:gd name="connsiteX119" fmla="*/ 15790 w 608838"/>
                  <a:gd name="connsiteY119" fmla="*/ 142960 h 469966"/>
                  <a:gd name="connsiteX120" fmla="*/ 57391 w 608838"/>
                  <a:gd name="connsiteY120" fmla="*/ 126133 h 469966"/>
                  <a:gd name="connsiteX121" fmla="*/ 465511 w 608838"/>
                  <a:gd name="connsiteY121" fmla="*/ 126133 h 469966"/>
                  <a:gd name="connsiteX122" fmla="*/ 484186 w 608838"/>
                  <a:gd name="connsiteY122" fmla="*/ 106879 h 469966"/>
                  <a:gd name="connsiteX123" fmla="*/ 484186 w 608838"/>
                  <a:gd name="connsiteY123" fmla="*/ 47148 h 469966"/>
                  <a:gd name="connsiteX124" fmla="*/ 465511 w 608838"/>
                  <a:gd name="connsiteY124" fmla="*/ 31533 h 469966"/>
                  <a:gd name="connsiteX125" fmla="*/ 47371 w 608838"/>
                  <a:gd name="connsiteY125" fmla="*/ 31533 h 469966"/>
                  <a:gd name="connsiteX126" fmla="*/ 33402 w 608838"/>
                  <a:gd name="connsiteY126" fmla="*/ 47300 h 469966"/>
                  <a:gd name="connsiteX127" fmla="*/ 47371 w 608838"/>
                  <a:gd name="connsiteY127" fmla="*/ 63066 h 469966"/>
                  <a:gd name="connsiteX128" fmla="*/ 421025 w 608838"/>
                  <a:gd name="connsiteY128" fmla="*/ 63066 h 469966"/>
                  <a:gd name="connsiteX129" fmla="*/ 421025 w 608838"/>
                  <a:gd name="connsiteY129" fmla="*/ 94599 h 469966"/>
                  <a:gd name="connsiteX130" fmla="*/ 47371 w 608838"/>
                  <a:gd name="connsiteY130" fmla="*/ 94599 h 469966"/>
                  <a:gd name="connsiteX131" fmla="*/ 33402 w 608838"/>
                  <a:gd name="connsiteY131" fmla="*/ 110366 h 469966"/>
                  <a:gd name="connsiteX132" fmla="*/ 47371 w 608838"/>
                  <a:gd name="connsiteY132" fmla="*/ 126133 h 469966"/>
                  <a:gd name="connsiteX133" fmla="*/ 57391 w 608838"/>
                  <a:gd name="connsiteY133" fmla="*/ 126133 h 469966"/>
                  <a:gd name="connsiteX134" fmla="*/ 14727 w 608838"/>
                  <a:gd name="connsiteY134" fmla="*/ 141141 h 469966"/>
                  <a:gd name="connsiteX135" fmla="*/ 1822 w 608838"/>
                  <a:gd name="connsiteY135" fmla="*/ 106576 h 469966"/>
                  <a:gd name="connsiteX136" fmla="*/ 12905 w 608838"/>
                  <a:gd name="connsiteY136" fmla="*/ 76559 h 469966"/>
                  <a:gd name="connsiteX137" fmla="*/ 1822 w 608838"/>
                  <a:gd name="connsiteY137" fmla="*/ 46390 h 469966"/>
                  <a:gd name="connsiteX138" fmla="*/ 47371 w 608838"/>
                  <a:gd name="connsiteY138" fmla="*/ 0 h 469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608838" h="469966">
                    <a:moveTo>
                      <a:pt x="477544" y="339278"/>
                    </a:moveTo>
                    <a:cubicBezTo>
                      <a:pt x="474507" y="337761"/>
                      <a:pt x="471773" y="339430"/>
                      <a:pt x="471773" y="342918"/>
                    </a:cubicBezTo>
                    <a:lnTo>
                      <a:pt x="471317" y="366879"/>
                    </a:lnTo>
                    <a:cubicBezTo>
                      <a:pt x="471165" y="370367"/>
                      <a:pt x="473595" y="372945"/>
                      <a:pt x="476633" y="372187"/>
                    </a:cubicBezTo>
                    <a:cubicBezTo>
                      <a:pt x="478760" y="371580"/>
                      <a:pt x="480430" y="370822"/>
                      <a:pt x="481797" y="369912"/>
                    </a:cubicBezTo>
                    <a:cubicBezTo>
                      <a:pt x="485747" y="367182"/>
                      <a:pt x="487721" y="362329"/>
                      <a:pt x="487873" y="355353"/>
                    </a:cubicBezTo>
                    <a:cubicBezTo>
                      <a:pt x="488025" y="349894"/>
                      <a:pt x="486202" y="345647"/>
                      <a:pt x="482709" y="342463"/>
                    </a:cubicBezTo>
                    <a:cubicBezTo>
                      <a:pt x="481494" y="341401"/>
                      <a:pt x="479671" y="340340"/>
                      <a:pt x="477544" y="339278"/>
                    </a:cubicBezTo>
                    <a:close/>
                    <a:moveTo>
                      <a:pt x="457951" y="276494"/>
                    </a:moveTo>
                    <a:cubicBezTo>
                      <a:pt x="455368" y="277100"/>
                      <a:pt x="453394" y="278314"/>
                      <a:pt x="451875" y="279830"/>
                    </a:cubicBezTo>
                    <a:cubicBezTo>
                      <a:pt x="449293" y="282560"/>
                      <a:pt x="447926" y="286351"/>
                      <a:pt x="447774" y="291052"/>
                    </a:cubicBezTo>
                    <a:cubicBezTo>
                      <a:pt x="447622" y="296209"/>
                      <a:pt x="449597" y="300455"/>
                      <a:pt x="453394" y="303488"/>
                    </a:cubicBezTo>
                    <a:cubicBezTo>
                      <a:pt x="454609" y="304550"/>
                      <a:pt x="456128" y="305459"/>
                      <a:pt x="458102" y="306369"/>
                    </a:cubicBezTo>
                    <a:cubicBezTo>
                      <a:pt x="460988" y="307583"/>
                      <a:pt x="463419" y="305611"/>
                      <a:pt x="463419" y="302275"/>
                    </a:cubicBezTo>
                    <a:lnTo>
                      <a:pt x="463874" y="281953"/>
                    </a:lnTo>
                    <a:cubicBezTo>
                      <a:pt x="463874" y="278465"/>
                      <a:pt x="461140" y="275584"/>
                      <a:pt x="457951" y="276494"/>
                    </a:cubicBezTo>
                    <a:close/>
                    <a:moveTo>
                      <a:pt x="468583" y="242675"/>
                    </a:moveTo>
                    <a:cubicBezTo>
                      <a:pt x="471013" y="242827"/>
                      <a:pt x="473747" y="245557"/>
                      <a:pt x="473747" y="248893"/>
                    </a:cubicBezTo>
                    <a:lnTo>
                      <a:pt x="473747" y="249196"/>
                    </a:lnTo>
                    <a:cubicBezTo>
                      <a:pt x="473747" y="252533"/>
                      <a:pt x="476329" y="255717"/>
                      <a:pt x="479671" y="256324"/>
                    </a:cubicBezTo>
                    <a:cubicBezTo>
                      <a:pt x="486810" y="257689"/>
                      <a:pt x="492582" y="260267"/>
                      <a:pt x="496986" y="263603"/>
                    </a:cubicBezTo>
                    <a:cubicBezTo>
                      <a:pt x="497746" y="264210"/>
                      <a:pt x="498353" y="265120"/>
                      <a:pt x="498961" y="265726"/>
                    </a:cubicBezTo>
                    <a:cubicBezTo>
                      <a:pt x="506556" y="271489"/>
                      <a:pt x="511112" y="278920"/>
                      <a:pt x="512327" y="289688"/>
                    </a:cubicBezTo>
                    <a:cubicBezTo>
                      <a:pt x="512631" y="293024"/>
                      <a:pt x="509897" y="295754"/>
                      <a:pt x="506404" y="295754"/>
                    </a:cubicBezTo>
                    <a:lnTo>
                      <a:pt x="494252" y="295450"/>
                    </a:lnTo>
                    <a:cubicBezTo>
                      <a:pt x="490911" y="295450"/>
                      <a:pt x="488025" y="292569"/>
                      <a:pt x="487417" y="289233"/>
                    </a:cubicBezTo>
                    <a:cubicBezTo>
                      <a:pt x="486962" y="286806"/>
                      <a:pt x="486354" y="284683"/>
                      <a:pt x="485595" y="283167"/>
                    </a:cubicBezTo>
                    <a:cubicBezTo>
                      <a:pt x="484228" y="280437"/>
                      <a:pt x="481949" y="278465"/>
                      <a:pt x="479063" y="277100"/>
                    </a:cubicBezTo>
                    <a:cubicBezTo>
                      <a:pt x="475874" y="275736"/>
                      <a:pt x="472988" y="278465"/>
                      <a:pt x="472836" y="281953"/>
                    </a:cubicBezTo>
                    <a:lnTo>
                      <a:pt x="472532" y="305004"/>
                    </a:lnTo>
                    <a:cubicBezTo>
                      <a:pt x="472380" y="308341"/>
                      <a:pt x="474962" y="312132"/>
                      <a:pt x="478152" y="313345"/>
                    </a:cubicBezTo>
                    <a:cubicBezTo>
                      <a:pt x="489544" y="317743"/>
                      <a:pt x="497442" y="321838"/>
                      <a:pt x="501695" y="325174"/>
                    </a:cubicBezTo>
                    <a:cubicBezTo>
                      <a:pt x="510049" y="331847"/>
                      <a:pt x="513998" y="341098"/>
                      <a:pt x="513694" y="352927"/>
                    </a:cubicBezTo>
                    <a:cubicBezTo>
                      <a:pt x="513391" y="368547"/>
                      <a:pt x="507467" y="379921"/>
                      <a:pt x="495923" y="386745"/>
                    </a:cubicBezTo>
                    <a:cubicBezTo>
                      <a:pt x="490303" y="389930"/>
                      <a:pt x="483924" y="392205"/>
                      <a:pt x="476937" y="393266"/>
                    </a:cubicBezTo>
                    <a:cubicBezTo>
                      <a:pt x="473443" y="393721"/>
                      <a:pt x="470709" y="396603"/>
                      <a:pt x="470557" y="399939"/>
                    </a:cubicBezTo>
                    <a:lnTo>
                      <a:pt x="470557" y="406308"/>
                    </a:lnTo>
                    <a:cubicBezTo>
                      <a:pt x="470406" y="409796"/>
                      <a:pt x="468279" y="412526"/>
                      <a:pt x="465849" y="412526"/>
                    </a:cubicBezTo>
                    <a:cubicBezTo>
                      <a:pt x="463419" y="412375"/>
                      <a:pt x="461444" y="409645"/>
                      <a:pt x="461444" y="406157"/>
                    </a:cubicBezTo>
                    <a:lnTo>
                      <a:pt x="461596" y="400091"/>
                    </a:lnTo>
                    <a:cubicBezTo>
                      <a:pt x="461596" y="396603"/>
                      <a:pt x="458862" y="393570"/>
                      <a:pt x="455520" y="392963"/>
                    </a:cubicBezTo>
                    <a:cubicBezTo>
                      <a:pt x="446407" y="391143"/>
                      <a:pt x="439420" y="388717"/>
                      <a:pt x="434407" y="385380"/>
                    </a:cubicBezTo>
                    <a:cubicBezTo>
                      <a:pt x="425294" y="378859"/>
                      <a:pt x="420282" y="368699"/>
                      <a:pt x="419522" y="354747"/>
                    </a:cubicBezTo>
                    <a:cubicBezTo>
                      <a:pt x="419370" y="351259"/>
                      <a:pt x="422256" y="348680"/>
                      <a:pt x="425598" y="348680"/>
                    </a:cubicBezTo>
                    <a:lnTo>
                      <a:pt x="438508" y="348984"/>
                    </a:lnTo>
                    <a:cubicBezTo>
                      <a:pt x="441850" y="348984"/>
                      <a:pt x="444888" y="351714"/>
                      <a:pt x="445344" y="355202"/>
                    </a:cubicBezTo>
                    <a:cubicBezTo>
                      <a:pt x="446103" y="359751"/>
                      <a:pt x="446862" y="362936"/>
                      <a:pt x="447926" y="364907"/>
                    </a:cubicBezTo>
                    <a:cubicBezTo>
                      <a:pt x="449597" y="367789"/>
                      <a:pt x="452331" y="369912"/>
                      <a:pt x="456128" y="371428"/>
                    </a:cubicBezTo>
                    <a:cubicBezTo>
                      <a:pt x="459318" y="372793"/>
                      <a:pt x="462203" y="370518"/>
                      <a:pt x="462203" y="367030"/>
                    </a:cubicBezTo>
                    <a:lnTo>
                      <a:pt x="462811" y="339581"/>
                    </a:lnTo>
                    <a:cubicBezTo>
                      <a:pt x="462811" y="336245"/>
                      <a:pt x="461140" y="332909"/>
                      <a:pt x="459166" y="332302"/>
                    </a:cubicBezTo>
                    <a:lnTo>
                      <a:pt x="455368" y="331089"/>
                    </a:lnTo>
                    <a:cubicBezTo>
                      <a:pt x="443521" y="327449"/>
                      <a:pt x="435319" y="322445"/>
                      <a:pt x="430610" y="316075"/>
                    </a:cubicBezTo>
                    <a:cubicBezTo>
                      <a:pt x="425750" y="309857"/>
                      <a:pt x="423471" y="302275"/>
                      <a:pt x="423623" y="293631"/>
                    </a:cubicBezTo>
                    <a:cubicBezTo>
                      <a:pt x="423775" y="287868"/>
                      <a:pt x="424838" y="283318"/>
                      <a:pt x="426813" y="278769"/>
                    </a:cubicBezTo>
                    <a:cubicBezTo>
                      <a:pt x="427724" y="276494"/>
                      <a:pt x="428939" y="273309"/>
                      <a:pt x="430154" y="273309"/>
                    </a:cubicBezTo>
                    <a:cubicBezTo>
                      <a:pt x="431673" y="273309"/>
                      <a:pt x="433040" y="268456"/>
                      <a:pt x="434863" y="266636"/>
                    </a:cubicBezTo>
                    <a:cubicBezTo>
                      <a:pt x="439420" y="262390"/>
                      <a:pt x="444128" y="258599"/>
                      <a:pt x="449597" y="257082"/>
                    </a:cubicBezTo>
                    <a:cubicBezTo>
                      <a:pt x="451723" y="256324"/>
                      <a:pt x="454153" y="255869"/>
                      <a:pt x="457647" y="255566"/>
                    </a:cubicBezTo>
                    <a:cubicBezTo>
                      <a:pt x="460988" y="255111"/>
                      <a:pt x="463267" y="252229"/>
                      <a:pt x="463267" y="248893"/>
                    </a:cubicBezTo>
                    <a:lnTo>
                      <a:pt x="463267" y="248741"/>
                    </a:lnTo>
                    <a:cubicBezTo>
                      <a:pt x="463267" y="245405"/>
                      <a:pt x="466153" y="242675"/>
                      <a:pt x="468583" y="242675"/>
                    </a:cubicBezTo>
                    <a:close/>
                    <a:moveTo>
                      <a:pt x="516374" y="212849"/>
                    </a:moveTo>
                    <a:cubicBezTo>
                      <a:pt x="559949" y="232709"/>
                      <a:pt x="589556" y="276522"/>
                      <a:pt x="589556" y="327612"/>
                    </a:cubicBezTo>
                    <a:cubicBezTo>
                      <a:pt x="589556" y="276674"/>
                      <a:pt x="560860" y="232860"/>
                      <a:pt x="517285" y="213000"/>
                    </a:cubicBezTo>
                    <a:cubicBezTo>
                      <a:pt x="517285" y="213000"/>
                      <a:pt x="516374" y="212849"/>
                      <a:pt x="516374" y="212849"/>
                    </a:cubicBezTo>
                    <a:close/>
                    <a:moveTo>
                      <a:pt x="475380" y="210272"/>
                    </a:moveTo>
                    <a:cubicBezTo>
                      <a:pt x="480694" y="210272"/>
                      <a:pt x="485097" y="214516"/>
                      <a:pt x="487374" y="218761"/>
                    </a:cubicBezTo>
                    <a:cubicBezTo>
                      <a:pt x="480694" y="217397"/>
                      <a:pt x="473710" y="218003"/>
                      <a:pt x="466725" y="218003"/>
                    </a:cubicBezTo>
                    <a:cubicBezTo>
                      <a:pt x="441370" y="218003"/>
                      <a:pt x="418139" y="220732"/>
                      <a:pt x="399464" y="241805"/>
                    </a:cubicBezTo>
                    <a:cubicBezTo>
                      <a:pt x="388229" y="252266"/>
                      <a:pt x="378815" y="262726"/>
                      <a:pt x="371528" y="273339"/>
                    </a:cubicBezTo>
                    <a:cubicBezTo>
                      <a:pt x="361810" y="283799"/>
                      <a:pt x="356193" y="308055"/>
                      <a:pt x="356193" y="328370"/>
                    </a:cubicBezTo>
                    <a:cubicBezTo>
                      <a:pt x="356193" y="389314"/>
                      <a:pt x="405689" y="437978"/>
                      <a:pt x="466725" y="437978"/>
                    </a:cubicBezTo>
                    <a:cubicBezTo>
                      <a:pt x="527609" y="437978"/>
                      <a:pt x="577258" y="388404"/>
                      <a:pt x="577258" y="327612"/>
                    </a:cubicBezTo>
                    <a:cubicBezTo>
                      <a:pt x="577258" y="286225"/>
                      <a:pt x="554331" y="250295"/>
                      <a:pt x="520473" y="231344"/>
                    </a:cubicBezTo>
                    <a:cubicBezTo>
                      <a:pt x="520777" y="229525"/>
                      <a:pt x="521081" y="228009"/>
                      <a:pt x="521081" y="226190"/>
                    </a:cubicBezTo>
                    <a:cubicBezTo>
                      <a:pt x="521081" y="226038"/>
                      <a:pt x="521081" y="226038"/>
                      <a:pt x="521081" y="226038"/>
                    </a:cubicBezTo>
                    <a:cubicBezTo>
                      <a:pt x="521081" y="227706"/>
                      <a:pt x="520777" y="229222"/>
                      <a:pt x="520473" y="230890"/>
                    </a:cubicBezTo>
                    <a:cubicBezTo>
                      <a:pt x="510301" y="225129"/>
                      <a:pt x="499217" y="220581"/>
                      <a:pt x="487374" y="218307"/>
                    </a:cubicBezTo>
                    <a:cubicBezTo>
                      <a:pt x="485097" y="214062"/>
                      <a:pt x="480694" y="210272"/>
                      <a:pt x="475380" y="210272"/>
                    </a:cubicBezTo>
                    <a:close/>
                    <a:moveTo>
                      <a:pt x="479327" y="201327"/>
                    </a:moveTo>
                    <a:cubicBezTo>
                      <a:pt x="493296" y="202995"/>
                      <a:pt x="506657" y="207088"/>
                      <a:pt x="518803" y="212697"/>
                    </a:cubicBezTo>
                    <a:cubicBezTo>
                      <a:pt x="518803" y="212546"/>
                      <a:pt x="518803" y="212394"/>
                      <a:pt x="518651" y="212242"/>
                    </a:cubicBezTo>
                    <a:cubicBezTo>
                      <a:pt x="506505" y="206785"/>
                      <a:pt x="493296" y="202843"/>
                      <a:pt x="479327" y="201327"/>
                    </a:cubicBezTo>
                    <a:close/>
                    <a:moveTo>
                      <a:pt x="57391" y="157666"/>
                    </a:moveTo>
                    <a:cubicBezTo>
                      <a:pt x="46612" y="157666"/>
                      <a:pt x="31580" y="161759"/>
                      <a:pt x="31580" y="166459"/>
                    </a:cubicBezTo>
                    <a:lnTo>
                      <a:pt x="31580" y="226038"/>
                    </a:lnTo>
                    <a:cubicBezTo>
                      <a:pt x="31580" y="230738"/>
                      <a:pt x="46612" y="241805"/>
                      <a:pt x="57391" y="241805"/>
                    </a:cubicBezTo>
                    <a:lnTo>
                      <a:pt x="354978" y="241805"/>
                    </a:lnTo>
                    <a:cubicBezTo>
                      <a:pt x="363481" y="231193"/>
                      <a:pt x="373350" y="220732"/>
                      <a:pt x="384433" y="210272"/>
                    </a:cubicBezTo>
                    <a:lnTo>
                      <a:pt x="94742" y="210272"/>
                    </a:lnTo>
                    <a:lnTo>
                      <a:pt x="94742" y="178738"/>
                    </a:lnTo>
                    <a:lnTo>
                      <a:pt x="475380" y="178738"/>
                    </a:lnTo>
                    <a:cubicBezTo>
                      <a:pt x="483123" y="178738"/>
                      <a:pt x="489500" y="175858"/>
                      <a:pt x="489500" y="168126"/>
                    </a:cubicBezTo>
                    <a:cubicBezTo>
                      <a:pt x="489500" y="160395"/>
                      <a:pt x="483123" y="157666"/>
                      <a:pt x="475380" y="157666"/>
                    </a:cubicBezTo>
                    <a:lnTo>
                      <a:pt x="465511" y="157666"/>
                    </a:lnTo>
                    <a:close/>
                    <a:moveTo>
                      <a:pt x="47371" y="0"/>
                    </a:moveTo>
                    <a:lnTo>
                      <a:pt x="465511" y="0"/>
                    </a:lnTo>
                    <a:cubicBezTo>
                      <a:pt x="488133" y="0"/>
                      <a:pt x="515766" y="19405"/>
                      <a:pt x="515766" y="47148"/>
                    </a:cubicBezTo>
                    <a:lnTo>
                      <a:pt x="515766" y="106879"/>
                    </a:lnTo>
                    <a:cubicBezTo>
                      <a:pt x="515766" y="117946"/>
                      <a:pt x="513185" y="129923"/>
                      <a:pt x="505442" y="137351"/>
                    </a:cubicBezTo>
                    <a:cubicBezTo>
                      <a:pt x="497091" y="128861"/>
                      <a:pt x="488285" y="126133"/>
                      <a:pt x="475380" y="126133"/>
                    </a:cubicBezTo>
                    <a:cubicBezTo>
                      <a:pt x="487526" y="126133"/>
                      <a:pt x="498306" y="130984"/>
                      <a:pt x="506505" y="138716"/>
                    </a:cubicBezTo>
                    <a:cubicBezTo>
                      <a:pt x="506960" y="138261"/>
                      <a:pt x="507568" y="137806"/>
                      <a:pt x="508023" y="137200"/>
                    </a:cubicBezTo>
                    <a:cubicBezTo>
                      <a:pt x="516070" y="145538"/>
                      <a:pt x="521081" y="153876"/>
                      <a:pt x="521081" y="166307"/>
                    </a:cubicBezTo>
                    <a:cubicBezTo>
                      <a:pt x="521081" y="176313"/>
                      <a:pt x="517588" y="185257"/>
                      <a:pt x="512123" y="192837"/>
                    </a:cubicBezTo>
                    <a:cubicBezTo>
                      <a:pt x="501191" y="189047"/>
                      <a:pt x="489500" y="186319"/>
                      <a:pt x="477657" y="185257"/>
                    </a:cubicBezTo>
                    <a:cubicBezTo>
                      <a:pt x="489500" y="186470"/>
                      <a:pt x="501191" y="189502"/>
                      <a:pt x="512123" y="193141"/>
                    </a:cubicBezTo>
                    <a:cubicBezTo>
                      <a:pt x="511363" y="194202"/>
                      <a:pt x="510756" y="195111"/>
                      <a:pt x="509997" y="196021"/>
                    </a:cubicBezTo>
                    <a:cubicBezTo>
                      <a:pt x="509997" y="196021"/>
                      <a:pt x="509997" y="196173"/>
                      <a:pt x="509997" y="196173"/>
                    </a:cubicBezTo>
                    <a:cubicBezTo>
                      <a:pt x="510756" y="195263"/>
                      <a:pt x="511363" y="194202"/>
                      <a:pt x="512123" y="193292"/>
                    </a:cubicBezTo>
                    <a:cubicBezTo>
                      <a:pt x="568300" y="212242"/>
                      <a:pt x="608838" y="265455"/>
                      <a:pt x="608838" y="327764"/>
                    </a:cubicBezTo>
                    <a:cubicBezTo>
                      <a:pt x="608838" y="405990"/>
                      <a:pt x="545070" y="469966"/>
                      <a:pt x="466725" y="469966"/>
                    </a:cubicBezTo>
                    <a:cubicBezTo>
                      <a:pt x="388381" y="469966"/>
                      <a:pt x="324612" y="406597"/>
                      <a:pt x="324612" y="328370"/>
                    </a:cubicBezTo>
                    <a:cubicBezTo>
                      <a:pt x="324612" y="308510"/>
                      <a:pt x="328712" y="283799"/>
                      <a:pt x="336151" y="273339"/>
                    </a:cubicBezTo>
                    <a:lnTo>
                      <a:pt x="57391" y="273339"/>
                    </a:lnTo>
                    <a:cubicBezTo>
                      <a:pt x="34769" y="273339"/>
                      <a:pt x="0" y="253933"/>
                      <a:pt x="0" y="226038"/>
                    </a:cubicBezTo>
                    <a:lnTo>
                      <a:pt x="0" y="166459"/>
                    </a:lnTo>
                    <a:cubicBezTo>
                      <a:pt x="0" y="155392"/>
                      <a:pt x="6073" y="148570"/>
                      <a:pt x="13816" y="141141"/>
                    </a:cubicBezTo>
                    <a:cubicBezTo>
                      <a:pt x="14424" y="141748"/>
                      <a:pt x="15031" y="142354"/>
                      <a:pt x="15790" y="142960"/>
                    </a:cubicBezTo>
                    <a:cubicBezTo>
                      <a:pt x="27329" y="132348"/>
                      <a:pt x="44030" y="126133"/>
                      <a:pt x="57391" y="126133"/>
                    </a:cubicBezTo>
                    <a:lnTo>
                      <a:pt x="465511" y="126133"/>
                    </a:lnTo>
                    <a:cubicBezTo>
                      <a:pt x="476291" y="126133"/>
                      <a:pt x="484186" y="111427"/>
                      <a:pt x="484186" y="106879"/>
                    </a:cubicBezTo>
                    <a:lnTo>
                      <a:pt x="484186" y="47148"/>
                    </a:lnTo>
                    <a:cubicBezTo>
                      <a:pt x="484186" y="42600"/>
                      <a:pt x="476291" y="31533"/>
                      <a:pt x="465511" y="31533"/>
                    </a:cubicBezTo>
                    <a:lnTo>
                      <a:pt x="47371" y="31533"/>
                    </a:lnTo>
                    <a:cubicBezTo>
                      <a:pt x="39627" y="31533"/>
                      <a:pt x="33402" y="39568"/>
                      <a:pt x="33402" y="47300"/>
                    </a:cubicBezTo>
                    <a:cubicBezTo>
                      <a:pt x="33402" y="55031"/>
                      <a:pt x="39627" y="63066"/>
                      <a:pt x="47371" y="63066"/>
                    </a:cubicBezTo>
                    <a:lnTo>
                      <a:pt x="421025" y="63066"/>
                    </a:lnTo>
                    <a:lnTo>
                      <a:pt x="421025" y="94599"/>
                    </a:lnTo>
                    <a:lnTo>
                      <a:pt x="47371" y="94599"/>
                    </a:lnTo>
                    <a:cubicBezTo>
                      <a:pt x="39627" y="94599"/>
                      <a:pt x="33402" y="102634"/>
                      <a:pt x="33402" y="110366"/>
                    </a:cubicBezTo>
                    <a:cubicBezTo>
                      <a:pt x="33402" y="118098"/>
                      <a:pt x="39627" y="126133"/>
                      <a:pt x="47371" y="126133"/>
                    </a:cubicBezTo>
                    <a:lnTo>
                      <a:pt x="57391" y="126133"/>
                    </a:lnTo>
                    <a:cubicBezTo>
                      <a:pt x="43727" y="126133"/>
                      <a:pt x="26418" y="129923"/>
                      <a:pt x="14727" y="141141"/>
                    </a:cubicBezTo>
                    <a:cubicBezTo>
                      <a:pt x="6680" y="132803"/>
                      <a:pt x="1822" y="119007"/>
                      <a:pt x="1822" y="106576"/>
                    </a:cubicBezTo>
                    <a:cubicBezTo>
                      <a:pt x="1822" y="95206"/>
                      <a:pt x="5921" y="84594"/>
                      <a:pt x="12905" y="76559"/>
                    </a:cubicBezTo>
                    <a:cubicBezTo>
                      <a:pt x="5921" y="68675"/>
                      <a:pt x="1822" y="57760"/>
                      <a:pt x="1822" y="46390"/>
                    </a:cubicBezTo>
                    <a:cubicBezTo>
                      <a:pt x="1822" y="21224"/>
                      <a:pt x="22167" y="0"/>
                      <a:pt x="4737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8" name="组合 57"/>
          <p:cNvGrpSpPr/>
          <p:nvPr/>
        </p:nvGrpSpPr>
        <p:grpSpPr>
          <a:xfrm>
            <a:off x="1409698" y="4725009"/>
            <a:ext cx="2152230" cy="833498"/>
            <a:chOff x="1858104" y="2349127"/>
            <a:chExt cx="2152230" cy="833498"/>
          </a:xfrm>
        </p:grpSpPr>
        <p:sp>
          <p:nvSpPr>
            <p:cNvPr id="59" name="文本框 58"/>
            <p:cNvSpPr txBox="1"/>
            <p:nvPr/>
          </p:nvSpPr>
          <p:spPr>
            <a:xfrm>
              <a:off x="1867328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858104" y="2687681"/>
              <a:ext cx="2152230" cy="49494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be a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wider field</a:t>
              </a: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3816491" y="4725009"/>
            <a:ext cx="2152230" cy="833498"/>
            <a:chOff x="1858104" y="2349127"/>
            <a:chExt cx="2152230" cy="833498"/>
          </a:xfrm>
        </p:grpSpPr>
        <p:sp>
          <p:nvSpPr>
            <p:cNvPr id="65" name="文本框 64"/>
            <p:cNvSpPr txBox="1"/>
            <p:nvPr/>
          </p:nvSpPr>
          <p:spPr>
            <a:xfrm>
              <a:off x="1867328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858104" y="2687681"/>
              <a:ext cx="2152230" cy="49494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be a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wider field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223279" y="4725009"/>
            <a:ext cx="2152230" cy="833498"/>
            <a:chOff x="1858104" y="2349127"/>
            <a:chExt cx="2152230" cy="833498"/>
          </a:xfrm>
        </p:grpSpPr>
        <p:sp>
          <p:nvSpPr>
            <p:cNvPr id="68" name="文本框 67"/>
            <p:cNvSpPr txBox="1"/>
            <p:nvPr/>
          </p:nvSpPr>
          <p:spPr>
            <a:xfrm>
              <a:off x="1867328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858104" y="2687681"/>
              <a:ext cx="2152230" cy="49494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be a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wider field</a:t>
              </a: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8630073" y="4725009"/>
            <a:ext cx="2152230" cy="833498"/>
            <a:chOff x="1858104" y="2349127"/>
            <a:chExt cx="2152230" cy="833498"/>
          </a:xfrm>
        </p:grpSpPr>
        <p:sp>
          <p:nvSpPr>
            <p:cNvPr id="71" name="文本框 70"/>
            <p:cNvSpPr txBox="1"/>
            <p:nvPr/>
          </p:nvSpPr>
          <p:spPr>
            <a:xfrm>
              <a:off x="1867328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858104" y="2687681"/>
              <a:ext cx="2152230" cy="49494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be a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wider field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74" name="组合 73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82" name="菱形 81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菱形 82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文本框 74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80" name="文本框 79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工作完成情况</a:t>
                </a:r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78" name="菱形 77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菱形 78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677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îSľíḍé"/>
          <p:cNvGrpSpPr/>
          <p:nvPr/>
        </p:nvGrpSpPr>
        <p:grpSpPr>
          <a:xfrm>
            <a:off x="2729661" y="2937202"/>
            <a:ext cx="6743189" cy="1774736"/>
            <a:chOff x="1835153" y="2146300"/>
            <a:chExt cx="8521693" cy="2242820"/>
          </a:xfrm>
        </p:grpSpPr>
        <p:sp>
          <p:nvSpPr>
            <p:cNvPr id="17" name="iş1íḑè"/>
            <p:cNvSpPr/>
            <p:nvPr/>
          </p:nvSpPr>
          <p:spPr>
            <a:xfrm rot="2280706" flipV="1">
              <a:off x="9788808" y="3249867"/>
              <a:ext cx="568038" cy="1078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ïšḷîḑé"/>
            <p:cNvSpPr/>
            <p:nvPr/>
          </p:nvSpPr>
          <p:spPr>
            <a:xfrm rot="19319294">
              <a:off x="1835153" y="3249867"/>
              <a:ext cx="568038" cy="1078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ïṩḷíḋè"/>
            <p:cNvSpPr/>
            <p:nvPr/>
          </p:nvSpPr>
          <p:spPr>
            <a:xfrm flipV="1">
              <a:off x="3982305" y="2146300"/>
              <a:ext cx="2468607" cy="2242820"/>
            </a:xfrm>
            <a:prstGeom prst="parallelogram">
              <a:avLst>
                <a:gd name="adj" fmla="val 78020"/>
              </a:avLst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ï$ḷíde"/>
            <p:cNvSpPr/>
            <p:nvPr/>
          </p:nvSpPr>
          <p:spPr>
            <a:xfrm>
              <a:off x="2229838" y="2146300"/>
              <a:ext cx="2468607" cy="2242820"/>
            </a:xfrm>
            <a:prstGeom prst="parallelogram">
              <a:avLst>
                <a:gd name="adj" fmla="val 78020"/>
              </a:avLst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şļíḍé"/>
            <p:cNvSpPr/>
            <p:nvPr/>
          </p:nvSpPr>
          <p:spPr>
            <a:xfrm flipV="1">
              <a:off x="7487239" y="2146300"/>
              <a:ext cx="2468607" cy="2242820"/>
            </a:xfrm>
            <a:prstGeom prst="parallelogram">
              <a:avLst>
                <a:gd name="adj" fmla="val 78020"/>
              </a:avLst>
            </a:prstGeom>
            <a:solidFill>
              <a:schemeClr val="accent6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iśḻîḋê"/>
            <p:cNvSpPr/>
            <p:nvPr/>
          </p:nvSpPr>
          <p:spPr>
            <a:xfrm>
              <a:off x="5734772" y="2146300"/>
              <a:ext cx="2468607" cy="2242820"/>
            </a:xfrm>
            <a:prstGeom prst="parallelogram">
              <a:avLst>
                <a:gd name="adj" fmla="val 78020"/>
              </a:avLst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646055" y="4929913"/>
            <a:ext cx="2948544" cy="1062407"/>
            <a:chOff x="1242587" y="2349127"/>
            <a:chExt cx="3383264" cy="1062407"/>
          </a:xfrm>
        </p:grpSpPr>
        <p:sp>
          <p:nvSpPr>
            <p:cNvPr id="27" name="文本框 26"/>
            <p:cNvSpPr txBox="1"/>
            <p:nvPr/>
          </p:nvSpPr>
          <p:spPr>
            <a:xfrm>
              <a:off x="1867328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42587" y="2687681"/>
              <a:ext cx="3383264" cy="72385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</a:t>
              </a:r>
              <a:r>
                <a:rPr lang="en-US" altLang="zh-CN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ilm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697511" y="4929913"/>
            <a:ext cx="2948544" cy="1062407"/>
            <a:chOff x="1242587" y="2349127"/>
            <a:chExt cx="3383264" cy="1062407"/>
          </a:xfrm>
        </p:grpSpPr>
        <p:sp>
          <p:nvSpPr>
            <p:cNvPr id="30" name="文本框 29"/>
            <p:cNvSpPr txBox="1"/>
            <p:nvPr/>
          </p:nvSpPr>
          <p:spPr>
            <a:xfrm>
              <a:off x="1867328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242587" y="2687681"/>
              <a:ext cx="3383264" cy="72385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</a:t>
              </a:r>
              <a:r>
                <a:rPr lang="en-US" altLang="zh-CN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ilm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594599" y="4929913"/>
            <a:ext cx="2948544" cy="1062407"/>
            <a:chOff x="1242587" y="2349127"/>
            <a:chExt cx="3383264" cy="1062407"/>
          </a:xfrm>
        </p:grpSpPr>
        <p:sp>
          <p:nvSpPr>
            <p:cNvPr id="33" name="文本框 32"/>
            <p:cNvSpPr txBox="1"/>
            <p:nvPr/>
          </p:nvSpPr>
          <p:spPr>
            <a:xfrm>
              <a:off x="1867328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242587" y="2687681"/>
              <a:ext cx="3383264" cy="72385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</a:t>
              </a:r>
              <a:r>
                <a:rPr lang="en-US" altLang="zh-CN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ilm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230478" y="1785969"/>
            <a:ext cx="2948544" cy="1062407"/>
            <a:chOff x="1242587" y="2349127"/>
            <a:chExt cx="3383264" cy="1062407"/>
          </a:xfrm>
        </p:grpSpPr>
        <p:sp>
          <p:nvSpPr>
            <p:cNvPr id="36" name="文本框 35"/>
            <p:cNvSpPr txBox="1"/>
            <p:nvPr/>
          </p:nvSpPr>
          <p:spPr>
            <a:xfrm>
              <a:off x="1867328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42587" y="2687681"/>
              <a:ext cx="3383264" cy="72385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</a:t>
              </a:r>
              <a:r>
                <a:rPr lang="en-US" altLang="zh-CN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ilm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024751" y="1785969"/>
            <a:ext cx="2948544" cy="1062407"/>
            <a:chOff x="1242587" y="2349127"/>
            <a:chExt cx="3383264" cy="1062407"/>
          </a:xfrm>
        </p:grpSpPr>
        <p:sp>
          <p:nvSpPr>
            <p:cNvPr id="39" name="文本框 38"/>
            <p:cNvSpPr txBox="1"/>
            <p:nvPr/>
          </p:nvSpPr>
          <p:spPr>
            <a:xfrm>
              <a:off x="1867328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242587" y="2687681"/>
              <a:ext cx="3383264" cy="72385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</a:t>
              </a:r>
              <a:r>
                <a:rPr lang="en-US" altLang="zh-CN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ilm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43" name="组合 42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1" name="菱形 50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菱形 51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49" name="文本框 48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工作完成情况</a:t>
                </a: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47" name="菱形 46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菱形 47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492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1276124" y="2107066"/>
            <a:ext cx="2643868" cy="2643868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菱形 2"/>
          <p:cNvSpPr/>
          <p:nvPr/>
        </p:nvSpPr>
        <p:spPr>
          <a:xfrm>
            <a:off x="3379561" y="1279752"/>
            <a:ext cx="4298496" cy="4298496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069512" y="2321004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3</a:t>
            </a:r>
            <a:endParaRPr lang="zh-CN" altLang="en-US" sz="13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76637" y="3167389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CN" altLang="en-US" smtClean="0"/>
              <a:t>研究技术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004878" y="3291487"/>
            <a:ext cx="1215388" cy="400110"/>
          </a:xfrm>
          <a:prstGeom prst="rect">
            <a:avLst/>
          </a:prstGeom>
          <a:solidFill>
            <a:srgbClr val="FCFCFC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PART 03</a:t>
            </a:r>
            <a:endParaRPr lang="zh-CN" altLang="en-US" sz="2000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63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0" grpId="0"/>
      <p:bldP spid="11" grpId="0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3138292" y="1975938"/>
            <a:ext cx="5915416" cy="3608134"/>
            <a:chOff x="4962185" y="1963238"/>
            <a:chExt cx="5915416" cy="3608134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7932270" y="2290110"/>
              <a:ext cx="0" cy="307657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îsḷîḋé"/>
            <p:cNvSpPr>
              <a:spLocks/>
            </p:cNvSpPr>
            <p:nvPr/>
          </p:nvSpPr>
          <p:spPr bwMode="auto">
            <a:xfrm>
              <a:off x="4962185" y="3934331"/>
              <a:ext cx="3302182" cy="654908"/>
            </a:xfrm>
            <a:custGeom>
              <a:avLst/>
              <a:gdLst>
                <a:gd name="T0" fmla="*/ 381 w 425"/>
                <a:gd name="T1" fmla="*/ 0 h 89"/>
                <a:gd name="T2" fmla="*/ 337 w 425"/>
                <a:gd name="T3" fmla="*/ 39 h 89"/>
                <a:gd name="T4" fmla="*/ 337 w 425"/>
                <a:gd name="T5" fmla="*/ 39 h 89"/>
                <a:gd name="T6" fmla="*/ 23 w 425"/>
                <a:gd name="T7" fmla="*/ 40 h 89"/>
                <a:gd name="T8" fmla="*/ 12 w 425"/>
                <a:gd name="T9" fmla="*/ 32 h 89"/>
                <a:gd name="T10" fmla="*/ 0 w 425"/>
                <a:gd name="T11" fmla="*/ 45 h 89"/>
                <a:gd name="T12" fmla="*/ 12 w 425"/>
                <a:gd name="T13" fmla="*/ 57 h 89"/>
                <a:gd name="T14" fmla="*/ 23 w 425"/>
                <a:gd name="T15" fmla="*/ 49 h 89"/>
                <a:gd name="T16" fmla="*/ 337 w 425"/>
                <a:gd name="T17" fmla="*/ 50 h 89"/>
                <a:gd name="T18" fmla="*/ 337 w 425"/>
                <a:gd name="T19" fmla="*/ 50 h 89"/>
                <a:gd name="T20" fmla="*/ 381 w 425"/>
                <a:gd name="T21" fmla="*/ 89 h 89"/>
                <a:gd name="T22" fmla="*/ 425 w 425"/>
                <a:gd name="T23" fmla="*/ 45 h 89"/>
                <a:gd name="T24" fmla="*/ 381 w 425"/>
                <a:gd name="T2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5" h="89">
                  <a:moveTo>
                    <a:pt x="381" y="0"/>
                  </a:moveTo>
                  <a:cubicBezTo>
                    <a:pt x="358" y="0"/>
                    <a:pt x="340" y="17"/>
                    <a:pt x="337" y="39"/>
                  </a:cubicBezTo>
                  <a:cubicBezTo>
                    <a:pt x="337" y="39"/>
                    <a:pt x="337" y="39"/>
                    <a:pt x="337" y="39"/>
                  </a:cubicBezTo>
                  <a:cubicBezTo>
                    <a:pt x="276" y="44"/>
                    <a:pt x="95" y="45"/>
                    <a:pt x="23" y="40"/>
                  </a:cubicBezTo>
                  <a:cubicBezTo>
                    <a:pt x="21" y="35"/>
                    <a:pt x="17" y="32"/>
                    <a:pt x="12" y="32"/>
                  </a:cubicBezTo>
                  <a:cubicBezTo>
                    <a:pt x="5" y="32"/>
                    <a:pt x="0" y="38"/>
                    <a:pt x="0" y="45"/>
                  </a:cubicBezTo>
                  <a:cubicBezTo>
                    <a:pt x="0" y="51"/>
                    <a:pt x="5" y="57"/>
                    <a:pt x="12" y="57"/>
                  </a:cubicBezTo>
                  <a:cubicBezTo>
                    <a:pt x="17" y="57"/>
                    <a:pt x="21" y="54"/>
                    <a:pt x="23" y="49"/>
                  </a:cubicBezTo>
                  <a:cubicBezTo>
                    <a:pt x="104" y="45"/>
                    <a:pt x="267" y="45"/>
                    <a:pt x="337" y="50"/>
                  </a:cubicBezTo>
                  <a:cubicBezTo>
                    <a:pt x="337" y="50"/>
                    <a:pt x="337" y="50"/>
                    <a:pt x="337" y="50"/>
                  </a:cubicBezTo>
                  <a:cubicBezTo>
                    <a:pt x="340" y="72"/>
                    <a:pt x="358" y="89"/>
                    <a:pt x="381" y="89"/>
                  </a:cubicBezTo>
                  <a:cubicBezTo>
                    <a:pt x="406" y="89"/>
                    <a:pt x="425" y="69"/>
                    <a:pt x="425" y="45"/>
                  </a:cubicBezTo>
                  <a:cubicBezTo>
                    <a:pt x="425" y="20"/>
                    <a:pt x="406" y="0"/>
                    <a:pt x="38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ṡḻiḋe"/>
            <p:cNvSpPr>
              <a:spLocks/>
            </p:cNvSpPr>
            <p:nvPr/>
          </p:nvSpPr>
          <p:spPr bwMode="auto">
            <a:xfrm>
              <a:off x="4962185" y="1985210"/>
              <a:ext cx="3302182" cy="654908"/>
            </a:xfrm>
            <a:custGeom>
              <a:avLst/>
              <a:gdLst>
                <a:gd name="T0" fmla="*/ 381 w 425"/>
                <a:gd name="T1" fmla="*/ 0 h 89"/>
                <a:gd name="T2" fmla="*/ 337 w 425"/>
                <a:gd name="T3" fmla="*/ 39 h 89"/>
                <a:gd name="T4" fmla="*/ 337 w 425"/>
                <a:gd name="T5" fmla="*/ 39 h 89"/>
                <a:gd name="T6" fmla="*/ 23 w 425"/>
                <a:gd name="T7" fmla="*/ 40 h 89"/>
                <a:gd name="T8" fmla="*/ 12 w 425"/>
                <a:gd name="T9" fmla="*/ 32 h 89"/>
                <a:gd name="T10" fmla="*/ 0 w 425"/>
                <a:gd name="T11" fmla="*/ 45 h 89"/>
                <a:gd name="T12" fmla="*/ 12 w 425"/>
                <a:gd name="T13" fmla="*/ 57 h 89"/>
                <a:gd name="T14" fmla="*/ 23 w 425"/>
                <a:gd name="T15" fmla="*/ 49 h 89"/>
                <a:gd name="T16" fmla="*/ 337 w 425"/>
                <a:gd name="T17" fmla="*/ 50 h 89"/>
                <a:gd name="T18" fmla="*/ 337 w 425"/>
                <a:gd name="T19" fmla="*/ 50 h 89"/>
                <a:gd name="T20" fmla="*/ 381 w 425"/>
                <a:gd name="T21" fmla="*/ 89 h 89"/>
                <a:gd name="T22" fmla="*/ 425 w 425"/>
                <a:gd name="T23" fmla="*/ 45 h 89"/>
                <a:gd name="T24" fmla="*/ 381 w 425"/>
                <a:gd name="T2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5" h="89">
                  <a:moveTo>
                    <a:pt x="381" y="0"/>
                  </a:moveTo>
                  <a:cubicBezTo>
                    <a:pt x="358" y="0"/>
                    <a:pt x="340" y="17"/>
                    <a:pt x="337" y="39"/>
                  </a:cubicBezTo>
                  <a:cubicBezTo>
                    <a:pt x="337" y="39"/>
                    <a:pt x="337" y="39"/>
                    <a:pt x="337" y="39"/>
                  </a:cubicBezTo>
                  <a:cubicBezTo>
                    <a:pt x="276" y="44"/>
                    <a:pt x="95" y="45"/>
                    <a:pt x="23" y="40"/>
                  </a:cubicBezTo>
                  <a:cubicBezTo>
                    <a:pt x="21" y="35"/>
                    <a:pt x="17" y="32"/>
                    <a:pt x="12" y="32"/>
                  </a:cubicBezTo>
                  <a:cubicBezTo>
                    <a:pt x="5" y="32"/>
                    <a:pt x="0" y="38"/>
                    <a:pt x="0" y="45"/>
                  </a:cubicBezTo>
                  <a:cubicBezTo>
                    <a:pt x="0" y="51"/>
                    <a:pt x="5" y="57"/>
                    <a:pt x="12" y="57"/>
                  </a:cubicBezTo>
                  <a:cubicBezTo>
                    <a:pt x="17" y="57"/>
                    <a:pt x="21" y="54"/>
                    <a:pt x="23" y="49"/>
                  </a:cubicBezTo>
                  <a:cubicBezTo>
                    <a:pt x="104" y="45"/>
                    <a:pt x="267" y="45"/>
                    <a:pt x="337" y="50"/>
                  </a:cubicBezTo>
                  <a:cubicBezTo>
                    <a:pt x="337" y="50"/>
                    <a:pt x="337" y="50"/>
                    <a:pt x="337" y="50"/>
                  </a:cubicBezTo>
                  <a:cubicBezTo>
                    <a:pt x="340" y="72"/>
                    <a:pt x="358" y="89"/>
                    <a:pt x="381" y="89"/>
                  </a:cubicBezTo>
                  <a:cubicBezTo>
                    <a:pt x="406" y="89"/>
                    <a:pt x="425" y="69"/>
                    <a:pt x="425" y="45"/>
                  </a:cubicBezTo>
                  <a:cubicBezTo>
                    <a:pt x="425" y="20"/>
                    <a:pt x="406" y="0"/>
                    <a:pt x="38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íŝļîďé"/>
            <p:cNvSpPr>
              <a:spLocks/>
            </p:cNvSpPr>
            <p:nvPr/>
          </p:nvSpPr>
          <p:spPr bwMode="auto">
            <a:xfrm rot="10800000">
              <a:off x="7575419" y="4908891"/>
              <a:ext cx="3302182" cy="654908"/>
            </a:xfrm>
            <a:custGeom>
              <a:avLst/>
              <a:gdLst>
                <a:gd name="T0" fmla="*/ 381 w 425"/>
                <a:gd name="T1" fmla="*/ 0 h 89"/>
                <a:gd name="T2" fmla="*/ 337 w 425"/>
                <a:gd name="T3" fmla="*/ 39 h 89"/>
                <a:gd name="T4" fmla="*/ 337 w 425"/>
                <a:gd name="T5" fmla="*/ 39 h 89"/>
                <a:gd name="T6" fmla="*/ 23 w 425"/>
                <a:gd name="T7" fmla="*/ 40 h 89"/>
                <a:gd name="T8" fmla="*/ 12 w 425"/>
                <a:gd name="T9" fmla="*/ 32 h 89"/>
                <a:gd name="T10" fmla="*/ 0 w 425"/>
                <a:gd name="T11" fmla="*/ 45 h 89"/>
                <a:gd name="T12" fmla="*/ 12 w 425"/>
                <a:gd name="T13" fmla="*/ 57 h 89"/>
                <a:gd name="T14" fmla="*/ 23 w 425"/>
                <a:gd name="T15" fmla="*/ 49 h 89"/>
                <a:gd name="T16" fmla="*/ 337 w 425"/>
                <a:gd name="T17" fmla="*/ 50 h 89"/>
                <a:gd name="T18" fmla="*/ 337 w 425"/>
                <a:gd name="T19" fmla="*/ 50 h 89"/>
                <a:gd name="T20" fmla="*/ 381 w 425"/>
                <a:gd name="T21" fmla="*/ 89 h 89"/>
                <a:gd name="T22" fmla="*/ 425 w 425"/>
                <a:gd name="T23" fmla="*/ 45 h 89"/>
                <a:gd name="T24" fmla="*/ 381 w 425"/>
                <a:gd name="T2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5" h="89">
                  <a:moveTo>
                    <a:pt x="381" y="0"/>
                  </a:moveTo>
                  <a:cubicBezTo>
                    <a:pt x="358" y="0"/>
                    <a:pt x="340" y="17"/>
                    <a:pt x="337" y="39"/>
                  </a:cubicBezTo>
                  <a:cubicBezTo>
                    <a:pt x="337" y="39"/>
                    <a:pt x="337" y="39"/>
                    <a:pt x="337" y="39"/>
                  </a:cubicBezTo>
                  <a:cubicBezTo>
                    <a:pt x="276" y="44"/>
                    <a:pt x="95" y="45"/>
                    <a:pt x="23" y="40"/>
                  </a:cubicBezTo>
                  <a:cubicBezTo>
                    <a:pt x="21" y="35"/>
                    <a:pt x="17" y="32"/>
                    <a:pt x="12" y="32"/>
                  </a:cubicBezTo>
                  <a:cubicBezTo>
                    <a:pt x="5" y="32"/>
                    <a:pt x="0" y="38"/>
                    <a:pt x="0" y="45"/>
                  </a:cubicBezTo>
                  <a:cubicBezTo>
                    <a:pt x="0" y="51"/>
                    <a:pt x="5" y="57"/>
                    <a:pt x="12" y="57"/>
                  </a:cubicBezTo>
                  <a:cubicBezTo>
                    <a:pt x="17" y="57"/>
                    <a:pt x="21" y="54"/>
                    <a:pt x="23" y="49"/>
                  </a:cubicBezTo>
                  <a:cubicBezTo>
                    <a:pt x="104" y="45"/>
                    <a:pt x="267" y="45"/>
                    <a:pt x="337" y="50"/>
                  </a:cubicBezTo>
                  <a:cubicBezTo>
                    <a:pt x="337" y="50"/>
                    <a:pt x="337" y="50"/>
                    <a:pt x="337" y="50"/>
                  </a:cubicBezTo>
                  <a:cubicBezTo>
                    <a:pt x="340" y="72"/>
                    <a:pt x="358" y="89"/>
                    <a:pt x="381" y="89"/>
                  </a:cubicBezTo>
                  <a:cubicBezTo>
                    <a:pt x="406" y="89"/>
                    <a:pt x="425" y="69"/>
                    <a:pt x="425" y="45"/>
                  </a:cubicBezTo>
                  <a:cubicBezTo>
                    <a:pt x="425" y="20"/>
                    <a:pt x="406" y="0"/>
                    <a:pt x="38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šļïḓè"/>
            <p:cNvSpPr>
              <a:spLocks/>
            </p:cNvSpPr>
            <p:nvPr/>
          </p:nvSpPr>
          <p:spPr bwMode="auto">
            <a:xfrm rot="10800000">
              <a:off x="7575419" y="2959770"/>
              <a:ext cx="3302182" cy="654908"/>
            </a:xfrm>
            <a:custGeom>
              <a:avLst/>
              <a:gdLst>
                <a:gd name="T0" fmla="*/ 381 w 425"/>
                <a:gd name="T1" fmla="*/ 0 h 89"/>
                <a:gd name="T2" fmla="*/ 337 w 425"/>
                <a:gd name="T3" fmla="*/ 39 h 89"/>
                <a:gd name="T4" fmla="*/ 337 w 425"/>
                <a:gd name="T5" fmla="*/ 39 h 89"/>
                <a:gd name="T6" fmla="*/ 23 w 425"/>
                <a:gd name="T7" fmla="*/ 40 h 89"/>
                <a:gd name="T8" fmla="*/ 12 w 425"/>
                <a:gd name="T9" fmla="*/ 32 h 89"/>
                <a:gd name="T10" fmla="*/ 0 w 425"/>
                <a:gd name="T11" fmla="*/ 45 h 89"/>
                <a:gd name="T12" fmla="*/ 12 w 425"/>
                <a:gd name="T13" fmla="*/ 57 h 89"/>
                <a:gd name="T14" fmla="*/ 23 w 425"/>
                <a:gd name="T15" fmla="*/ 49 h 89"/>
                <a:gd name="T16" fmla="*/ 337 w 425"/>
                <a:gd name="T17" fmla="*/ 50 h 89"/>
                <a:gd name="T18" fmla="*/ 337 w 425"/>
                <a:gd name="T19" fmla="*/ 50 h 89"/>
                <a:gd name="T20" fmla="*/ 381 w 425"/>
                <a:gd name="T21" fmla="*/ 89 h 89"/>
                <a:gd name="T22" fmla="*/ 425 w 425"/>
                <a:gd name="T23" fmla="*/ 45 h 89"/>
                <a:gd name="T24" fmla="*/ 381 w 425"/>
                <a:gd name="T2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5" h="89">
                  <a:moveTo>
                    <a:pt x="381" y="0"/>
                  </a:moveTo>
                  <a:cubicBezTo>
                    <a:pt x="358" y="0"/>
                    <a:pt x="340" y="17"/>
                    <a:pt x="337" y="39"/>
                  </a:cubicBezTo>
                  <a:cubicBezTo>
                    <a:pt x="337" y="39"/>
                    <a:pt x="337" y="39"/>
                    <a:pt x="337" y="39"/>
                  </a:cubicBezTo>
                  <a:cubicBezTo>
                    <a:pt x="276" y="44"/>
                    <a:pt x="95" y="45"/>
                    <a:pt x="23" y="40"/>
                  </a:cubicBezTo>
                  <a:cubicBezTo>
                    <a:pt x="21" y="35"/>
                    <a:pt x="17" y="32"/>
                    <a:pt x="12" y="32"/>
                  </a:cubicBezTo>
                  <a:cubicBezTo>
                    <a:pt x="5" y="32"/>
                    <a:pt x="0" y="38"/>
                    <a:pt x="0" y="45"/>
                  </a:cubicBezTo>
                  <a:cubicBezTo>
                    <a:pt x="0" y="51"/>
                    <a:pt x="5" y="57"/>
                    <a:pt x="12" y="57"/>
                  </a:cubicBezTo>
                  <a:cubicBezTo>
                    <a:pt x="17" y="57"/>
                    <a:pt x="21" y="54"/>
                    <a:pt x="23" y="49"/>
                  </a:cubicBezTo>
                  <a:cubicBezTo>
                    <a:pt x="104" y="45"/>
                    <a:pt x="267" y="45"/>
                    <a:pt x="337" y="50"/>
                  </a:cubicBezTo>
                  <a:cubicBezTo>
                    <a:pt x="337" y="50"/>
                    <a:pt x="337" y="50"/>
                    <a:pt x="337" y="50"/>
                  </a:cubicBezTo>
                  <a:cubicBezTo>
                    <a:pt x="340" y="72"/>
                    <a:pt x="358" y="89"/>
                    <a:pt x="381" y="89"/>
                  </a:cubicBezTo>
                  <a:cubicBezTo>
                    <a:pt x="406" y="89"/>
                    <a:pt x="425" y="69"/>
                    <a:pt x="425" y="45"/>
                  </a:cubicBezTo>
                  <a:cubicBezTo>
                    <a:pt x="425" y="20"/>
                    <a:pt x="406" y="0"/>
                    <a:pt x="38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椭圆 32"/>
            <p:cNvSpPr/>
            <p:nvPr/>
          </p:nvSpPr>
          <p:spPr>
            <a:xfrm>
              <a:off x="7588665" y="1963238"/>
              <a:ext cx="675701" cy="6757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7588665" y="2956008"/>
              <a:ext cx="675701" cy="6757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7588665" y="3916121"/>
              <a:ext cx="675701" cy="6757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7588665" y="4895671"/>
              <a:ext cx="675701" cy="6757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ïŝlídè"/>
            <p:cNvSpPr>
              <a:spLocks/>
            </p:cNvSpPr>
            <p:nvPr/>
          </p:nvSpPr>
          <p:spPr bwMode="auto">
            <a:xfrm>
              <a:off x="7792516" y="4087810"/>
              <a:ext cx="285322" cy="327018"/>
            </a:xfrm>
            <a:custGeom>
              <a:avLst/>
              <a:gdLst>
                <a:gd name="T0" fmla="*/ 381 w 400"/>
                <a:gd name="T1" fmla="*/ 124 h 498"/>
                <a:gd name="T2" fmla="*/ 381 w 400"/>
                <a:gd name="T3" fmla="*/ 124 h 498"/>
                <a:gd name="T4" fmla="*/ 231 w 400"/>
                <a:gd name="T5" fmla="*/ 9 h 498"/>
                <a:gd name="T6" fmla="*/ 115 w 400"/>
                <a:gd name="T7" fmla="*/ 151 h 498"/>
                <a:gd name="T8" fmla="*/ 133 w 400"/>
                <a:gd name="T9" fmla="*/ 213 h 498"/>
                <a:gd name="T10" fmla="*/ 9 w 400"/>
                <a:gd name="T11" fmla="*/ 407 h 498"/>
                <a:gd name="T12" fmla="*/ 0 w 400"/>
                <a:gd name="T13" fmla="*/ 434 h 498"/>
                <a:gd name="T14" fmla="*/ 9 w 400"/>
                <a:gd name="T15" fmla="*/ 478 h 498"/>
                <a:gd name="T16" fmla="*/ 27 w 400"/>
                <a:gd name="T17" fmla="*/ 497 h 498"/>
                <a:gd name="T18" fmla="*/ 62 w 400"/>
                <a:gd name="T19" fmla="*/ 487 h 498"/>
                <a:gd name="T20" fmla="*/ 89 w 400"/>
                <a:gd name="T21" fmla="*/ 470 h 498"/>
                <a:gd name="T22" fmla="*/ 142 w 400"/>
                <a:gd name="T23" fmla="*/ 390 h 498"/>
                <a:gd name="T24" fmla="*/ 142 w 400"/>
                <a:gd name="T25" fmla="*/ 390 h 498"/>
                <a:gd name="T26" fmla="*/ 177 w 400"/>
                <a:gd name="T27" fmla="*/ 381 h 498"/>
                <a:gd name="T28" fmla="*/ 231 w 400"/>
                <a:gd name="T29" fmla="*/ 284 h 498"/>
                <a:gd name="T30" fmla="*/ 293 w 400"/>
                <a:gd name="T31" fmla="*/ 284 h 498"/>
                <a:gd name="T32" fmla="*/ 381 w 400"/>
                <a:gd name="T33" fmla="*/ 124 h 498"/>
                <a:gd name="T34" fmla="*/ 319 w 400"/>
                <a:gd name="T35" fmla="*/ 159 h 498"/>
                <a:gd name="T36" fmla="*/ 319 w 400"/>
                <a:gd name="T37" fmla="*/ 159 h 498"/>
                <a:gd name="T38" fmla="*/ 256 w 400"/>
                <a:gd name="T39" fmla="*/ 142 h 498"/>
                <a:gd name="T40" fmla="*/ 221 w 400"/>
                <a:gd name="T41" fmla="*/ 80 h 498"/>
                <a:gd name="T42" fmla="*/ 310 w 400"/>
                <a:gd name="T43" fmla="*/ 71 h 498"/>
                <a:gd name="T44" fmla="*/ 319 w 400"/>
                <a:gd name="T45" fmla="*/ 15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0" h="498">
                  <a:moveTo>
                    <a:pt x="381" y="124"/>
                  </a:moveTo>
                  <a:lnTo>
                    <a:pt x="381" y="124"/>
                  </a:lnTo>
                  <a:cubicBezTo>
                    <a:pt x="372" y="44"/>
                    <a:pt x="301" y="0"/>
                    <a:pt x="231" y="9"/>
                  </a:cubicBezTo>
                  <a:cubicBezTo>
                    <a:pt x="159" y="27"/>
                    <a:pt x="106" y="80"/>
                    <a:pt x="115" y="151"/>
                  </a:cubicBezTo>
                  <a:cubicBezTo>
                    <a:pt x="115" y="168"/>
                    <a:pt x="124" y="195"/>
                    <a:pt x="133" y="213"/>
                  </a:cubicBezTo>
                  <a:cubicBezTo>
                    <a:pt x="9" y="407"/>
                    <a:pt x="9" y="407"/>
                    <a:pt x="9" y="407"/>
                  </a:cubicBezTo>
                  <a:cubicBezTo>
                    <a:pt x="0" y="407"/>
                    <a:pt x="0" y="425"/>
                    <a:pt x="0" y="434"/>
                  </a:cubicBezTo>
                  <a:cubicBezTo>
                    <a:pt x="9" y="478"/>
                    <a:pt x="9" y="478"/>
                    <a:pt x="9" y="478"/>
                  </a:cubicBezTo>
                  <a:cubicBezTo>
                    <a:pt x="9" y="487"/>
                    <a:pt x="18" y="497"/>
                    <a:pt x="27" y="497"/>
                  </a:cubicBezTo>
                  <a:cubicBezTo>
                    <a:pt x="62" y="487"/>
                    <a:pt x="62" y="487"/>
                    <a:pt x="62" y="487"/>
                  </a:cubicBezTo>
                  <a:cubicBezTo>
                    <a:pt x="71" y="487"/>
                    <a:pt x="80" y="478"/>
                    <a:pt x="89" y="470"/>
                  </a:cubicBezTo>
                  <a:cubicBezTo>
                    <a:pt x="142" y="390"/>
                    <a:pt x="142" y="390"/>
                    <a:pt x="142" y="390"/>
                  </a:cubicBezTo>
                  <a:lnTo>
                    <a:pt x="142" y="390"/>
                  </a:lnTo>
                  <a:cubicBezTo>
                    <a:pt x="177" y="381"/>
                    <a:pt x="177" y="381"/>
                    <a:pt x="177" y="381"/>
                  </a:cubicBezTo>
                  <a:cubicBezTo>
                    <a:pt x="231" y="284"/>
                    <a:pt x="231" y="284"/>
                    <a:pt x="231" y="284"/>
                  </a:cubicBezTo>
                  <a:cubicBezTo>
                    <a:pt x="248" y="293"/>
                    <a:pt x="284" y="284"/>
                    <a:pt x="293" y="284"/>
                  </a:cubicBezTo>
                  <a:cubicBezTo>
                    <a:pt x="363" y="275"/>
                    <a:pt x="399" y="195"/>
                    <a:pt x="381" y="124"/>
                  </a:cubicBezTo>
                  <a:close/>
                  <a:moveTo>
                    <a:pt x="319" y="159"/>
                  </a:moveTo>
                  <a:lnTo>
                    <a:pt x="319" y="159"/>
                  </a:lnTo>
                  <a:cubicBezTo>
                    <a:pt x="301" y="187"/>
                    <a:pt x="284" y="168"/>
                    <a:pt x="256" y="142"/>
                  </a:cubicBezTo>
                  <a:cubicBezTo>
                    <a:pt x="231" y="124"/>
                    <a:pt x="203" y="115"/>
                    <a:pt x="221" y="80"/>
                  </a:cubicBezTo>
                  <a:cubicBezTo>
                    <a:pt x="240" y="53"/>
                    <a:pt x="284" y="44"/>
                    <a:pt x="310" y="71"/>
                  </a:cubicBezTo>
                  <a:cubicBezTo>
                    <a:pt x="337" y="89"/>
                    <a:pt x="346" y="133"/>
                    <a:pt x="319" y="1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14="http://schemas.microsoft.com/office/powerpoint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14="http://schemas.microsoft.com/office/powerpoint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ṧ1ide"/>
            <p:cNvSpPr>
              <a:spLocks/>
            </p:cNvSpPr>
            <p:nvPr/>
          </p:nvSpPr>
          <p:spPr bwMode="auto">
            <a:xfrm>
              <a:off x="7750311" y="2154398"/>
              <a:ext cx="320914" cy="254261"/>
            </a:xfrm>
            <a:custGeom>
              <a:avLst/>
              <a:gdLst>
                <a:gd name="T0" fmla="*/ 230 w 497"/>
                <a:gd name="T1" fmla="*/ 231 h 426"/>
                <a:gd name="T2" fmla="*/ 230 w 497"/>
                <a:gd name="T3" fmla="*/ 231 h 426"/>
                <a:gd name="T4" fmla="*/ 274 w 497"/>
                <a:gd name="T5" fmla="*/ 231 h 426"/>
                <a:gd name="T6" fmla="*/ 274 w 497"/>
                <a:gd name="T7" fmla="*/ 275 h 426"/>
                <a:gd name="T8" fmla="*/ 496 w 497"/>
                <a:gd name="T9" fmla="*/ 275 h 426"/>
                <a:gd name="T10" fmla="*/ 487 w 497"/>
                <a:gd name="T11" fmla="*/ 133 h 426"/>
                <a:gd name="T12" fmla="*/ 443 w 497"/>
                <a:gd name="T13" fmla="*/ 80 h 426"/>
                <a:gd name="T14" fmla="*/ 363 w 497"/>
                <a:gd name="T15" fmla="*/ 80 h 426"/>
                <a:gd name="T16" fmla="*/ 337 w 497"/>
                <a:gd name="T17" fmla="*/ 27 h 426"/>
                <a:gd name="T18" fmla="*/ 300 w 497"/>
                <a:gd name="T19" fmla="*/ 0 h 426"/>
                <a:gd name="T20" fmla="*/ 194 w 497"/>
                <a:gd name="T21" fmla="*/ 0 h 426"/>
                <a:gd name="T22" fmla="*/ 168 w 497"/>
                <a:gd name="T23" fmla="*/ 27 h 426"/>
                <a:gd name="T24" fmla="*/ 133 w 497"/>
                <a:gd name="T25" fmla="*/ 80 h 426"/>
                <a:gd name="T26" fmla="*/ 53 w 497"/>
                <a:gd name="T27" fmla="*/ 80 h 426"/>
                <a:gd name="T28" fmla="*/ 9 w 497"/>
                <a:gd name="T29" fmla="*/ 133 h 426"/>
                <a:gd name="T30" fmla="*/ 0 w 497"/>
                <a:gd name="T31" fmla="*/ 275 h 426"/>
                <a:gd name="T32" fmla="*/ 230 w 497"/>
                <a:gd name="T33" fmla="*/ 275 h 426"/>
                <a:gd name="T34" fmla="*/ 230 w 497"/>
                <a:gd name="T35" fmla="*/ 231 h 426"/>
                <a:gd name="T36" fmla="*/ 186 w 497"/>
                <a:gd name="T37" fmla="*/ 53 h 426"/>
                <a:gd name="T38" fmla="*/ 186 w 497"/>
                <a:gd name="T39" fmla="*/ 53 h 426"/>
                <a:gd name="T40" fmla="*/ 212 w 497"/>
                <a:gd name="T41" fmla="*/ 36 h 426"/>
                <a:gd name="T42" fmla="*/ 284 w 497"/>
                <a:gd name="T43" fmla="*/ 36 h 426"/>
                <a:gd name="T44" fmla="*/ 309 w 497"/>
                <a:gd name="T45" fmla="*/ 53 h 426"/>
                <a:gd name="T46" fmla="*/ 319 w 497"/>
                <a:gd name="T47" fmla="*/ 80 h 426"/>
                <a:gd name="T48" fmla="*/ 177 w 497"/>
                <a:gd name="T49" fmla="*/ 80 h 426"/>
                <a:gd name="T50" fmla="*/ 186 w 497"/>
                <a:gd name="T51" fmla="*/ 53 h 426"/>
                <a:gd name="T52" fmla="*/ 274 w 497"/>
                <a:gd name="T53" fmla="*/ 355 h 426"/>
                <a:gd name="T54" fmla="*/ 274 w 497"/>
                <a:gd name="T55" fmla="*/ 355 h 426"/>
                <a:gd name="T56" fmla="*/ 230 w 497"/>
                <a:gd name="T57" fmla="*/ 355 h 426"/>
                <a:gd name="T58" fmla="*/ 230 w 497"/>
                <a:gd name="T59" fmla="*/ 302 h 426"/>
                <a:gd name="T60" fmla="*/ 9 w 497"/>
                <a:gd name="T61" fmla="*/ 302 h 426"/>
                <a:gd name="T62" fmla="*/ 17 w 497"/>
                <a:gd name="T63" fmla="*/ 381 h 426"/>
                <a:gd name="T64" fmla="*/ 62 w 497"/>
                <a:gd name="T65" fmla="*/ 425 h 426"/>
                <a:gd name="T66" fmla="*/ 434 w 497"/>
                <a:gd name="T67" fmla="*/ 425 h 426"/>
                <a:gd name="T68" fmla="*/ 478 w 497"/>
                <a:gd name="T69" fmla="*/ 381 h 426"/>
                <a:gd name="T70" fmla="*/ 487 w 497"/>
                <a:gd name="T71" fmla="*/ 302 h 426"/>
                <a:gd name="T72" fmla="*/ 274 w 497"/>
                <a:gd name="T73" fmla="*/ 302 h 426"/>
                <a:gd name="T74" fmla="*/ 274 w 497"/>
                <a:gd name="T75" fmla="*/ 355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7" h="426">
                  <a:moveTo>
                    <a:pt x="230" y="231"/>
                  </a:moveTo>
                  <a:lnTo>
                    <a:pt x="230" y="231"/>
                  </a:lnTo>
                  <a:cubicBezTo>
                    <a:pt x="274" y="231"/>
                    <a:pt x="274" y="231"/>
                    <a:pt x="274" y="231"/>
                  </a:cubicBezTo>
                  <a:cubicBezTo>
                    <a:pt x="274" y="275"/>
                    <a:pt x="274" y="275"/>
                    <a:pt x="274" y="275"/>
                  </a:cubicBezTo>
                  <a:cubicBezTo>
                    <a:pt x="496" y="275"/>
                    <a:pt x="496" y="275"/>
                    <a:pt x="496" y="275"/>
                  </a:cubicBezTo>
                  <a:cubicBezTo>
                    <a:pt x="496" y="275"/>
                    <a:pt x="496" y="168"/>
                    <a:pt x="487" y="133"/>
                  </a:cubicBezTo>
                  <a:cubicBezTo>
                    <a:pt x="487" y="97"/>
                    <a:pt x="478" y="80"/>
                    <a:pt x="443" y="80"/>
                  </a:cubicBezTo>
                  <a:cubicBezTo>
                    <a:pt x="363" y="80"/>
                    <a:pt x="363" y="80"/>
                    <a:pt x="363" y="80"/>
                  </a:cubicBezTo>
                  <a:cubicBezTo>
                    <a:pt x="345" y="53"/>
                    <a:pt x="337" y="27"/>
                    <a:pt x="337" y="27"/>
                  </a:cubicBezTo>
                  <a:cubicBezTo>
                    <a:pt x="328" y="9"/>
                    <a:pt x="319" y="0"/>
                    <a:pt x="300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77" y="0"/>
                    <a:pt x="168" y="9"/>
                    <a:pt x="168" y="27"/>
                  </a:cubicBezTo>
                  <a:cubicBezTo>
                    <a:pt x="159" y="27"/>
                    <a:pt x="150" y="53"/>
                    <a:pt x="133" y="80"/>
                  </a:cubicBezTo>
                  <a:cubicBezTo>
                    <a:pt x="53" y="80"/>
                    <a:pt x="53" y="80"/>
                    <a:pt x="53" y="80"/>
                  </a:cubicBezTo>
                  <a:cubicBezTo>
                    <a:pt x="17" y="80"/>
                    <a:pt x="9" y="97"/>
                    <a:pt x="9" y="133"/>
                  </a:cubicBezTo>
                  <a:cubicBezTo>
                    <a:pt x="0" y="168"/>
                    <a:pt x="0" y="275"/>
                    <a:pt x="0" y="275"/>
                  </a:cubicBezTo>
                  <a:cubicBezTo>
                    <a:pt x="230" y="275"/>
                    <a:pt x="230" y="275"/>
                    <a:pt x="230" y="275"/>
                  </a:cubicBezTo>
                  <a:lnTo>
                    <a:pt x="230" y="231"/>
                  </a:lnTo>
                  <a:close/>
                  <a:moveTo>
                    <a:pt x="186" y="53"/>
                  </a:moveTo>
                  <a:lnTo>
                    <a:pt x="186" y="53"/>
                  </a:lnTo>
                  <a:cubicBezTo>
                    <a:pt x="194" y="44"/>
                    <a:pt x="194" y="36"/>
                    <a:pt x="212" y="36"/>
                  </a:cubicBezTo>
                  <a:cubicBezTo>
                    <a:pt x="284" y="36"/>
                    <a:pt x="284" y="36"/>
                    <a:pt x="284" y="36"/>
                  </a:cubicBezTo>
                  <a:cubicBezTo>
                    <a:pt x="300" y="36"/>
                    <a:pt x="300" y="44"/>
                    <a:pt x="309" y="53"/>
                  </a:cubicBezTo>
                  <a:cubicBezTo>
                    <a:pt x="309" y="53"/>
                    <a:pt x="319" y="71"/>
                    <a:pt x="319" y="80"/>
                  </a:cubicBezTo>
                  <a:cubicBezTo>
                    <a:pt x="177" y="80"/>
                    <a:pt x="177" y="80"/>
                    <a:pt x="177" y="80"/>
                  </a:cubicBezTo>
                  <a:cubicBezTo>
                    <a:pt x="186" y="71"/>
                    <a:pt x="186" y="53"/>
                    <a:pt x="186" y="53"/>
                  </a:cubicBezTo>
                  <a:close/>
                  <a:moveTo>
                    <a:pt x="274" y="355"/>
                  </a:moveTo>
                  <a:lnTo>
                    <a:pt x="274" y="355"/>
                  </a:lnTo>
                  <a:cubicBezTo>
                    <a:pt x="230" y="355"/>
                    <a:pt x="230" y="355"/>
                    <a:pt x="230" y="355"/>
                  </a:cubicBezTo>
                  <a:cubicBezTo>
                    <a:pt x="230" y="302"/>
                    <a:pt x="230" y="302"/>
                    <a:pt x="230" y="302"/>
                  </a:cubicBezTo>
                  <a:cubicBezTo>
                    <a:pt x="9" y="302"/>
                    <a:pt x="9" y="302"/>
                    <a:pt x="9" y="302"/>
                  </a:cubicBezTo>
                  <a:cubicBezTo>
                    <a:pt x="9" y="302"/>
                    <a:pt x="17" y="346"/>
                    <a:pt x="17" y="381"/>
                  </a:cubicBezTo>
                  <a:cubicBezTo>
                    <a:pt x="17" y="399"/>
                    <a:pt x="26" y="425"/>
                    <a:pt x="62" y="425"/>
                  </a:cubicBezTo>
                  <a:cubicBezTo>
                    <a:pt x="434" y="425"/>
                    <a:pt x="434" y="425"/>
                    <a:pt x="434" y="425"/>
                  </a:cubicBezTo>
                  <a:cubicBezTo>
                    <a:pt x="469" y="425"/>
                    <a:pt x="478" y="399"/>
                    <a:pt x="478" y="381"/>
                  </a:cubicBezTo>
                  <a:cubicBezTo>
                    <a:pt x="478" y="346"/>
                    <a:pt x="487" y="302"/>
                    <a:pt x="487" y="302"/>
                  </a:cubicBezTo>
                  <a:cubicBezTo>
                    <a:pt x="274" y="302"/>
                    <a:pt x="274" y="302"/>
                    <a:pt x="274" y="302"/>
                  </a:cubicBezTo>
                  <a:lnTo>
                    <a:pt x="274" y="3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14="http://schemas.microsoft.com/office/powerpoint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14="http://schemas.microsoft.com/office/powerpoint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iṩļîḑè"/>
            <p:cNvSpPr>
              <a:spLocks/>
            </p:cNvSpPr>
            <p:nvPr/>
          </p:nvSpPr>
          <p:spPr bwMode="auto">
            <a:xfrm>
              <a:off x="7755163" y="5090237"/>
              <a:ext cx="354216" cy="292218"/>
            </a:xfrm>
            <a:custGeom>
              <a:avLst/>
              <a:gdLst>
                <a:gd name="T0" fmla="*/ 80 w 498"/>
                <a:gd name="T1" fmla="*/ 151 h 445"/>
                <a:gd name="T2" fmla="*/ 80 w 498"/>
                <a:gd name="T3" fmla="*/ 151 h 445"/>
                <a:gd name="T4" fmla="*/ 142 w 498"/>
                <a:gd name="T5" fmla="*/ 169 h 445"/>
                <a:gd name="T6" fmla="*/ 151 w 498"/>
                <a:gd name="T7" fmla="*/ 169 h 445"/>
                <a:gd name="T8" fmla="*/ 195 w 498"/>
                <a:gd name="T9" fmla="*/ 134 h 445"/>
                <a:gd name="T10" fmla="*/ 195 w 498"/>
                <a:gd name="T11" fmla="*/ 125 h 445"/>
                <a:gd name="T12" fmla="*/ 178 w 498"/>
                <a:gd name="T13" fmla="*/ 107 h 445"/>
                <a:gd name="T14" fmla="*/ 275 w 498"/>
                <a:gd name="T15" fmla="*/ 10 h 445"/>
                <a:gd name="T16" fmla="*/ 195 w 498"/>
                <a:gd name="T17" fmla="*/ 0 h 445"/>
                <a:gd name="T18" fmla="*/ 107 w 498"/>
                <a:gd name="T19" fmla="*/ 54 h 445"/>
                <a:gd name="T20" fmla="*/ 72 w 498"/>
                <a:gd name="T21" fmla="*/ 81 h 445"/>
                <a:gd name="T22" fmla="*/ 53 w 498"/>
                <a:gd name="T23" fmla="*/ 116 h 445"/>
                <a:gd name="T24" fmla="*/ 18 w 498"/>
                <a:gd name="T25" fmla="*/ 125 h 445"/>
                <a:gd name="T26" fmla="*/ 0 w 498"/>
                <a:gd name="T27" fmla="*/ 143 h 445"/>
                <a:gd name="T28" fmla="*/ 0 w 498"/>
                <a:gd name="T29" fmla="*/ 151 h 445"/>
                <a:gd name="T30" fmla="*/ 36 w 498"/>
                <a:gd name="T31" fmla="*/ 187 h 445"/>
                <a:gd name="T32" fmla="*/ 53 w 498"/>
                <a:gd name="T33" fmla="*/ 196 h 445"/>
                <a:gd name="T34" fmla="*/ 72 w 498"/>
                <a:gd name="T35" fmla="*/ 178 h 445"/>
                <a:gd name="T36" fmla="*/ 80 w 498"/>
                <a:gd name="T37" fmla="*/ 151 h 445"/>
                <a:gd name="T38" fmla="*/ 222 w 498"/>
                <a:gd name="T39" fmla="*/ 160 h 445"/>
                <a:gd name="T40" fmla="*/ 222 w 498"/>
                <a:gd name="T41" fmla="*/ 160 h 445"/>
                <a:gd name="T42" fmla="*/ 213 w 498"/>
                <a:gd name="T43" fmla="*/ 160 h 445"/>
                <a:gd name="T44" fmla="*/ 178 w 498"/>
                <a:gd name="T45" fmla="*/ 187 h 445"/>
                <a:gd name="T46" fmla="*/ 169 w 498"/>
                <a:gd name="T47" fmla="*/ 204 h 445"/>
                <a:gd name="T48" fmla="*/ 381 w 498"/>
                <a:gd name="T49" fmla="*/ 435 h 445"/>
                <a:gd name="T50" fmla="*/ 399 w 498"/>
                <a:gd name="T51" fmla="*/ 435 h 445"/>
                <a:gd name="T52" fmla="*/ 426 w 498"/>
                <a:gd name="T53" fmla="*/ 417 h 445"/>
                <a:gd name="T54" fmla="*/ 426 w 498"/>
                <a:gd name="T55" fmla="*/ 400 h 445"/>
                <a:gd name="T56" fmla="*/ 222 w 498"/>
                <a:gd name="T57" fmla="*/ 160 h 445"/>
                <a:gd name="T58" fmla="*/ 497 w 498"/>
                <a:gd name="T59" fmla="*/ 63 h 445"/>
                <a:gd name="T60" fmla="*/ 497 w 498"/>
                <a:gd name="T61" fmla="*/ 63 h 445"/>
                <a:gd name="T62" fmla="*/ 479 w 498"/>
                <a:gd name="T63" fmla="*/ 54 h 445"/>
                <a:gd name="T64" fmla="*/ 461 w 498"/>
                <a:gd name="T65" fmla="*/ 89 h 445"/>
                <a:gd name="T66" fmla="*/ 408 w 498"/>
                <a:gd name="T67" fmla="*/ 107 h 445"/>
                <a:gd name="T68" fmla="*/ 399 w 498"/>
                <a:gd name="T69" fmla="*/ 63 h 445"/>
                <a:gd name="T70" fmla="*/ 417 w 498"/>
                <a:gd name="T71" fmla="*/ 19 h 445"/>
                <a:gd name="T72" fmla="*/ 408 w 498"/>
                <a:gd name="T73" fmla="*/ 10 h 445"/>
                <a:gd name="T74" fmla="*/ 337 w 498"/>
                <a:gd name="T75" fmla="*/ 72 h 445"/>
                <a:gd name="T76" fmla="*/ 319 w 498"/>
                <a:gd name="T77" fmla="*/ 151 h 445"/>
                <a:gd name="T78" fmla="*/ 284 w 498"/>
                <a:gd name="T79" fmla="*/ 187 h 445"/>
                <a:gd name="T80" fmla="*/ 319 w 498"/>
                <a:gd name="T81" fmla="*/ 231 h 445"/>
                <a:gd name="T82" fmla="*/ 364 w 498"/>
                <a:gd name="T83" fmla="*/ 187 h 445"/>
                <a:gd name="T84" fmla="*/ 408 w 498"/>
                <a:gd name="T85" fmla="*/ 178 h 445"/>
                <a:gd name="T86" fmla="*/ 488 w 498"/>
                <a:gd name="T87" fmla="*/ 143 h 445"/>
                <a:gd name="T88" fmla="*/ 497 w 498"/>
                <a:gd name="T89" fmla="*/ 63 h 445"/>
                <a:gd name="T90" fmla="*/ 72 w 498"/>
                <a:gd name="T91" fmla="*/ 400 h 445"/>
                <a:gd name="T92" fmla="*/ 72 w 498"/>
                <a:gd name="T93" fmla="*/ 400 h 445"/>
                <a:gd name="T94" fmla="*/ 72 w 498"/>
                <a:gd name="T95" fmla="*/ 417 h 445"/>
                <a:gd name="T96" fmla="*/ 89 w 498"/>
                <a:gd name="T97" fmla="*/ 444 h 445"/>
                <a:gd name="T98" fmla="*/ 107 w 498"/>
                <a:gd name="T99" fmla="*/ 435 h 445"/>
                <a:gd name="T100" fmla="*/ 231 w 498"/>
                <a:gd name="T101" fmla="*/ 320 h 445"/>
                <a:gd name="T102" fmla="*/ 195 w 498"/>
                <a:gd name="T103" fmla="*/ 275 h 445"/>
                <a:gd name="T104" fmla="*/ 72 w 498"/>
                <a:gd name="T105" fmla="*/ 40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98" h="445">
                  <a:moveTo>
                    <a:pt x="80" y="151"/>
                  </a:moveTo>
                  <a:lnTo>
                    <a:pt x="80" y="151"/>
                  </a:lnTo>
                  <a:cubicBezTo>
                    <a:pt x="97" y="134"/>
                    <a:pt x="116" y="143"/>
                    <a:pt x="142" y="169"/>
                  </a:cubicBezTo>
                  <a:cubicBezTo>
                    <a:pt x="151" y="178"/>
                    <a:pt x="151" y="169"/>
                    <a:pt x="151" y="169"/>
                  </a:cubicBezTo>
                  <a:cubicBezTo>
                    <a:pt x="160" y="169"/>
                    <a:pt x="186" y="134"/>
                    <a:pt x="195" y="134"/>
                  </a:cubicBezTo>
                  <a:cubicBezTo>
                    <a:pt x="195" y="134"/>
                    <a:pt x="195" y="134"/>
                    <a:pt x="195" y="125"/>
                  </a:cubicBezTo>
                  <a:cubicBezTo>
                    <a:pt x="186" y="125"/>
                    <a:pt x="178" y="116"/>
                    <a:pt x="178" y="107"/>
                  </a:cubicBezTo>
                  <a:cubicBezTo>
                    <a:pt x="133" y="45"/>
                    <a:pt x="301" y="10"/>
                    <a:pt x="275" y="10"/>
                  </a:cubicBezTo>
                  <a:cubicBezTo>
                    <a:pt x="257" y="0"/>
                    <a:pt x="204" y="0"/>
                    <a:pt x="195" y="0"/>
                  </a:cubicBezTo>
                  <a:cubicBezTo>
                    <a:pt x="169" y="10"/>
                    <a:pt x="125" y="36"/>
                    <a:pt x="107" y="54"/>
                  </a:cubicBezTo>
                  <a:cubicBezTo>
                    <a:pt x="80" y="72"/>
                    <a:pt x="72" y="81"/>
                    <a:pt x="72" y="81"/>
                  </a:cubicBezTo>
                  <a:cubicBezTo>
                    <a:pt x="62" y="89"/>
                    <a:pt x="72" y="107"/>
                    <a:pt x="53" y="116"/>
                  </a:cubicBezTo>
                  <a:cubicBezTo>
                    <a:pt x="36" y="125"/>
                    <a:pt x="27" y="116"/>
                    <a:pt x="18" y="125"/>
                  </a:cubicBezTo>
                  <a:cubicBezTo>
                    <a:pt x="18" y="134"/>
                    <a:pt x="9" y="134"/>
                    <a:pt x="0" y="143"/>
                  </a:cubicBezTo>
                  <a:lnTo>
                    <a:pt x="0" y="151"/>
                  </a:lnTo>
                  <a:lnTo>
                    <a:pt x="36" y="187"/>
                  </a:lnTo>
                  <a:cubicBezTo>
                    <a:pt x="36" y="196"/>
                    <a:pt x="44" y="196"/>
                    <a:pt x="53" y="196"/>
                  </a:cubicBezTo>
                  <a:cubicBezTo>
                    <a:pt x="53" y="187"/>
                    <a:pt x="62" y="178"/>
                    <a:pt x="72" y="178"/>
                  </a:cubicBezTo>
                  <a:cubicBezTo>
                    <a:pt x="72" y="178"/>
                    <a:pt x="72" y="151"/>
                    <a:pt x="80" y="151"/>
                  </a:cubicBezTo>
                  <a:close/>
                  <a:moveTo>
                    <a:pt x="222" y="160"/>
                  </a:moveTo>
                  <a:lnTo>
                    <a:pt x="222" y="160"/>
                  </a:lnTo>
                  <a:cubicBezTo>
                    <a:pt x="213" y="160"/>
                    <a:pt x="213" y="160"/>
                    <a:pt x="213" y="160"/>
                  </a:cubicBezTo>
                  <a:cubicBezTo>
                    <a:pt x="178" y="187"/>
                    <a:pt x="178" y="187"/>
                    <a:pt x="178" y="187"/>
                  </a:cubicBezTo>
                  <a:cubicBezTo>
                    <a:pt x="169" y="196"/>
                    <a:pt x="169" y="196"/>
                    <a:pt x="169" y="204"/>
                  </a:cubicBezTo>
                  <a:cubicBezTo>
                    <a:pt x="381" y="435"/>
                    <a:pt x="381" y="435"/>
                    <a:pt x="381" y="435"/>
                  </a:cubicBezTo>
                  <a:cubicBezTo>
                    <a:pt x="381" y="444"/>
                    <a:pt x="391" y="444"/>
                    <a:pt x="399" y="435"/>
                  </a:cubicBezTo>
                  <a:cubicBezTo>
                    <a:pt x="426" y="417"/>
                    <a:pt x="426" y="417"/>
                    <a:pt x="426" y="417"/>
                  </a:cubicBezTo>
                  <a:cubicBezTo>
                    <a:pt x="426" y="408"/>
                    <a:pt x="426" y="400"/>
                    <a:pt x="426" y="400"/>
                  </a:cubicBezTo>
                  <a:lnTo>
                    <a:pt x="222" y="160"/>
                  </a:lnTo>
                  <a:close/>
                  <a:moveTo>
                    <a:pt x="497" y="63"/>
                  </a:moveTo>
                  <a:lnTo>
                    <a:pt x="497" y="63"/>
                  </a:lnTo>
                  <a:cubicBezTo>
                    <a:pt x="488" y="45"/>
                    <a:pt x="488" y="54"/>
                    <a:pt x="479" y="54"/>
                  </a:cubicBezTo>
                  <a:cubicBezTo>
                    <a:pt x="479" y="63"/>
                    <a:pt x="461" y="81"/>
                    <a:pt x="461" y="89"/>
                  </a:cubicBezTo>
                  <a:cubicBezTo>
                    <a:pt x="452" y="107"/>
                    <a:pt x="435" y="125"/>
                    <a:pt x="408" y="107"/>
                  </a:cubicBezTo>
                  <a:cubicBezTo>
                    <a:pt x="381" y="81"/>
                    <a:pt x="391" y="72"/>
                    <a:pt x="399" y="63"/>
                  </a:cubicBezTo>
                  <a:cubicBezTo>
                    <a:pt x="399" y="54"/>
                    <a:pt x="417" y="28"/>
                    <a:pt x="417" y="19"/>
                  </a:cubicBezTo>
                  <a:cubicBezTo>
                    <a:pt x="426" y="19"/>
                    <a:pt x="417" y="10"/>
                    <a:pt x="408" y="10"/>
                  </a:cubicBezTo>
                  <a:cubicBezTo>
                    <a:pt x="399" y="19"/>
                    <a:pt x="346" y="36"/>
                    <a:pt x="337" y="72"/>
                  </a:cubicBezTo>
                  <a:cubicBezTo>
                    <a:pt x="328" y="98"/>
                    <a:pt x="346" y="125"/>
                    <a:pt x="319" y="151"/>
                  </a:cubicBezTo>
                  <a:cubicBezTo>
                    <a:pt x="284" y="187"/>
                    <a:pt x="284" y="187"/>
                    <a:pt x="284" y="187"/>
                  </a:cubicBezTo>
                  <a:cubicBezTo>
                    <a:pt x="319" y="231"/>
                    <a:pt x="319" y="231"/>
                    <a:pt x="319" y="231"/>
                  </a:cubicBezTo>
                  <a:cubicBezTo>
                    <a:pt x="364" y="187"/>
                    <a:pt x="364" y="187"/>
                    <a:pt x="364" y="187"/>
                  </a:cubicBezTo>
                  <a:cubicBezTo>
                    <a:pt x="372" y="178"/>
                    <a:pt x="391" y="169"/>
                    <a:pt x="408" y="178"/>
                  </a:cubicBezTo>
                  <a:cubicBezTo>
                    <a:pt x="452" y="187"/>
                    <a:pt x="470" y="169"/>
                    <a:pt x="488" y="143"/>
                  </a:cubicBezTo>
                  <a:cubicBezTo>
                    <a:pt x="497" y="116"/>
                    <a:pt x="497" y="72"/>
                    <a:pt x="497" y="63"/>
                  </a:cubicBezTo>
                  <a:close/>
                  <a:moveTo>
                    <a:pt x="72" y="400"/>
                  </a:moveTo>
                  <a:lnTo>
                    <a:pt x="72" y="400"/>
                  </a:lnTo>
                  <a:cubicBezTo>
                    <a:pt x="62" y="408"/>
                    <a:pt x="62" y="417"/>
                    <a:pt x="72" y="417"/>
                  </a:cubicBezTo>
                  <a:cubicBezTo>
                    <a:pt x="89" y="444"/>
                    <a:pt x="89" y="444"/>
                    <a:pt x="89" y="444"/>
                  </a:cubicBezTo>
                  <a:cubicBezTo>
                    <a:pt x="97" y="444"/>
                    <a:pt x="107" y="444"/>
                    <a:pt x="107" y="435"/>
                  </a:cubicBezTo>
                  <a:cubicBezTo>
                    <a:pt x="231" y="320"/>
                    <a:pt x="231" y="320"/>
                    <a:pt x="231" y="320"/>
                  </a:cubicBezTo>
                  <a:cubicBezTo>
                    <a:pt x="195" y="275"/>
                    <a:pt x="195" y="275"/>
                    <a:pt x="195" y="275"/>
                  </a:cubicBezTo>
                  <a:lnTo>
                    <a:pt x="72" y="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14="http://schemas.microsoft.com/office/powerpoint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14="http://schemas.microsoft.com/office/powerpoint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ṣḻide"/>
            <p:cNvSpPr>
              <a:spLocks/>
            </p:cNvSpPr>
            <p:nvPr/>
          </p:nvSpPr>
          <p:spPr bwMode="auto">
            <a:xfrm>
              <a:off x="7732308" y="3151763"/>
              <a:ext cx="399924" cy="284193"/>
            </a:xfrm>
            <a:custGeom>
              <a:avLst/>
              <a:gdLst>
                <a:gd name="T0" fmla="*/ 80 w 497"/>
                <a:gd name="T1" fmla="*/ 248 h 382"/>
                <a:gd name="T2" fmla="*/ 80 w 497"/>
                <a:gd name="T3" fmla="*/ 248 h 382"/>
                <a:gd name="T4" fmla="*/ 159 w 497"/>
                <a:gd name="T5" fmla="*/ 328 h 382"/>
                <a:gd name="T6" fmla="*/ 248 w 497"/>
                <a:gd name="T7" fmla="*/ 381 h 382"/>
                <a:gd name="T8" fmla="*/ 337 w 497"/>
                <a:gd name="T9" fmla="*/ 337 h 382"/>
                <a:gd name="T10" fmla="*/ 390 w 497"/>
                <a:gd name="T11" fmla="*/ 258 h 382"/>
                <a:gd name="T12" fmla="*/ 248 w 497"/>
                <a:gd name="T13" fmla="*/ 328 h 382"/>
                <a:gd name="T14" fmla="*/ 80 w 497"/>
                <a:gd name="T15" fmla="*/ 248 h 382"/>
                <a:gd name="T16" fmla="*/ 487 w 497"/>
                <a:gd name="T17" fmla="*/ 124 h 382"/>
                <a:gd name="T18" fmla="*/ 487 w 497"/>
                <a:gd name="T19" fmla="*/ 124 h 382"/>
                <a:gd name="T20" fmla="*/ 274 w 497"/>
                <a:gd name="T21" fmla="*/ 9 h 382"/>
                <a:gd name="T22" fmla="*/ 221 w 497"/>
                <a:gd name="T23" fmla="*/ 9 h 382"/>
                <a:gd name="T24" fmla="*/ 9 w 497"/>
                <a:gd name="T25" fmla="*/ 124 h 382"/>
                <a:gd name="T26" fmla="*/ 9 w 497"/>
                <a:gd name="T27" fmla="*/ 160 h 382"/>
                <a:gd name="T28" fmla="*/ 221 w 497"/>
                <a:gd name="T29" fmla="*/ 275 h 382"/>
                <a:gd name="T30" fmla="*/ 274 w 497"/>
                <a:gd name="T31" fmla="*/ 275 h 382"/>
                <a:gd name="T32" fmla="*/ 408 w 497"/>
                <a:gd name="T33" fmla="*/ 195 h 382"/>
                <a:gd name="T34" fmla="*/ 266 w 497"/>
                <a:gd name="T35" fmla="*/ 160 h 382"/>
                <a:gd name="T36" fmla="*/ 248 w 497"/>
                <a:gd name="T37" fmla="*/ 168 h 382"/>
                <a:gd name="T38" fmla="*/ 203 w 497"/>
                <a:gd name="T39" fmla="*/ 133 h 382"/>
                <a:gd name="T40" fmla="*/ 248 w 497"/>
                <a:gd name="T41" fmla="*/ 107 h 382"/>
                <a:gd name="T42" fmla="*/ 293 w 497"/>
                <a:gd name="T43" fmla="*/ 124 h 382"/>
                <a:gd name="T44" fmla="*/ 443 w 497"/>
                <a:gd name="T45" fmla="*/ 177 h 382"/>
                <a:gd name="T46" fmla="*/ 487 w 497"/>
                <a:gd name="T47" fmla="*/ 160 h 382"/>
                <a:gd name="T48" fmla="*/ 487 w 497"/>
                <a:gd name="T49" fmla="*/ 124 h 382"/>
                <a:gd name="T50" fmla="*/ 425 w 497"/>
                <a:gd name="T51" fmla="*/ 346 h 382"/>
                <a:gd name="T52" fmla="*/ 425 w 497"/>
                <a:gd name="T53" fmla="*/ 346 h 382"/>
                <a:gd name="T54" fmla="*/ 461 w 497"/>
                <a:gd name="T55" fmla="*/ 337 h 382"/>
                <a:gd name="T56" fmla="*/ 443 w 497"/>
                <a:gd name="T57" fmla="*/ 177 h 382"/>
                <a:gd name="T58" fmla="*/ 408 w 497"/>
                <a:gd name="T59" fmla="*/ 195 h 382"/>
                <a:gd name="T60" fmla="*/ 425 w 497"/>
                <a:gd name="T61" fmla="*/ 34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7" h="382">
                  <a:moveTo>
                    <a:pt x="80" y="248"/>
                  </a:moveTo>
                  <a:lnTo>
                    <a:pt x="80" y="248"/>
                  </a:lnTo>
                  <a:cubicBezTo>
                    <a:pt x="97" y="293"/>
                    <a:pt x="106" y="311"/>
                    <a:pt x="159" y="328"/>
                  </a:cubicBezTo>
                  <a:cubicBezTo>
                    <a:pt x="203" y="355"/>
                    <a:pt x="230" y="381"/>
                    <a:pt x="248" y="381"/>
                  </a:cubicBezTo>
                  <a:cubicBezTo>
                    <a:pt x="266" y="381"/>
                    <a:pt x="293" y="355"/>
                    <a:pt x="337" y="337"/>
                  </a:cubicBezTo>
                  <a:cubicBezTo>
                    <a:pt x="390" y="311"/>
                    <a:pt x="372" y="311"/>
                    <a:pt x="390" y="258"/>
                  </a:cubicBezTo>
                  <a:cubicBezTo>
                    <a:pt x="248" y="328"/>
                    <a:pt x="248" y="328"/>
                    <a:pt x="248" y="328"/>
                  </a:cubicBezTo>
                  <a:lnTo>
                    <a:pt x="80" y="248"/>
                  </a:lnTo>
                  <a:close/>
                  <a:moveTo>
                    <a:pt x="487" y="124"/>
                  </a:moveTo>
                  <a:lnTo>
                    <a:pt x="487" y="124"/>
                  </a:lnTo>
                  <a:cubicBezTo>
                    <a:pt x="274" y="9"/>
                    <a:pt x="274" y="9"/>
                    <a:pt x="274" y="9"/>
                  </a:cubicBezTo>
                  <a:cubicBezTo>
                    <a:pt x="266" y="0"/>
                    <a:pt x="239" y="0"/>
                    <a:pt x="221" y="9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0" y="133"/>
                    <a:pt x="0" y="142"/>
                    <a:pt x="9" y="160"/>
                  </a:cubicBezTo>
                  <a:cubicBezTo>
                    <a:pt x="221" y="275"/>
                    <a:pt x="221" y="275"/>
                    <a:pt x="221" y="275"/>
                  </a:cubicBezTo>
                  <a:cubicBezTo>
                    <a:pt x="239" y="284"/>
                    <a:pt x="266" y="284"/>
                    <a:pt x="274" y="275"/>
                  </a:cubicBezTo>
                  <a:cubicBezTo>
                    <a:pt x="408" y="195"/>
                    <a:pt x="408" y="195"/>
                    <a:pt x="408" y="195"/>
                  </a:cubicBezTo>
                  <a:cubicBezTo>
                    <a:pt x="266" y="160"/>
                    <a:pt x="266" y="160"/>
                    <a:pt x="266" y="160"/>
                  </a:cubicBezTo>
                  <a:cubicBezTo>
                    <a:pt x="257" y="160"/>
                    <a:pt x="257" y="168"/>
                    <a:pt x="248" y="168"/>
                  </a:cubicBezTo>
                  <a:cubicBezTo>
                    <a:pt x="221" y="168"/>
                    <a:pt x="203" y="151"/>
                    <a:pt x="203" y="133"/>
                  </a:cubicBezTo>
                  <a:cubicBezTo>
                    <a:pt x="203" y="124"/>
                    <a:pt x="221" y="107"/>
                    <a:pt x="248" y="107"/>
                  </a:cubicBezTo>
                  <a:cubicBezTo>
                    <a:pt x="266" y="107"/>
                    <a:pt x="284" y="115"/>
                    <a:pt x="293" y="124"/>
                  </a:cubicBezTo>
                  <a:cubicBezTo>
                    <a:pt x="443" y="177"/>
                    <a:pt x="443" y="177"/>
                    <a:pt x="443" y="177"/>
                  </a:cubicBezTo>
                  <a:cubicBezTo>
                    <a:pt x="487" y="160"/>
                    <a:pt x="487" y="160"/>
                    <a:pt x="487" y="160"/>
                  </a:cubicBezTo>
                  <a:cubicBezTo>
                    <a:pt x="496" y="142"/>
                    <a:pt x="496" y="133"/>
                    <a:pt x="487" y="124"/>
                  </a:cubicBezTo>
                  <a:close/>
                  <a:moveTo>
                    <a:pt x="425" y="346"/>
                  </a:moveTo>
                  <a:lnTo>
                    <a:pt x="425" y="346"/>
                  </a:lnTo>
                  <a:cubicBezTo>
                    <a:pt x="416" y="355"/>
                    <a:pt x="452" y="364"/>
                    <a:pt x="461" y="337"/>
                  </a:cubicBezTo>
                  <a:cubicBezTo>
                    <a:pt x="469" y="213"/>
                    <a:pt x="443" y="177"/>
                    <a:pt x="443" y="177"/>
                  </a:cubicBezTo>
                  <a:cubicBezTo>
                    <a:pt x="408" y="195"/>
                    <a:pt x="408" y="195"/>
                    <a:pt x="408" y="195"/>
                  </a:cubicBezTo>
                  <a:cubicBezTo>
                    <a:pt x="408" y="195"/>
                    <a:pt x="443" y="222"/>
                    <a:pt x="425" y="3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14="http://schemas.microsoft.com/office/powerpoint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14="http://schemas.microsoft.com/office/powerpoint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190707" y="2917452"/>
            <a:ext cx="3350294" cy="1176707"/>
            <a:chOff x="1541720" y="2349127"/>
            <a:chExt cx="3350294" cy="1176707"/>
          </a:xfrm>
        </p:grpSpPr>
        <p:sp>
          <p:nvSpPr>
            <p:cNvPr id="39" name="文本框 38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541720" y="2801981"/>
              <a:ext cx="3350294" cy="72385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190707" y="4867231"/>
            <a:ext cx="3350294" cy="1176707"/>
            <a:chOff x="1541720" y="2349127"/>
            <a:chExt cx="3350294" cy="1176707"/>
          </a:xfrm>
        </p:grpSpPr>
        <p:sp>
          <p:nvSpPr>
            <p:cNvPr id="42" name="文本框 41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541720" y="2801981"/>
              <a:ext cx="3350294" cy="72385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537206" y="3864574"/>
            <a:ext cx="3350294" cy="1176707"/>
            <a:chOff x="1541720" y="2349127"/>
            <a:chExt cx="3350294" cy="1176707"/>
          </a:xfrm>
        </p:grpSpPr>
        <p:sp>
          <p:nvSpPr>
            <p:cNvPr id="45" name="文本框 44"/>
            <p:cNvSpPr txBox="1"/>
            <p:nvPr/>
          </p:nvSpPr>
          <p:spPr>
            <a:xfrm>
              <a:off x="2758233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541720" y="2801981"/>
              <a:ext cx="3350294" cy="72385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537206" y="1931827"/>
            <a:ext cx="3350294" cy="1176707"/>
            <a:chOff x="1541720" y="2349127"/>
            <a:chExt cx="3350294" cy="1176707"/>
          </a:xfrm>
        </p:grpSpPr>
        <p:sp>
          <p:nvSpPr>
            <p:cNvPr id="48" name="文本框 47"/>
            <p:cNvSpPr txBox="1"/>
            <p:nvPr/>
          </p:nvSpPr>
          <p:spPr>
            <a:xfrm>
              <a:off x="2758233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541720" y="2801981"/>
              <a:ext cx="3350294" cy="72385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51" name="组合 50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9" name="菱形 58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菱形 59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文本框 51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888770" y="455307"/>
              <a:ext cx="4198105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研究技术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55" name="菱形 54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菱形 55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615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037173" y="1840289"/>
            <a:ext cx="2909733" cy="4135844"/>
            <a:chOff x="1037173" y="1840289"/>
            <a:chExt cx="2909733" cy="4135844"/>
          </a:xfrm>
        </p:grpSpPr>
        <p:grpSp>
          <p:nvGrpSpPr>
            <p:cNvPr id="4" name="íṥļiḋè"/>
            <p:cNvGrpSpPr/>
            <p:nvPr/>
          </p:nvGrpSpPr>
          <p:grpSpPr>
            <a:xfrm>
              <a:off x="1037173" y="1840289"/>
              <a:ext cx="2909733" cy="4135844"/>
              <a:chOff x="738726" y="1976339"/>
              <a:chExt cx="2415941" cy="3433977"/>
            </a:xfrm>
          </p:grpSpPr>
          <p:sp>
            <p:nvSpPr>
              <p:cNvPr id="19" name="ïṧļîdê"/>
              <p:cNvSpPr>
                <a:spLocks/>
              </p:cNvSpPr>
              <p:nvPr/>
            </p:nvSpPr>
            <p:spPr bwMode="auto">
              <a:xfrm>
                <a:off x="738726" y="1976339"/>
                <a:ext cx="2415941" cy="3433977"/>
              </a:xfrm>
              <a:custGeom>
                <a:avLst/>
                <a:gdLst>
                  <a:gd name="T0" fmla="*/ 2271713 w 21600"/>
                  <a:gd name="T1" fmla="*/ 3620294 h 21600"/>
                  <a:gd name="T2" fmla="*/ 2271713 w 21600"/>
                  <a:gd name="T3" fmla="*/ 3620294 h 21600"/>
                  <a:gd name="T4" fmla="*/ 2271713 w 21600"/>
                  <a:gd name="T5" fmla="*/ 3620294 h 21600"/>
                  <a:gd name="T6" fmla="*/ 2271713 w 21600"/>
                  <a:gd name="T7" fmla="*/ 36202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chemeClr val="bg2">
                    <a:lumMod val="75000"/>
                  </a:schemeClr>
                </a:solidFill>
                <a:prstDash val="sysDash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ïS1iḍê"/>
              <p:cNvSpPr>
                <a:spLocks/>
              </p:cNvSpPr>
              <p:nvPr/>
            </p:nvSpPr>
            <p:spPr bwMode="auto">
              <a:xfrm>
                <a:off x="745894" y="4291825"/>
                <a:ext cx="1688289" cy="1114270"/>
              </a:xfrm>
              <a:custGeom>
                <a:avLst/>
                <a:gdLst>
                  <a:gd name="T0" fmla="*/ 1587500 w 21600"/>
                  <a:gd name="T1" fmla="*/ 1047750 h 21600"/>
                  <a:gd name="T2" fmla="*/ 1587500 w 21600"/>
                  <a:gd name="T3" fmla="*/ 1047750 h 21600"/>
                  <a:gd name="T4" fmla="*/ 1587500 w 21600"/>
                  <a:gd name="T5" fmla="*/ 1047750 h 21600"/>
                  <a:gd name="T6" fmla="*/ 1587500 w 21600"/>
                  <a:gd name="T7" fmla="*/ 1047750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12216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îs1îḍê"/>
              <p:cNvSpPr>
                <a:spLocks/>
              </p:cNvSpPr>
              <p:nvPr/>
            </p:nvSpPr>
            <p:spPr bwMode="auto">
              <a:xfrm flipH="1">
                <a:off x="738726" y="3815728"/>
                <a:ext cx="2415941" cy="1594587"/>
              </a:xfrm>
              <a:custGeom>
                <a:avLst/>
                <a:gdLst>
                  <a:gd name="T0" fmla="*/ 2271713 w 21600"/>
                  <a:gd name="T1" fmla="*/ 1499394 h 21600"/>
                  <a:gd name="T2" fmla="*/ 2271713 w 21600"/>
                  <a:gd name="T3" fmla="*/ 1499394 h 21600"/>
                  <a:gd name="T4" fmla="*/ 2271713 w 21600"/>
                  <a:gd name="T5" fmla="*/ 1499394 h 21600"/>
                  <a:gd name="T6" fmla="*/ 2271713 w 21600"/>
                  <a:gd name="T7" fmla="*/ 14993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12216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ïS1îḓé"/>
              <p:cNvSpPr>
                <a:spLocks/>
              </p:cNvSpPr>
              <p:nvPr/>
            </p:nvSpPr>
            <p:spPr bwMode="auto">
              <a:xfrm>
                <a:off x="929502" y="4905517"/>
                <a:ext cx="2008220" cy="3241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p14="http://schemas.microsoft.com/office/powerpoint/2010/main" xmlns:a14="http://schemas.microsoft.com/office/drawing/2010/main" xmlns:lc="http://schemas.openxmlformats.org/drawingml/2006/lockedCanvas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p14="http://schemas.microsoft.com/office/powerpoint/2010/main" xmlns:a14="http://schemas.microsoft.com/office/drawing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p14="http://schemas.microsoft.com/office/powerpoint/2010/main" xmlns:a14="http://schemas.microsoft.com/office/drawing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norm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584141">
                  <a:defRPr/>
                </a:pPr>
                <a:r>
                  <a:rPr lang="en-US" altLang="zh-CN" b="1" dirty="0" smtClean="0">
                    <a:solidFill>
                      <a:srgbClr val="FFFFFF"/>
                    </a:solidFill>
                  </a:rPr>
                  <a:t>iOS</a:t>
                </a:r>
                <a:r>
                  <a:rPr lang="zh-CN" altLang="en-US" b="1" dirty="0" smtClean="0">
                    <a:solidFill>
                      <a:srgbClr val="FFFFFF"/>
                    </a:solidFill>
                  </a:rPr>
                  <a:t>客户端</a:t>
                </a:r>
                <a:endParaRPr lang="zh-CN" altLang="en-US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ïSḻiḑé"/>
              <p:cNvSpPr>
                <a:spLocks/>
              </p:cNvSpPr>
              <p:nvPr/>
            </p:nvSpPr>
            <p:spPr bwMode="auto">
              <a:xfrm>
                <a:off x="1111837" y="2220557"/>
                <a:ext cx="1540866" cy="3241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p14="http://schemas.microsoft.com/office/powerpoint/2010/main" xmlns:a14="http://schemas.microsoft.com/office/drawing/2010/main" xmlns:lc="http://schemas.openxmlformats.org/drawingml/2006/lockedCanvas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p14="http://schemas.microsoft.com/office/powerpoint/2010/main" xmlns:a14="http://schemas.microsoft.com/office/drawing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p14="http://schemas.microsoft.com/office/powerpoint/2010/main" xmlns:a14="http://schemas.microsoft.com/office/drawing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noAutofit/>
              </a:bodyPr>
              <a:lstStyle/>
              <a:p>
                <a:pPr defTabSz="584141">
                  <a:defRPr/>
                </a:pPr>
                <a:r>
                  <a:rPr lang="en-US" altLang="zh-CN" sz="36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gency FB" panose="020B0503020202020204" pitchFamily="34" charset="0"/>
                  </a:rPr>
                  <a:t>Swift</a:t>
                </a:r>
                <a:r>
                  <a:rPr lang="zh-CN" altLang="en-US" sz="36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36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gency FB" panose="020B0503020202020204" pitchFamily="34" charset="0"/>
                  </a:rPr>
                  <a:t>+</a:t>
                </a:r>
                <a:r>
                  <a:rPr lang="zh-CN" altLang="en-US" sz="36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36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gency FB" panose="020B0503020202020204" pitchFamily="34" charset="0"/>
                  </a:rPr>
                  <a:t>Rx</a:t>
                </a:r>
                <a:endParaRPr lang="en-US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endParaRPr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1183242" y="2940795"/>
              <a:ext cx="2586078" cy="156587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项目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iOS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端主要使用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swift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语言进行实现，充分利用了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Swift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作为一门新语言的的一些新特性。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  <a:p>
              <a:pPr>
                <a:lnSpc>
                  <a:spcPct val="114000"/>
                </a:lnSpc>
              </a:pP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同时整个项目中运用到了函数式编程的思想。利用</a:t>
              </a:r>
              <a:r>
                <a:rPr lang="en-US" altLang="zh-CN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RxSwift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的框架进行主要逻辑的书写。</a:t>
              </a:r>
              <a:endPara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  <a:p>
              <a:pPr>
                <a:lnSpc>
                  <a:spcPct val="114000"/>
                </a:lnSpc>
              </a:pP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643169" y="1840289"/>
            <a:ext cx="2909733" cy="4135844"/>
            <a:chOff x="4643169" y="1840289"/>
            <a:chExt cx="2909733" cy="4135844"/>
          </a:xfrm>
        </p:grpSpPr>
        <p:grpSp>
          <p:nvGrpSpPr>
            <p:cNvPr id="5" name="íṥľîḋé"/>
            <p:cNvGrpSpPr/>
            <p:nvPr/>
          </p:nvGrpSpPr>
          <p:grpSpPr>
            <a:xfrm>
              <a:off x="4643169" y="1840289"/>
              <a:ext cx="2909733" cy="4135844"/>
              <a:chOff x="3511740" y="1976339"/>
              <a:chExt cx="2415941" cy="3433977"/>
            </a:xfrm>
          </p:grpSpPr>
          <p:sp>
            <p:nvSpPr>
              <p:cNvPr id="13" name="íşľiďè"/>
              <p:cNvSpPr>
                <a:spLocks/>
              </p:cNvSpPr>
              <p:nvPr/>
            </p:nvSpPr>
            <p:spPr bwMode="auto">
              <a:xfrm>
                <a:off x="3511740" y="1976339"/>
                <a:ext cx="2415941" cy="3433977"/>
              </a:xfrm>
              <a:custGeom>
                <a:avLst/>
                <a:gdLst>
                  <a:gd name="T0" fmla="*/ 2271713 w 21600"/>
                  <a:gd name="T1" fmla="*/ 3620294 h 21600"/>
                  <a:gd name="T2" fmla="*/ 2271713 w 21600"/>
                  <a:gd name="T3" fmla="*/ 3620294 h 21600"/>
                  <a:gd name="T4" fmla="*/ 2271713 w 21600"/>
                  <a:gd name="T5" fmla="*/ 3620294 h 21600"/>
                  <a:gd name="T6" fmla="*/ 2271713 w 21600"/>
                  <a:gd name="T7" fmla="*/ 36202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chemeClr val="bg2">
                    <a:lumMod val="75000"/>
                  </a:schemeClr>
                </a:solidFill>
                <a:prstDash val="sysDash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Sḷiḋé"/>
              <p:cNvSpPr>
                <a:spLocks/>
              </p:cNvSpPr>
              <p:nvPr/>
            </p:nvSpPr>
            <p:spPr bwMode="auto">
              <a:xfrm>
                <a:off x="3518908" y="4291825"/>
                <a:ext cx="1688289" cy="1114270"/>
              </a:xfrm>
              <a:custGeom>
                <a:avLst/>
                <a:gdLst>
                  <a:gd name="T0" fmla="*/ 1587500 w 21600"/>
                  <a:gd name="T1" fmla="*/ 1047750 h 21600"/>
                  <a:gd name="T2" fmla="*/ 1587500 w 21600"/>
                  <a:gd name="T3" fmla="*/ 1047750 h 21600"/>
                  <a:gd name="T4" fmla="*/ 1587500 w 21600"/>
                  <a:gd name="T5" fmla="*/ 1047750 h 21600"/>
                  <a:gd name="T6" fmla="*/ 1587500 w 21600"/>
                  <a:gd name="T7" fmla="*/ 1047750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12216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sļíḓê"/>
              <p:cNvSpPr>
                <a:spLocks/>
              </p:cNvSpPr>
              <p:nvPr/>
            </p:nvSpPr>
            <p:spPr bwMode="auto">
              <a:xfrm flipH="1">
                <a:off x="3511740" y="3815728"/>
                <a:ext cx="2415941" cy="1594587"/>
              </a:xfrm>
              <a:custGeom>
                <a:avLst/>
                <a:gdLst>
                  <a:gd name="T0" fmla="*/ 2271713 w 21600"/>
                  <a:gd name="T1" fmla="*/ 1499394 h 21600"/>
                  <a:gd name="T2" fmla="*/ 2271713 w 21600"/>
                  <a:gd name="T3" fmla="*/ 1499394 h 21600"/>
                  <a:gd name="T4" fmla="*/ 2271713 w 21600"/>
                  <a:gd name="T5" fmla="*/ 1499394 h 21600"/>
                  <a:gd name="T6" fmla="*/ 2271713 w 21600"/>
                  <a:gd name="T7" fmla="*/ 14993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12216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ïslíḋè"/>
              <p:cNvSpPr>
                <a:spLocks/>
              </p:cNvSpPr>
              <p:nvPr/>
            </p:nvSpPr>
            <p:spPr bwMode="auto">
              <a:xfrm>
                <a:off x="3727841" y="4905517"/>
                <a:ext cx="2003156" cy="3241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p14="http://schemas.microsoft.com/office/powerpoint/2010/main" xmlns:a14="http://schemas.microsoft.com/office/drawing/2010/main" xmlns:lc="http://schemas.openxmlformats.org/drawingml/2006/lockedCanvas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p14="http://schemas.microsoft.com/office/powerpoint/2010/main" xmlns:a14="http://schemas.microsoft.com/office/drawing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p14="http://schemas.microsoft.com/office/powerpoint/2010/main" xmlns:a14="http://schemas.microsoft.com/office/drawing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norm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584141">
                  <a:defRPr/>
                </a:pPr>
                <a:r>
                  <a:rPr lang="zh-CN" altLang="en-US" b="1" smtClean="0">
                    <a:solidFill>
                      <a:srgbClr val="FFFFFF"/>
                    </a:solidFill>
                  </a:rPr>
                  <a:t>标题文本预设</a:t>
                </a:r>
                <a:endParaRPr lang="zh-CN" altLang="en-US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ïṩļîḋè"/>
              <p:cNvSpPr>
                <a:spLocks/>
              </p:cNvSpPr>
              <p:nvPr/>
            </p:nvSpPr>
            <p:spPr bwMode="auto">
              <a:xfrm>
                <a:off x="3885695" y="2220557"/>
                <a:ext cx="1508148" cy="3241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p14="http://schemas.microsoft.com/office/powerpoint/2010/main" xmlns:a14="http://schemas.microsoft.com/office/drawing/2010/main" xmlns:lc="http://schemas.openxmlformats.org/drawingml/2006/lockedCanvas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p14="http://schemas.microsoft.com/office/powerpoint/2010/main" xmlns:a14="http://schemas.microsoft.com/office/drawing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p14="http://schemas.microsoft.com/office/powerpoint/2010/main" xmlns:a14="http://schemas.microsoft.com/office/drawing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noAutofit/>
              </a:bodyPr>
              <a:lstStyle/>
              <a:p>
                <a:pPr defTabSz="584141">
                  <a:defRPr/>
                </a:pPr>
                <a:r>
                  <a:rPr lang="en-US" altLang="zh-CN" sz="36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gency FB" panose="020B0503020202020204" pitchFamily="34" charset="0"/>
                  </a:rPr>
                  <a:t>FormKit</a:t>
                </a:r>
                <a:endParaRPr lang="en-US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endParaRPr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4802961" y="2940795"/>
              <a:ext cx="2586078" cy="11448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在之前的企业实习中，与同事一起研究了在对与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iOS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端中如何实现一个快速高效以及数据驱动的表单的界面，并一起完成了</a:t>
              </a:r>
              <a:r>
                <a:rPr lang="en-US" altLang="zh-CN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FormKit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，在本项目中的订单等页面中均有使用。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249162" y="1838256"/>
            <a:ext cx="2909733" cy="4139910"/>
            <a:chOff x="8249162" y="1838256"/>
            <a:chExt cx="2909733" cy="4139910"/>
          </a:xfrm>
        </p:grpSpPr>
        <p:grpSp>
          <p:nvGrpSpPr>
            <p:cNvPr id="6" name="iş1îḑè"/>
            <p:cNvGrpSpPr/>
            <p:nvPr/>
          </p:nvGrpSpPr>
          <p:grpSpPr>
            <a:xfrm>
              <a:off x="8249162" y="1838256"/>
              <a:ext cx="2909733" cy="4139910"/>
              <a:chOff x="6284753" y="1976339"/>
              <a:chExt cx="2415941" cy="3437353"/>
            </a:xfrm>
          </p:grpSpPr>
          <p:sp>
            <p:nvSpPr>
              <p:cNvPr id="7" name="íşļidè"/>
              <p:cNvSpPr>
                <a:spLocks/>
              </p:cNvSpPr>
              <p:nvPr/>
            </p:nvSpPr>
            <p:spPr bwMode="auto">
              <a:xfrm>
                <a:off x="6284753" y="1976339"/>
                <a:ext cx="2415941" cy="3433977"/>
              </a:xfrm>
              <a:custGeom>
                <a:avLst/>
                <a:gdLst>
                  <a:gd name="T0" fmla="*/ 2271713 w 21600"/>
                  <a:gd name="T1" fmla="*/ 3620294 h 21600"/>
                  <a:gd name="T2" fmla="*/ 2271713 w 21600"/>
                  <a:gd name="T3" fmla="*/ 3620294 h 21600"/>
                  <a:gd name="T4" fmla="*/ 2271713 w 21600"/>
                  <a:gd name="T5" fmla="*/ 3620294 h 21600"/>
                  <a:gd name="T6" fmla="*/ 2271713 w 21600"/>
                  <a:gd name="T7" fmla="*/ 36202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chemeClr val="bg2">
                    <a:lumMod val="75000"/>
                  </a:schemeClr>
                </a:solidFill>
                <a:prstDash val="sysDash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ṣḷíḓé"/>
              <p:cNvSpPr>
                <a:spLocks/>
              </p:cNvSpPr>
              <p:nvPr/>
            </p:nvSpPr>
            <p:spPr bwMode="auto">
              <a:xfrm>
                <a:off x="6291922" y="4291825"/>
                <a:ext cx="1688289" cy="1114270"/>
              </a:xfrm>
              <a:custGeom>
                <a:avLst/>
                <a:gdLst>
                  <a:gd name="T0" fmla="*/ 1587500 w 21600"/>
                  <a:gd name="T1" fmla="*/ 1047750 h 21600"/>
                  <a:gd name="T2" fmla="*/ 1587500 w 21600"/>
                  <a:gd name="T3" fmla="*/ 1047750 h 21600"/>
                  <a:gd name="T4" fmla="*/ 1587500 w 21600"/>
                  <a:gd name="T5" fmla="*/ 1047750 h 21600"/>
                  <a:gd name="T6" fmla="*/ 1587500 w 21600"/>
                  <a:gd name="T7" fmla="*/ 1047750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12216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iṩliḍê"/>
              <p:cNvSpPr>
                <a:spLocks/>
              </p:cNvSpPr>
              <p:nvPr/>
            </p:nvSpPr>
            <p:spPr bwMode="auto">
              <a:xfrm flipH="1">
                <a:off x="6284753" y="3819105"/>
                <a:ext cx="2415941" cy="1594587"/>
              </a:xfrm>
              <a:custGeom>
                <a:avLst/>
                <a:gdLst>
                  <a:gd name="T0" fmla="*/ 2271713 w 21600"/>
                  <a:gd name="T1" fmla="*/ 1499394 h 21600"/>
                  <a:gd name="T2" fmla="*/ 2271713 w 21600"/>
                  <a:gd name="T3" fmla="*/ 1499394 h 21600"/>
                  <a:gd name="T4" fmla="*/ 2271713 w 21600"/>
                  <a:gd name="T5" fmla="*/ 1499394 h 21600"/>
                  <a:gd name="T6" fmla="*/ 2271713 w 21600"/>
                  <a:gd name="T7" fmla="*/ 14993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12216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iṧḻídê"/>
              <p:cNvSpPr>
                <a:spLocks/>
              </p:cNvSpPr>
              <p:nvPr/>
            </p:nvSpPr>
            <p:spPr bwMode="auto">
              <a:xfrm>
                <a:off x="6461181" y="4905517"/>
                <a:ext cx="2216724" cy="3241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p14="http://schemas.microsoft.com/office/powerpoint/2010/main" xmlns:a14="http://schemas.microsoft.com/office/drawing/2010/main" xmlns:lc="http://schemas.openxmlformats.org/drawingml/2006/lockedCanvas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p14="http://schemas.microsoft.com/office/powerpoint/2010/main" xmlns:a14="http://schemas.microsoft.com/office/drawing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p14="http://schemas.microsoft.com/office/powerpoint/2010/main" xmlns:a14="http://schemas.microsoft.com/office/drawing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norm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584141">
                  <a:defRPr/>
                </a:pPr>
                <a:r>
                  <a:rPr lang="zh-CN" altLang="en-US" b="1" dirty="0" smtClean="0">
                    <a:solidFill>
                      <a:srgbClr val="FFFFFF"/>
                    </a:solidFill>
                  </a:rPr>
                  <a:t>服务器端</a:t>
                </a:r>
                <a:endParaRPr lang="zh-CN" altLang="en-US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iṡḻiďê"/>
              <p:cNvSpPr>
                <a:spLocks/>
              </p:cNvSpPr>
              <p:nvPr/>
            </p:nvSpPr>
            <p:spPr bwMode="auto">
              <a:xfrm>
                <a:off x="6658709" y="2220557"/>
                <a:ext cx="1550795" cy="3241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p14="http://schemas.microsoft.com/office/powerpoint/2010/main" xmlns:a14="http://schemas.microsoft.com/office/drawing/2010/main" xmlns:lc="http://schemas.openxmlformats.org/drawingml/2006/lockedCanvas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p14="http://schemas.microsoft.com/office/powerpoint/2010/main" xmlns:a14="http://schemas.microsoft.com/office/drawing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p14="http://schemas.microsoft.com/office/powerpoint/2010/main" xmlns:a14="http://schemas.microsoft.com/office/drawing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noAutofit/>
              </a:bodyPr>
              <a:lstStyle/>
              <a:p>
                <a:pPr defTabSz="584141">
                  <a:defRPr/>
                </a:pPr>
                <a:r>
                  <a:rPr lang="en-US" altLang="zh-CN" sz="36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gency FB" panose="020B0503020202020204" pitchFamily="34" charset="0"/>
                  </a:rPr>
                  <a:t>Egg</a:t>
                </a:r>
                <a:endParaRPr lang="en-US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410989" y="2940795"/>
              <a:ext cx="2586078" cy="135537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本次服务端选择阿里的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Egg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来实现</a:t>
              </a:r>
              <a:endPara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  <a:p>
              <a:pPr>
                <a:lnSpc>
                  <a:spcPct val="114000"/>
                </a:lnSpc>
              </a:pP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具有以下等特点：</a:t>
              </a:r>
              <a:endPara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  <a:p>
              <a:pPr>
                <a:lnSpc>
                  <a:spcPct val="114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1.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高度可扩展的插件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机制</a:t>
              </a:r>
              <a:endPara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  <a:p>
              <a:pPr>
                <a:lnSpc>
                  <a:spcPct val="114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2.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框架稳定，测试覆盖率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高</a:t>
              </a:r>
              <a:endPara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  <a:p>
              <a:pPr>
                <a:lnSpc>
                  <a:spcPct val="114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3.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提供基于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Egg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定制上层框架的能力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34" name="组合 33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42" name="菱形 41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菱形 42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897895" y="459176"/>
              <a:ext cx="4198105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研究技术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38" name="菱形 37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菱形 38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039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52b0676d-feee-4c24-97a0-d7f3952809e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883239" y="2044700"/>
            <a:ext cx="4425522" cy="3489326"/>
            <a:chOff x="3501875" y="1598757"/>
            <a:chExt cx="5154384" cy="4064000"/>
          </a:xfrm>
        </p:grpSpPr>
        <p:sp>
          <p:nvSpPr>
            <p:cNvPr id="4" name="íşḻîde"/>
            <p:cNvSpPr/>
            <p:nvPr/>
          </p:nvSpPr>
          <p:spPr>
            <a:xfrm>
              <a:off x="5195150" y="2729908"/>
              <a:ext cx="1801701" cy="180170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íṧľïḋè"/>
            <p:cNvSpPr/>
            <p:nvPr/>
          </p:nvSpPr>
          <p:spPr>
            <a:xfrm>
              <a:off x="4207933" y="3122758"/>
              <a:ext cx="532187" cy="1016000"/>
            </a:xfrm>
            <a:prstGeom prst="chevron">
              <a:avLst>
                <a:gd name="adj" fmla="val 62310"/>
              </a:avLst>
            </a:prstGeom>
            <a:solidFill>
              <a:schemeClr val="accent1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îsľíḑê"/>
            <p:cNvSpPr/>
            <p:nvPr/>
          </p:nvSpPr>
          <p:spPr>
            <a:xfrm flipH="1">
              <a:off x="7451880" y="3122758"/>
              <a:ext cx="532187" cy="1016000"/>
            </a:xfrm>
            <a:prstGeom prst="chevron">
              <a:avLst>
                <a:gd name="adj" fmla="val 62310"/>
              </a:avLst>
            </a:prstGeom>
            <a:solidFill>
              <a:schemeClr val="accent3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íšļîdé"/>
            <p:cNvSpPr/>
            <p:nvPr/>
          </p:nvSpPr>
          <p:spPr>
            <a:xfrm>
              <a:off x="3501875" y="3122758"/>
              <a:ext cx="532187" cy="1016000"/>
            </a:xfrm>
            <a:prstGeom prst="chevron">
              <a:avLst>
                <a:gd name="adj" fmla="val 62310"/>
              </a:avLst>
            </a:prstGeom>
            <a:solidFill>
              <a:schemeClr val="accent2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íṡļiḍe"/>
            <p:cNvSpPr/>
            <p:nvPr/>
          </p:nvSpPr>
          <p:spPr>
            <a:xfrm flipH="1">
              <a:off x="8124072" y="3122758"/>
              <a:ext cx="532187" cy="1016000"/>
            </a:xfrm>
            <a:prstGeom prst="chevron">
              <a:avLst>
                <a:gd name="adj" fmla="val 62310"/>
              </a:avLst>
            </a:prstGeom>
            <a:solidFill>
              <a:schemeClr val="accent4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îṩḷiḍè"/>
            <p:cNvGrpSpPr/>
            <p:nvPr/>
          </p:nvGrpSpPr>
          <p:grpSpPr>
            <a:xfrm>
              <a:off x="5757334" y="3292091"/>
              <a:ext cx="677333" cy="677333"/>
              <a:chOff x="990600" y="1936122"/>
              <a:chExt cx="508000" cy="508000"/>
            </a:xfrm>
            <a:solidFill>
              <a:schemeClr val="accent1"/>
            </a:solidFill>
          </p:grpSpPr>
          <p:sp>
            <p:nvSpPr>
              <p:cNvPr id="30" name="ïṥḷîḑê"/>
              <p:cNvSpPr/>
              <p:nvPr/>
            </p:nvSpPr>
            <p:spPr>
              <a:xfrm>
                <a:off x="990600" y="1936122"/>
                <a:ext cx="508000" cy="508000"/>
              </a:xfrm>
              <a:prstGeom prst="ellipse">
                <a:avLst/>
              </a:prstGeom>
              <a:grp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ïŝľíḓè"/>
              <p:cNvSpPr>
                <a:spLocks/>
              </p:cNvSpPr>
              <p:nvPr/>
            </p:nvSpPr>
            <p:spPr bwMode="auto">
              <a:xfrm>
                <a:off x="1117600" y="2087704"/>
                <a:ext cx="254000" cy="204838"/>
              </a:xfrm>
              <a:custGeom>
                <a:avLst/>
                <a:gdLst/>
                <a:ahLst/>
                <a:cxnLst>
                  <a:cxn ang="0">
                    <a:pos x="55" y="27"/>
                  </a:cxn>
                  <a:cxn ang="0">
                    <a:pos x="54" y="27"/>
                  </a:cxn>
                  <a:cxn ang="0">
                    <a:pos x="54" y="27"/>
                  </a:cxn>
                  <a:cxn ang="0">
                    <a:pos x="53" y="27"/>
                  </a:cxn>
                  <a:cxn ang="0">
                    <a:pos x="28" y="6"/>
                  </a:cxn>
                  <a:cxn ang="0">
                    <a:pos x="4" y="27"/>
                  </a:cxn>
                  <a:cxn ang="0">
                    <a:pos x="3" y="27"/>
                  </a:cxn>
                  <a:cxn ang="0">
                    <a:pos x="2" y="27"/>
                  </a:cxn>
                  <a:cxn ang="0">
                    <a:pos x="0" y="24"/>
                  </a:cxn>
                  <a:cxn ang="0">
                    <a:pos x="0" y="23"/>
                  </a:cxn>
                  <a:cxn ang="0">
                    <a:pos x="26" y="1"/>
                  </a:cxn>
                  <a:cxn ang="0">
                    <a:pos x="31" y="1"/>
                  </a:cxn>
                  <a:cxn ang="0">
                    <a:pos x="40" y="8"/>
                  </a:cxn>
                  <a:cxn ang="0">
                    <a:pos x="40" y="1"/>
                  </a:cxn>
                  <a:cxn ang="0">
                    <a:pos x="41" y="0"/>
                  </a:cxn>
                  <a:cxn ang="0">
                    <a:pos x="48" y="0"/>
                  </a:cxn>
                  <a:cxn ang="0">
                    <a:pos x="49" y="1"/>
                  </a:cxn>
                  <a:cxn ang="0">
                    <a:pos x="49" y="16"/>
                  </a:cxn>
                  <a:cxn ang="0">
                    <a:pos x="57" y="23"/>
                  </a:cxn>
                  <a:cxn ang="0">
                    <a:pos x="57" y="24"/>
                  </a:cxn>
                  <a:cxn ang="0">
                    <a:pos x="55" y="27"/>
                  </a:cxn>
                  <a:cxn ang="0">
                    <a:pos x="49" y="44"/>
                  </a:cxn>
                  <a:cxn ang="0">
                    <a:pos x="47" y="46"/>
                  </a:cxn>
                  <a:cxn ang="0">
                    <a:pos x="33" y="46"/>
                  </a:cxn>
                  <a:cxn ang="0">
                    <a:pos x="33" y="32"/>
                  </a:cxn>
                  <a:cxn ang="0">
                    <a:pos x="24" y="32"/>
                  </a:cxn>
                  <a:cxn ang="0">
                    <a:pos x="24" y="46"/>
                  </a:cxn>
                  <a:cxn ang="0">
                    <a:pos x="10" y="46"/>
                  </a:cxn>
                  <a:cxn ang="0">
                    <a:pos x="8" y="44"/>
                  </a:cxn>
                  <a:cxn ang="0">
                    <a:pos x="8" y="27"/>
                  </a:cxn>
                  <a:cxn ang="0">
                    <a:pos x="8" y="26"/>
                  </a:cxn>
                  <a:cxn ang="0">
                    <a:pos x="28" y="9"/>
                  </a:cxn>
                  <a:cxn ang="0">
                    <a:pos x="49" y="26"/>
                  </a:cxn>
                  <a:cxn ang="0">
                    <a:pos x="49" y="27"/>
                  </a:cxn>
                  <a:cxn ang="0">
                    <a:pos x="49" y="44"/>
                  </a:cxn>
                </a:cxnLst>
                <a:rect l="0" t="0" r="r" b="b"/>
                <a:pathLst>
                  <a:path w="57" h="46">
                    <a:moveTo>
                      <a:pt x="55" y="27"/>
                    </a:moveTo>
                    <a:cubicBezTo>
                      <a:pt x="55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3" y="27"/>
                      <a:pt x="53" y="27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3" y="27"/>
                      <a:pt x="3" y="27"/>
                    </a:cubicBezTo>
                    <a:cubicBezTo>
                      <a:pt x="3" y="27"/>
                      <a:pt x="2" y="27"/>
                      <a:pt x="2" y="27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3"/>
                      <a:pt x="0" y="23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7" y="0"/>
                      <a:pt x="30" y="0"/>
                      <a:pt x="31" y="1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40" y="1"/>
                      <a:pt x="40" y="0"/>
                      <a:pt x="41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9" y="0"/>
                      <a:pt x="49" y="1"/>
                      <a:pt x="49" y="1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57" y="23"/>
                      <a:pt x="57" y="23"/>
                      <a:pt x="57" y="23"/>
                    </a:cubicBezTo>
                    <a:cubicBezTo>
                      <a:pt x="57" y="23"/>
                      <a:pt x="57" y="24"/>
                      <a:pt x="57" y="24"/>
                    </a:cubicBezTo>
                    <a:lnTo>
                      <a:pt x="55" y="27"/>
                    </a:lnTo>
                    <a:close/>
                    <a:moveTo>
                      <a:pt x="49" y="44"/>
                    </a:moveTo>
                    <a:cubicBezTo>
                      <a:pt x="49" y="45"/>
                      <a:pt x="48" y="46"/>
                      <a:pt x="47" y="46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9" y="46"/>
                      <a:pt x="8" y="45"/>
                      <a:pt x="8" y="44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6"/>
                      <a:pt x="8" y="26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9" y="26"/>
                      <a:pt x="49" y="27"/>
                      <a:pt x="49" y="27"/>
                    </a:cubicBezTo>
                    <a:lnTo>
                      <a:pt x="49" y="4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" name="ïṩľide"/>
            <p:cNvSpPr/>
            <p:nvPr/>
          </p:nvSpPr>
          <p:spPr>
            <a:xfrm>
              <a:off x="4064000" y="1598757"/>
              <a:ext cx="4064000" cy="4064000"/>
            </a:xfrm>
            <a:prstGeom prst="ellipse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ṣlíḋé"/>
            <p:cNvSpPr/>
            <p:nvPr/>
          </p:nvSpPr>
          <p:spPr>
            <a:xfrm>
              <a:off x="4775200" y="2309957"/>
              <a:ext cx="2641600" cy="2641600"/>
            </a:xfrm>
            <a:prstGeom prst="ellipse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478533" y="2044700"/>
            <a:ext cx="2784999" cy="1272912"/>
            <a:chOff x="1541719" y="2349127"/>
            <a:chExt cx="2784999" cy="1272912"/>
          </a:xfrm>
        </p:grpSpPr>
        <p:sp>
          <p:nvSpPr>
            <p:cNvPr id="33" name="文本框 32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478533" y="4457700"/>
            <a:ext cx="2784999" cy="1272912"/>
            <a:chOff x="1541719" y="2349127"/>
            <a:chExt cx="2784999" cy="1272912"/>
          </a:xfrm>
        </p:grpSpPr>
        <p:sp>
          <p:nvSpPr>
            <p:cNvPr id="36" name="文本框 35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952632" y="2044700"/>
            <a:ext cx="2784999" cy="1272912"/>
            <a:chOff x="1541719" y="2349127"/>
            <a:chExt cx="2784999" cy="1272912"/>
          </a:xfrm>
        </p:grpSpPr>
        <p:sp>
          <p:nvSpPr>
            <p:cNvPr id="39" name="文本框 38"/>
            <p:cNvSpPr txBox="1"/>
            <p:nvPr/>
          </p:nvSpPr>
          <p:spPr>
            <a:xfrm>
              <a:off x="2192937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952632" y="4457700"/>
            <a:ext cx="2784999" cy="1272912"/>
            <a:chOff x="1541719" y="2349127"/>
            <a:chExt cx="2784999" cy="1272912"/>
          </a:xfrm>
        </p:grpSpPr>
        <p:sp>
          <p:nvSpPr>
            <p:cNvPr id="42" name="文本框 41"/>
            <p:cNvSpPr txBox="1"/>
            <p:nvPr/>
          </p:nvSpPr>
          <p:spPr>
            <a:xfrm>
              <a:off x="2192937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46" name="组合 45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4" name="菱形 53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菱形 54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7" name="文本框 46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52" name="文本框 51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工作存在不足</a:t>
                </a: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50" name="菱形 49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菱形 50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245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1276124" y="2107066"/>
            <a:ext cx="2643868" cy="2643868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菱形 2"/>
          <p:cNvSpPr/>
          <p:nvPr/>
        </p:nvSpPr>
        <p:spPr>
          <a:xfrm>
            <a:off x="3379561" y="1279752"/>
            <a:ext cx="4298496" cy="4298496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069512" y="2321004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4</a:t>
            </a:r>
            <a:endParaRPr lang="zh-CN" altLang="en-US" sz="13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76637" y="3229932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研究成果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04878" y="3291487"/>
            <a:ext cx="1215388" cy="400110"/>
          </a:xfrm>
          <a:prstGeom prst="rect">
            <a:avLst/>
          </a:prstGeom>
          <a:solidFill>
            <a:srgbClr val="FCFCFC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PART 04</a:t>
            </a:r>
            <a:endParaRPr lang="zh-CN" altLang="en-US" sz="2000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02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0" grpId="0"/>
      <p:bldP spid="11" grpId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e51329a9-628c-411f-ae28-1db188862d6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638250" y="1886774"/>
            <a:ext cx="2934549" cy="3805177"/>
            <a:chOff x="4705499" y="1760958"/>
            <a:chExt cx="2934549" cy="3805177"/>
          </a:xfrm>
        </p:grpSpPr>
        <p:grpSp>
          <p:nvGrpSpPr>
            <p:cNvPr id="4" name="išľïďè"/>
            <p:cNvGrpSpPr/>
            <p:nvPr/>
          </p:nvGrpSpPr>
          <p:grpSpPr>
            <a:xfrm rot="20615408">
              <a:off x="4705499" y="1760958"/>
              <a:ext cx="2934549" cy="3805177"/>
              <a:chOff x="4722996" y="2167445"/>
              <a:chExt cx="2934549" cy="3805177"/>
            </a:xfrm>
          </p:grpSpPr>
          <p:sp>
            <p:nvSpPr>
              <p:cNvPr id="24" name="iṩļîdè"/>
              <p:cNvSpPr>
                <a:spLocks/>
              </p:cNvSpPr>
              <p:nvPr/>
            </p:nvSpPr>
            <p:spPr bwMode="gray">
              <a:xfrm flipH="1">
                <a:off x="4722996" y="4779331"/>
                <a:ext cx="2161276" cy="675920"/>
              </a:xfrm>
              <a:custGeom>
                <a:avLst/>
                <a:gdLst>
                  <a:gd name="T0" fmla="*/ 1405 w 1717"/>
                  <a:gd name="T1" fmla="*/ 102 h 484"/>
                  <a:gd name="T2" fmla="*/ 1540 w 1717"/>
                  <a:gd name="T3" fmla="*/ 395 h 484"/>
                  <a:gd name="T4" fmla="*/ 1472 w 1717"/>
                  <a:gd name="T5" fmla="*/ 369 h 484"/>
                  <a:gd name="T6" fmla="*/ 1373 w 1717"/>
                  <a:gd name="T7" fmla="*/ 403 h 484"/>
                  <a:gd name="T8" fmla="*/ 1274 w 1717"/>
                  <a:gd name="T9" fmla="*/ 433 h 484"/>
                  <a:gd name="T10" fmla="*/ 1160 w 1717"/>
                  <a:gd name="T11" fmla="*/ 458 h 484"/>
                  <a:gd name="T12" fmla="*/ 1062 w 1717"/>
                  <a:gd name="T13" fmla="*/ 472 h 484"/>
                  <a:gd name="T14" fmla="*/ 968 w 1717"/>
                  <a:gd name="T15" fmla="*/ 479 h 484"/>
                  <a:gd name="T16" fmla="*/ 872 w 1717"/>
                  <a:gd name="T17" fmla="*/ 479 h 484"/>
                  <a:gd name="T18" fmla="*/ 766 w 1717"/>
                  <a:gd name="T19" fmla="*/ 468 h 484"/>
                  <a:gd name="T20" fmla="*/ 634 w 1717"/>
                  <a:gd name="T21" fmla="*/ 439 h 484"/>
                  <a:gd name="T22" fmla="*/ 524 w 1717"/>
                  <a:gd name="T23" fmla="*/ 407 h 484"/>
                  <a:gd name="T24" fmla="*/ 435 w 1717"/>
                  <a:gd name="T25" fmla="*/ 373 h 484"/>
                  <a:gd name="T26" fmla="*/ 344 w 1717"/>
                  <a:gd name="T27" fmla="*/ 326 h 484"/>
                  <a:gd name="T28" fmla="*/ 242 w 1717"/>
                  <a:gd name="T29" fmla="*/ 256 h 484"/>
                  <a:gd name="T30" fmla="*/ 157 w 1717"/>
                  <a:gd name="T31" fmla="*/ 186 h 484"/>
                  <a:gd name="T32" fmla="*/ 102 w 1717"/>
                  <a:gd name="T33" fmla="*/ 132 h 484"/>
                  <a:gd name="T34" fmla="*/ 0 w 1717"/>
                  <a:gd name="T35" fmla="*/ 0 h 484"/>
                  <a:gd name="T36" fmla="*/ 135 w 1717"/>
                  <a:gd name="T37" fmla="*/ 124 h 484"/>
                  <a:gd name="T38" fmla="*/ 219 w 1717"/>
                  <a:gd name="T39" fmla="*/ 186 h 484"/>
                  <a:gd name="T40" fmla="*/ 307 w 1717"/>
                  <a:gd name="T41" fmla="*/ 231 h 484"/>
                  <a:gd name="T42" fmla="*/ 395 w 1717"/>
                  <a:gd name="T43" fmla="*/ 267 h 484"/>
                  <a:gd name="T44" fmla="*/ 487 w 1717"/>
                  <a:gd name="T45" fmla="*/ 293 h 484"/>
                  <a:gd name="T46" fmla="*/ 571 w 1717"/>
                  <a:gd name="T47" fmla="*/ 309 h 484"/>
                  <a:gd name="T48" fmla="*/ 673 w 1717"/>
                  <a:gd name="T49" fmla="*/ 318 h 484"/>
                  <a:gd name="T50" fmla="*/ 766 w 1717"/>
                  <a:gd name="T51" fmla="*/ 318 h 484"/>
                  <a:gd name="T52" fmla="*/ 890 w 1717"/>
                  <a:gd name="T53" fmla="*/ 311 h 484"/>
                  <a:gd name="T54" fmla="*/ 1000 w 1717"/>
                  <a:gd name="T55" fmla="*/ 296 h 484"/>
                  <a:gd name="T56" fmla="*/ 1106 w 1717"/>
                  <a:gd name="T57" fmla="*/ 274 h 484"/>
                  <a:gd name="T58" fmla="*/ 1212 w 1717"/>
                  <a:gd name="T59" fmla="*/ 245 h 484"/>
                  <a:gd name="T60" fmla="*/ 1318 w 1717"/>
                  <a:gd name="T61" fmla="*/ 209 h 484"/>
                  <a:gd name="T62" fmla="*/ 1427 w 1717"/>
                  <a:gd name="T63" fmla="*/ 15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17" h="484">
                    <a:moveTo>
                      <a:pt x="1427" y="153"/>
                    </a:moveTo>
                    <a:lnTo>
                      <a:pt x="1405" y="102"/>
                    </a:lnTo>
                    <a:lnTo>
                      <a:pt x="1716" y="132"/>
                    </a:lnTo>
                    <a:lnTo>
                      <a:pt x="1540" y="395"/>
                    </a:lnTo>
                    <a:lnTo>
                      <a:pt x="1519" y="344"/>
                    </a:lnTo>
                    <a:lnTo>
                      <a:pt x="1472" y="369"/>
                    </a:lnTo>
                    <a:lnTo>
                      <a:pt x="1413" y="391"/>
                    </a:lnTo>
                    <a:lnTo>
                      <a:pt x="1373" y="403"/>
                    </a:lnTo>
                    <a:lnTo>
                      <a:pt x="1328" y="418"/>
                    </a:lnTo>
                    <a:lnTo>
                      <a:pt x="1274" y="433"/>
                    </a:lnTo>
                    <a:lnTo>
                      <a:pt x="1219" y="447"/>
                    </a:lnTo>
                    <a:lnTo>
                      <a:pt x="1160" y="458"/>
                    </a:lnTo>
                    <a:lnTo>
                      <a:pt x="1117" y="464"/>
                    </a:lnTo>
                    <a:lnTo>
                      <a:pt x="1062" y="472"/>
                    </a:lnTo>
                    <a:lnTo>
                      <a:pt x="1007" y="479"/>
                    </a:lnTo>
                    <a:lnTo>
                      <a:pt x="968" y="479"/>
                    </a:lnTo>
                    <a:lnTo>
                      <a:pt x="916" y="483"/>
                    </a:lnTo>
                    <a:lnTo>
                      <a:pt x="872" y="479"/>
                    </a:lnTo>
                    <a:lnTo>
                      <a:pt x="817" y="475"/>
                    </a:lnTo>
                    <a:lnTo>
                      <a:pt x="766" y="468"/>
                    </a:lnTo>
                    <a:lnTo>
                      <a:pt x="701" y="453"/>
                    </a:lnTo>
                    <a:lnTo>
                      <a:pt x="634" y="439"/>
                    </a:lnTo>
                    <a:lnTo>
                      <a:pt x="576" y="424"/>
                    </a:lnTo>
                    <a:lnTo>
                      <a:pt x="524" y="407"/>
                    </a:lnTo>
                    <a:lnTo>
                      <a:pt x="476" y="391"/>
                    </a:lnTo>
                    <a:lnTo>
                      <a:pt x="435" y="373"/>
                    </a:lnTo>
                    <a:lnTo>
                      <a:pt x="384" y="349"/>
                    </a:lnTo>
                    <a:lnTo>
                      <a:pt x="344" y="326"/>
                    </a:lnTo>
                    <a:lnTo>
                      <a:pt x="293" y="293"/>
                    </a:lnTo>
                    <a:lnTo>
                      <a:pt x="242" y="256"/>
                    </a:lnTo>
                    <a:lnTo>
                      <a:pt x="205" y="226"/>
                    </a:lnTo>
                    <a:lnTo>
                      <a:pt x="157" y="186"/>
                    </a:lnTo>
                    <a:lnTo>
                      <a:pt x="124" y="158"/>
                    </a:lnTo>
                    <a:lnTo>
                      <a:pt x="102" y="132"/>
                    </a:lnTo>
                    <a:lnTo>
                      <a:pt x="62" y="88"/>
                    </a:lnTo>
                    <a:lnTo>
                      <a:pt x="0" y="0"/>
                    </a:lnTo>
                    <a:lnTo>
                      <a:pt x="91" y="88"/>
                    </a:lnTo>
                    <a:lnTo>
                      <a:pt x="135" y="124"/>
                    </a:lnTo>
                    <a:lnTo>
                      <a:pt x="175" y="158"/>
                    </a:lnTo>
                    <a:lnTo>
                      <a:pt x="219" y="186"/>
                    </a:lnTo>
                    <a:lnTo>
                      <a:pt x="263" y="209"/>
                    </a:lnTo>
                    <a:lnTo>
                      <a:pt x="307" y="231"/>
                    </a:lnTo>
                    <a:lnTo>
                      <a:pt x="355" y="253"/>
                    </a:lnTo>
                    <a:lnTo>
                      <a:pt x="395" y="267"/>
                    </a:lnTo>
                    <a:lnTo>
                      <a:pt x="439" y="282"/>
                    </a:lnTo>
                    <a:lnTo>
                      <a:pt x="487" y="293"/>
                    </a:lnTo>
                    <a:lnTo>
                      <a:pt x="534" y="301"/>
                    </a:lnTo>
                    <a:lnTo>
                      <a:pt x="571" y="309"/>
                    </a:lnTo>
                    <a:lnTo>
                      <a:pt x="622" y="312"/>
                    </a:lnTo>
                    <a:lnTo>
                      <a:pt x="673" y="318"/>
                    </a:lnTo>
                    <a:lnTo>
                      <a:pt x="718" y="318"/>
                    </a:lnTo>
                    <a:lnTo>
                      <a:pt x="766" y="318"/>
                    </a:lnTo>
                    <a:lnTo>
                      <a:pt x="828" y="318"/>
                    </a:lnTo>
                    <a:lnTo>
                      <a:pt x="890" y="311"/>
                    </a:lnTo>
                    <a:lnTo>
                      <a:pt x="949" y="304"/>
                    </a:lnTo>
                    <a:lnTo>
                      <a:pt x="1000" y="296"/>
                    </a:lnTo>
                    <a:lnTo>
                      <a:pt x="1058" y="285"/>
                    </a:lnTo>
                    <a:lnTo>
                      <a:pt x="1106" y="274"/>
                    </a:lnTo>
                    <a:lnTo>
                      <a:pt x="1156" y="260"/>
                    </a:lnTo>
                    <a:lnTo>
                      <a:pt x="1212" y="245"/>
                    </a:lnTo>
                    <a:lnTo>
                      <a:pt x="1259" y="231"/>
                    </a:lnTo>
                    <a:lnTo>
                      <a:pt x="1318" y="209"/>
                    </a:lnTo>
                    <a:lnTo>
                      <a:pt x="1362" y="190"/>
                    </a:lnTo>
                    <a:lnTo>
                      <a:pt x="1427" y="153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îṡlïḍe"/>
              <p:cNvSpPr>
                <a:spLocks/>
              </p:cNvSpPr>
              <p:nvPr/>
            </p:nvSpPr>
            <p:spPr bwMode="gray">
              <a:xfrm rot="18000000" flipH="1">
                <a:off x="5756352" y="4555415"/>
                <a:ext cx="2159883" cy="674531"/>
              </a:xfrm>
              <a:custGeom>
                <a:avLst/>
                <a:gdLst>
                  <a:gd name="T0" fmla="*/ 1405 w 1717"/>
                  <a:gd name="T1" fmla="*/ 102 h 484"/>
                  <a:gd name="T2" fmla="*/ 1540 w 1717"/>
                  <a:gd name="T3" fmla="*/ 395 h 484"/>
                  <a:gd name="T4" fmla="*/ 1472 w 1717"/>
                  <a:gd name="T5" fmla="*/ 369 h 484"/>
                  <a:gd name="T6" fmla="*/ 1373 w 1717"/>
                  <a:gd name="T7" fmla="*/ 403 h 484"/>
                  <a:gd name="T8" fmla="*/ 1274 w 1717"/>
                  <a:gd name="T9" fmla="*/ 433 h 484"/>
                  <a:gd name="T10" fmla="*/ 1160 w 1717"/>
                  <a:gd name="T11" fmla="*/ 458 h 484"/>
                  <a:gd name="T12" fmla="*/ 1062 w 1717"/>
                  <a:gd name="T13" fmla="*/ 472 h 484"/>
                  <a:gd name="T14" fmla="*/ 968 w 1717"/>
                  <a:gd name="T15" fmla="*/ 479 h 484"/>
                  <a:gd name="T16" fmla="*/ 872 w 1717"/>
                  <a:gd name="T17" fmla="*/ 479 h 484"/>
                  <a:gd name="T18" fmla="*/ 766 w 1717"/>
                  <a:gd name="T19" fmla="*/ 468 h 484"/>
                  <a:gd name="T20" fmla="*/ 634 w 1717"/>
                  <a:gd name="T21" fmla="*/ 439 h 484"/>
                  <a:gd name="T22" fmla="*/ 524 w 1717"/>
                  <a:gd name="T23" fmla="*/ 407 h 484"/>
                  <a:gd name="T24" fmla="*/ 435 w 1717"/>
                  <a:gd name="T25" fmla="*/ 373 h 484"/>
                  <a:gd name="T26" fmla="*/ 344 w 1717"/>
                  <a:gd name="T27" fmla="*/ 326 h 484"/>
                  <a:gd name="T28" fmla="*/ 242 w 1717"/>
                  <a:gd name="T29" fmla="*/ 256 h 484"/>
                  <a:gd name="T30" fmla="*/ 157 w 1717"/>
                  <a:gd name="T31" fmla="*/ 186 h 484"/>
                  <a:gd name="T32" fmla="*/ 102 w 1717"/>
                  <a:gd name="T33" fmla="*/ 132 h 484"/>
                  <a:gd name="T34" fmla="*/ 0 w 1717"/>
                  <a:gd name="T35" fmla="*/ 0 h 484"/>
                  <a:gd name="T36" fmla="*/ 135 w 1717"/>
                  <a:gd name="T37" fmla="*/ 124 h 484"/>
                  <a:gd name="T38" fmla="*/ 219 w 1717"/>
                  <a:gd name="T39" fmla="*/ 186 h 484"/>
                  <a:gd name="T40" fmla="*/ 307 w 1717"/>
                  <a:gd name="T41" fmla="*/ 231 h 484"/>
                  <a:gd name="T42" fmla="*/ 395 w 1717"/>
                  <a:gd name="T43" fmla="*/ 267 h 484"/>
                  <a:gd name="T44" fmla="*/ 487 w 1717"/>
                  <a:gd name="T45" fmla="*/ 293 h 484"/>
                  <a:gd name="T46" fmla="*/ 571 w 1717"/>
                  <a:gd name="T47" fmla="*/ 309 h 484"/>
                  <a:gd name="T48" fmla="*/ 673 w 1717"/>
                  <a:gd name="T49" fmla="*/ 318 h 484"/>
                  <a:gd name="T50" fmla="*/ 766 w 1717"/>
                  <a:gd name="T51" fmla="*/ 318 h 484"/>
                  <a:gd name="T52" fmla="*/ 890 w 1717"/>
                  <a:gd name="T53" fmla="*/ 311 h 484"/>
                  <a:gd name="T54" fmla="*/ 1000 w 1717"/>
                  <a:gd name="T55" fmla="*/ 296 h 484"/>
                  <a:gd name="T56" fmla="*/ 1106 w 1717"/>
                  <a:gd name="T57" fmla="*/ 274 h 484"/>
                  <a:gd name="T58" fmla="*/ 1212 w 1717"/>
                  <a:gd name="T59" fmla="*/ 245 h 484"/>
                  <a:gd name="T60" fmla="*/ 1318 w 1717"/>
                  <a:gd name="T61" fmla="*/ 209 h 484"/>
                  <a:gd name="T62" fmla="*/ 1427 w 1717"/>
                  <a:gd name="T63" fmla="*/ 15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17" h="484">
                    <a:moveTo>
                      <a:pt x="1427" y="153"/>
                    </a:moveTo>
                    <a:lnTo>
                      <a:pt x="1405" y="102"/>
                    </a:lnTo>
                    <a:lnTo>
                      <a:pt x="1716" y="132"/>
                    </a:lnTo>
                    <a:lnTo>
                      <a:pt x="1540" y="395"/>
                    </a:lnTo>
                    <a:lnTo>
                      <a:pt x="1519" y="344"/>
                    </a:lnTo>
                    <a:lnTo>
                      <a:pt x="1472" y="369"/>
                    </a:lnTo>
                    <a:lnTo>
                      <a:pt x="1413" y="391"/>
                    </a:lnTo>
                    <a:lnTo>
                      <a:pt x="1373" y="403"/>
                    </a:lnTo>
                    <a:lnTo>
                      <a:pt x="1328" y="418"/>
                    </a:lnTo>
                    <a:lnTo>
                      <a:pt x="1274" y="433"/>
                    </a:lnTo>
                    <a:lnTo>
                      <a:pt x="1219" y="447"/>
                    </a:lnTo>
                    <a:lnTo>
                      <a:pt x="1160" y="458"/>
                    </a:lnTo>
                    <a:lnTo>
                      <a:pt x="1117" y="464"/>
                    </a:lnTo>
                    <a:lnTo>
                      <a:pt x="1062" y="472"/>
                    </a:lnTo>
                    <a:lnTo>
                      <a:pt x="1007" y="479"/>
                    </a:lnTo>
                    <a:lnTo>
                      <a:pt x="968" y="479"/>
                    </a:lnTo>
                    <a:lnTo>
                      <a:pt x="916" y="483"/>
                    </a:lnTo>
                    <a:lnTo>
                      <a:pt x="872" y="479"/>
                    </a:lnTo>
                    <a:lnTo>
                      <a:pt x="817" y="475"/>
                    </a:lnTo>
                    <a:lnTo>
                      <a:pt x="766" y="468"/>
                    </a:lnTo>
                    <a:lnTo>
                      <a:pt x="701" y="453"/>
                    </a:lnTo>
                    <a:lnTo>
                      <a:pt x="634" y="439"/>
                    </a:lnTo>
                    <a:lnTo>
                      <a:pt x="576" y="424"/>
                    </a:lnTo>
                    <a:lnTo>
                      <a:pt x="524" y="407"/>
                    </a:lnTo>
                    <a:lnTo>
                      <a:pt x="476" y="391"/>
                    </a:lnTo>
                    <a:lnTo>
                      <a:pt x="435" y="373"/>
                    </a:lnTo>
                    <a:lnTo>
                      <a:pt x="384" y="349"/>
                    </a:lnTo>
                    <a:lnTo>
                      <a:pt x="344" y="326"/>
                    </a:lnTo>
                    <a:lnTo>
                      <a:pt x="293" y="293"/>
                    </a:lnTo>
                    <a:lnTo>
                      <a:pt x="242" y="256"/>
                    </a:lnTo>
                    <a:lnTo>
                      <a:pt x="205" y="226"/>
                    </a:lnTo>
                    <a:lnTo>
                      <a:pt x="157" y="186"/>
                    </a:lnTo>
                    <a:lnTo>
                      <a:pt x="124" y="158"/>
                    </a:lnTo>
                    <a:lnTo>
                      <a:pt x="102" y="132"/>
                    </a:lnTo>
                    <a:lnTo>
                      <a:pt x="62" y="88"/>
                    </a:lnTo>
                    <a:lnTo>
                      <a:pt x="0" y="0"/>
                    </a:lnTo>
                    <a:lnTo>
                      <a:pt x="91" y="88"/>
                    </a:lnTo>
                    <a:lnTo>
                      <a:pt x="135" y="124"/>
                    </a:lnTo>
                    <a:lnTo>
                      <a:pt x="175" y="158"/>
                    </a:lnTo>
                    <a:lnTo>
                      <a:pt x="219" y="186"/>
                    </a:lnTo>
                    <a:lnTo>
                      <a:pt x="263" y="209"/>
                    </a:lnTo>
                    <a:lnTo>
                      <a:pt x="307" y="231"/>
                    </a:lnTo>
                    <a:lnTo>
                      <a:pt x="355" y="253"/>
                    </a:lnTo>
                    <a:lnTo>
                      <a:pt x="395" y="267"/>
                    </a:lnTo>
                    <a:lnTo>
                      <a:pt x="439" y="282"/>
                    </a:lnTo>
                    <a:lnTo>
                      <a:pt x="487" y="293"/>
                    </a:lnTo>
                    <a:lnTo>
                      <a:pt x="534" y="301"/>
                    </a:lnTo>
                    <a:lnTo>
                      <a:pt x="571" y="309"/>
                    </a:lnTo>
                    <a:lnTo>
                      <a:pt x="622" y="312"/>
                    </a:lnTo>
                    <a:lnTo>
                      <a:pt x="673" y="318"/>
                    </a:lnTo>
                    <a:lnTo>
                      <a:pt x="718" y="318"/>
                    </a:lnTo>
                    <a:lnTo>
                      <a:pt x="766" y="318"/>
                    </a:lnTo>
                    <a:lnTo>
                      <a:pt x="828" y="318"/>
                    </a:lnTo>
                    <a:lnTo>
                      <a:pt x="890" y="311"/>
                    </a:lnTo>
                    <a:lnTo>
                      <a:pt x="949" y="304"/>
                    </a:lnTo>
                    <a:lnTo>
                      <a:pt x="1000" y="296"/>
                    </a:lnTo>
                    <a:lnTo>
                      <a:pt x="1058" y="285"/>
                    </a:lnTo>
                    <a:lnTo>
                      <a:pt x="1106" y="274"/>
                    </a:lnTo>
                    <a:lnTo>
                      <a:pt x="1156" y="260"/>
                    </a:lnTo>
                    <a:lnTo>
                      <a:pt x="1212" y="245"/>
                    </a:lnTo>
                    <a:lnTo>
                      <a:pt x="1259" y="231"/>
                    </a:lnTo>
                    <a:lnTo>
                      <a:pt x="1318" y="209"/>
                    </a:lnTo>
                    <a:lnTo>
                      <a:pt x="1362" y="190"/>
                    </a:lnTo>
                    <a:lnTo>
                      <a:pt x="1427" y="153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iṣḻïďé"/>
              <p:cNvSpPr>
                <a:spLocks/>
              </p:cNvSpPr>
              <p:nvPr/>
            </p:nvSpPr>
            <p:spPr bwMode="gray">
              <a:xfrm rot="14400000" flipH="1">
                <a:off x="6044237" y="3416364"/>
                <a:ext cx="2159884" cy="674529"/>
              </a:xfrm>
              <a:custGeom>
                <a:avLst/>
                <a:gdLst>
                  <a:gd name="T0" fmla="*/ 1405 w 1717"/>
                  <a:gd name="T1" fmla="*/ 102 h 484"/>
                  <a:gd name="T2" fmla="*/ 1540 w 1717"/>
                  <a:gd name="T3" fmla="*/ 395 h 484"/>
                  <a:gd name="T4" fmla="*/ 1472 w 1717"/>
                  <a:gd name="T5" fmla="*/ 369 h 484"/>
                  <a:gd name="T6" fmla="*/ 1373 w 1717"/>
                  <a:gd name="T7" fmla="*/ 403 h 484"/>
                  <a:gd name="T8" fmla="*/ 1274 w 1717"/>
                  <a:gd name="T9" fmla="*/ 433 h 484"/>
                  <a:gd name="T10" fmla="*/ 1160 w 1717"/>
                  <a:gd name="T11" fmla="*/ 458 h 484"/>
                  <a:gd name="T12" fmla="*/ 1062 w 1717"/>
                  <a:gd name="T13" fmla="*/ 472 h 484"/>
                  <a:gd name="T14" fmla="*/ 968 w 1717"/>
                  <a:gd name="T15" fmla="*/ 479 h 484"/>
                  <a:gd name="T16" fmla="*/ 872 w 1717"/>
                  <a:gd name="T17" fmla="*/ 479 h 484"/>
                  <a:gd name="T18" fmla="*/ 766 w 1717"/>
                  <a:gd name="T19" fmla="*/ 468 h 484"/>
                  <a:gd name="T20" fmla="*/ 634 w 1717"/>
                  <a:gd name="T21" fmla="*/ 439 h 484"/>
                  <a:gd name="T22" fmla="*/ 524 w 1717"/>
                  <a:gd name="T23" fmla="*/ 407 h 484"/>
                  <a:gd name="T24" fmla="*/ 435 w 1717"/>
                  <a:gd name="T25" fmla="*/ 373 h 484"/>
                  <a:gd name="T26" fmla="*/ 344 w 1717"/>
                  <a:gd name="T27" fmla="*/ 326 h 484"/>
                  <a:gd name="T28" fmla="*/ 242 w 1717"/>
                  <a:gd name="T29" fmla="*/ 256 h 484"/>
                  <a:gd name="T30" fmla="*/ 157 w 1717"/>
                  <a:gd name="T31" fmla="*/ 186 h 484"/>
                  <a:gd name="T32" fmla="*/ 102 w 1717"/>
                  <a:gd name="T33" fmla="*/ 132 h 484"/>
                  <a:gd name="T34" fmla="*/ 0 w 1717"/>
                  <a:gd name="T35" fmla="*/ 0 h 484"/>
                  <a:gd name="T36" fmla="*/ 135 w 1717"/>
                  <a:gd name="T37" fmla="*/ 124 h 484"/>
                  <a:gd name="T38" fmla="*/ 219 w 1717"/>
                  <a:gd name="T39" fmla="*/ 186 h 484"/>
                  <a:gd name="T40" fmla="*/ 307 w 1717"/>
                  <a:gd name="T41" fmla="*/ 231 h 484"/>
                  <a:gd name="T42" fmla="*/ 395 w 1717"/>
                  <a:gd name="T43" fmla="*/ 267 h 484"/>
                  <a:gd name="T44" fmla="*/ 487 w 1717"/>
                  <a:gd name="T45" fmla="*/ 293 h 484"/>
                  <a:gd name="T46" fmla="*/ 571 w 1717"/>
                  <a:gd name="T47" fmla="*/ 309 h 484"/>
                  <a:gd name="T48" fmla="*/ 673 w 1717"/>
                  <a:gd name="T49" fmla="*/ 318 h 484"/>
                  <a:gd name="T50" fmla="*/ 766 w 1717"/>
                  <a:gd name="T51" fmla="*/ 318 h 484"/>
                  <a:gd name="T52" fmla="*/ 890 w 1717"/>
                  <a:gd name="T53" fmla="*/ 311 h 484"/>
                  <a:gd name="T54" fmla="*/ 1000 w 1717"/>
                  <a:gd name="T55" fmla="*/ 296 h 484"/>
                  <a:gd name="T56" fmla="*/ 1106 w 1717"/>
                  <a:gd name="T57" fmla="*/ 274 h 484"/>
                  <a:gd name="T58" fmla="*/ 1212 w 1717"/>
                  <a:gd name="T59" fmla="*/ 245 h 484"/>
                  <a:gd name="T60" fmla="*/ 1318 w 1717"/>
                  <a:gd name="T61" fmla="*/ 209 h 484"/>
                  <a:gd name="T62" fmla="*/ 1427 w 1717"/>
                  <a:gd name="T63" fmla="*/ 15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17" h="484">
                    <a:moveTo>
                      <a:pt x="1427" y="153"/>
                    </a:moveTo>
                    <a:lnTo>
                      <a:pt x="1405" y="102"/>
                    </a:lnTo>
                    <a:lnTo>
                      <a:pt x="1716" y="132"/>
                    </a:lnTo>
                    <a:lnTo>
                      <a:pt x="1540" y="395"/>
                    </a:lnTo>
                    <a:lnTo>
                      <a:pt x="1519" y="344"/>
                    </a:lnTo>
                    <a:lnTo>
                      <a:pt x="1472" y="369"/>
                    </a:lnTo>
                    <a:lnTo>
                      <a:pt x="1413" y="391"/>
                    </a:lnTo>
                    <a:lnTo>
                      <a:pt x="1373" y="403"/>
                    </a:lnTo>
                    <a:lnTo>
                      <a:pt x="1328" y="418"/>
                    </a:lnTo>
                    <a:lnTo>
                      <a:pt x="1274" y="433"/>
                    </a:lnTo>
                    <a:lnTo>
                      <a:pt x="1219" y="447"/>
                    </a:lnTo>
                    <a:lnTo>
                      <a:pt x="1160" y="458"/>
                    </a:lnTo>
                    <a:lnTo>
                      <a:pt x="1117" y="464"/>
                    </a:lnTo>
                    <a:lnTo>
                      <a:pt x="1062" y="472"/>
                    </a:lnTo>
                    <a:lnTo>
                      <a:pt x="1007" y="479"/>
                    </a:lnTo>
                    <a:lnTo>
                      <a:pt x="968" y="479"/>
                    </a:lnTo>
                    <a:lnTo>
                      <a:pt x="916" y="483"/>
                    </a:lnTo>
                    <a:lnTo>
                      <a:pt x="872" y="479"/>
                    </a:lnTo>
                    <a:lnTo>
                      <a:pt x="817" y="475"/>
                    </a:lnTo>
                    <a:lnTo>
                      <a:pt x="766" y="468"/>
                    </a:lnTo>
                    <a:lnTo>
                      <a:pt x="701" y="453"/>
                    </a:lnTo>
                    <a:lnTo>
                      <a:pt x="634" y="439"/>
                    </a:lnTo>
                    <a:lnTo>
                      <a:pt x="576" y="424"/>
                    </a:lnTo>
                    <a:lnTo>
                      <a:pt x="524" y="407"/>
                    </a:lnTo>
                    <a:lnTo>
                      <a:pt x="476" y="391"/>
                    </a:lnTo>
                    <a:lnTo>
                      <a:pt x="435" y="373"/>
                    </a:lnTo>
                    <a:lnTo>
                      <a:pt x="384" y="349"/>
                    </a:lnTo>
                    <a:lnTo>
                      <a:pt x="344" y="326"/>
                    </a:lnTo>
                    <a:lnTo>
                      <a:pt x="293" y="293"/>
                    </a:lnTo>
                    <a:lnTo>
                      <a:pt x="242" y="256"/>
                    </a:lnTo>
                    <a:lnTo>
                      <a:pt x="205" y="226"/>
                    </a:lnTo>
                    <a:lnTo>
                      <a:pt x="157" y="186"/>
                    </a:lnTo>
                    <a:lnTo>
                      <a:pt x="124" y="158"/>
                    </a:lnTo>
                    <a:lnTo>
                      <a:pt x="102" y="132"/>
                    </a:lnTo>
                    <a:lnTo>
                      <a:pt x="62" y="88"/>
                    </a:lnTo>
                    <a:lnTo>
                      <a:pt x="0" y="0"/>
                    </a:lnTo>
                    <a:lnTo>
                      <a:pt x="91" y="88"/>
                    </a:lnTo>
                    <a:lnTo>
                      <a:pt x="135" y="124"/>
                    </a:lnTo>
                    <a:lnTo>
                      <a:pt x="175" y="158"/>
                    </a:lnTo>
                    <a:lnTo>
                      <a:pt x="219" y="186"/>
                    </a:lnTo>
                    <a:lnTo>
                      <a:pt x="263" y="209"/>
                    </a:lnTo>
                    <a:lnTo>
                      <a:pt x="307" y="231"/>
                    </a:lnTo>
                    <a:lnTo>
                      <a:pt x="355" y="253"/>
                    </a:lnTo>
                    <a:lnTo>
                      <a:pt x="395" y="267"/>
                    </a:lnTo>
                    <a:lnTo>
                      <a:pt x="439" y="282"/>
                    </a:lnTo>
                    <a:lnTo>
                      <a:pt x="487" y="293"/>
                    </a:lnTo>
                    <a:lnTo>
                      <a:pt x="534" y="301"/>
                    </a:lnTo>
                    <a:lnTo>
                      <a:pt x="571" y="309"/>
                    </a:lnTo>
                    <a:lnTo>
                      <a:pt x="622" y="312"/>
                    </a:lnTo>
                    <a:lnTo>
                      <a:pt x="673" y="318"/>
                    </a:lnTo>
                    <a:lnTo>
                      <a:pt x="718" y="318"/>
                    </a:lnTo>
                    <a:lnTo>
                      <a:pt x="766" y="318"/>
                    </a:lnTo>
                    <a:lnTo>
                      <a:pt x="828" y="318"/>
                    </a:lnTo>
                    <a:lnTo>
                      <a:pt x="890" y="311"/>
                    </a:lnTo>
                    <a:lnTo>
                      <a:pt x="949" y="304"/>
                    </a:lnTo>
                    <a:lnTo>
                      <a:pt x="1000" y="296"/>
                    </a:lnTo>
                    <a:lnTo>
                      <a:pt x="1058" y="285"/>
                    </a:lnTo>
                    <a:lnTo>
                      <a:pt x="1106" y="274"/>
                    </a:lnTo>
                    <a:lnTo>
                      <a:pt x="1156" y="260"/>
                    </a:lnTo>
                    <a:lnTo>
                      <a:pt x="1212" y="245"/>
                    </a:lnTo>
                    <a:lnTo>
                      <a:pt x="1259" y="231"/>
                    </a:lnTo>
                    <a:lnTo>
                      <a:pt x="1318" y="209"/>
                    </a:lnTo>
                    <a:lnTo>
                      <a:pt x="1362" y="190"/>
                    </a:lnTo>
                    <a:lnTo>
                      <a:pt x="1427" y="153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$ļíďè"/>
              <p:cNvSpPr>
                <a:spLocks/>
              </p:cNvSpPr>
              <p:nvPr/>
            </p:nvSpPr>
            <p:spPr bwMode="gray">
              <a:xfrm rot="10800000" flipH="1">
                <a:off x="5496269" y="2651434"/>
                <a:ext cx="2161276" cy="674531"/>
              </a:xfrm>
              <a:custGeom>
                <a:avLst/>
                <a:gdLst>
                  <a:gd name="T0" fmla="*/ 1405 w 1717"/>
                  <a:gd name="T1" fmla="*/ 102 h 484"/>
                  <a:gd name="T2" fmla="*/ 1540 w 1717"/>
                  <a:gd name="T3" fmla="*/ 395 h 484"/>
                  <a:gd name="T4" fmla="*/ 1472 w 1717"/>
                  <a:gd name="T5" fmla="*/ 369 h 484"/>
                  <a:gd name="T6" fmla="*/ 1373 w 1717"/>
                  <a:gd name="T7" fmla="*/ 403 h 484"/>
                  <a:gd name="T8" fmla="*/ 1274 w 1717"/>
                  <a:gd name="T9" fmla="*/ 433 h 484"/>
                  <a:gd name="T10" fmla="*/ 1160 w 1717"/>
                  <a:gd name="T11" fmla="*/ 458 h 484"/>
                  <a:gd name="T12" fmla="*/ 1062 w 1717"/>
                  <a:gd name="T13" fmla="*/ 472 h 484"/>
                  <a:gd name="T14" fmla="*/ 968 w 1717"/>
                  <a:gd name="T15" fmla="*/ 479 h 484"/>
                  <a:gd name="T16" fmla="*/ 872 w 1717"/>
                  <a:gd name="T17" fmla="*/ 479 h 484"/>
                  <a:gd name="T18" fmla="*/ 766 w 1717"/>
                  <a:gd name="T19" fmla="*/ 468 h 484"/>
                  <a:gd name="T20" fmla="*/ 634 w 1717"/>
                  <a:gd name="T21" fmla="*/ 439 h 484"/>
                  <a:gd name="T22" fmla="*/ 524 w 1717"/>
                  <a:gd name="T23" fmla="*/ 407 h 484"/>
                  <a:gd name="T24" fmla="*/ 435 w 1717"/>
                  <a:gd name="T25" fmla="*/ 373 h 484"/>
                  <a:gd name="T26" fmla="*/ 344 w 1717"/>
                  <a:gd name="T27" fmla="*/ 326 h 484"/>
                  <a:gd name="T28" fmla="*/ 242 w 1717"/>
                  <a:gd name="T29" fmla="*/ 256 h 484"/>
                  <a:gd name="T30" fmla="*/ 157 w 1717"/>
                  <a:gd name="T31" fmla="*/ 186 h 484"/>
                  <a:gd name="T32" fmla="*/ 102 w 1717"/>
                  <a:gd name="T33" fmla="*/ 132 h 484"/>
                  <a:gd name="T34" fmla="*/ 0 w 1717"/>
                  <a:gd name="T35" fmla="*/ 0 h 484"/>
                  <a:gd name="T36" fmla="*/ 135 w 1717"/>
                  <a:gd name="T37" fmla="*/ 124 h 484"/>
                  <a:gd name="T38" fmla="*/ 219 w 1717"/>
                  <a:gd name="T39" fmla="*/ 186 h 484"/>
                  <a:gd name="T40" fmla="*/ 307 w 1717"/>
                  <a:gd name="T41" fmla="*/ 231 h 484"/>
                  <a:gd name="T42" fmla="*/ 395 w 1717"/>
                  <a:gd name="T43" fmla="*/ 267 h 484"/>
                  <a:gd name="T44" fmla="*/ 487 w 1717"/>
                  <a:gd name="T45" fmla="*/ 293 h 484"/>
                  <a:gd name="T46" fmla="*/ 571 w 1717"/>
                  <a:gd name="T47" fmla="*/ 309 h 484"/>
                  <a:gd name="T48" fmla="*/ 673 w 1717"/>
                  <a:gd name="T49" fmla="*/ 318 h 484"/>
                  <a:gd name="T50" fmla="*/ 766 w 1717"/>
                  <a:gd name="T51" fmla="*/ 318 h 484"/>
                  <a:gd name="T52" fmla="*/ 890 w 1717"/>
                  <a:gd name="T53" fmla="*/ 311 h 484"/>
                  <a:gd name="T54" fmla="*/ 1000 w 1717"/>
                  <a:gd name="T55" fmla="*/ 296 h 484"/>
                  <a:gd name="T56" fmla="*/ 1106 w 1717"/>
                  <a:gd name="T57" fmla="*/ 274 h 484"/>
                  <a:gd name="T58" fmla="*/ 1212 w 1717"/>
                  <a:gd name="T59" fmla="*/ 245 h 484"/>
                  <a:gd name="T60" fmla="*/ 1318 w 1717"/>
                  <a:gd name="T61" fmla="*/ 209 h 484"/>
                  <a:gd name="T62" fmla="*/ 1427 w 1717"/>
                  <a:gd name="T63" fmla="*/ 15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17" h="484">
                    <a:moveTo>
                      <a:pt x="1427" y="153"/>
                    </a:moveTo>
                    <a:lnTo>
                      <a:pt x="1405" y="102"/>
                    </a:lnTo>
                    <a:lnTo>
                      <a:pt x="1716" y="132"/>
                    </a:lnTo>
                    <a:lnTo>
                      <a:pt x="1540" y="395"/>
                    </a:lnTo>
                    <a:lnTo>
                      <a:pt x="1519" y="344"/>
                    </a:lnTo>
                    <a:lnTo>
                      <a:pt x="1472" y="369"/>
                    </a:lnTo>
                    <a:lnTo>
                      <a:pt x="1413" y="391"/>
                    </a:lnTo>
                    <a:lnTo>
                      <a:pt x="1373" y="403"/>
                    </a:lnTo>
                    <a:lnTo>
                      <a:pt x="1328" y="418"/>
                    </a:lnTo>
                    <a:lnTo>
                      <a:pt x="1274" y="433"/>
                    </a:lnTo>
                    <a:lnTo>
                      <a:pt x="1219" y="447"/>
                    </a:lnTo>
                    <a:lnTo>
                      <a:pt x="1160" y="458"/>
                    </a:lnTo>
                    <a:lnTo>
                      <a:pt x="1117" y="464"/>
                    </a:lnTo>
                    <a:lnTo>
                      <a:pt x="1062" y="472"/>
                    </a:lnTo>
                    <a:lnTo>
                      <a:pt x="1007" y="479"/>
                    </a:lnTo>
                    <a:lnTo>
                      <a:pt x="968" y="479"/>
                    </a:lnTo>
                    <a:lnTo>
                      <a:pt x="916" y="483"/>
                    </a:lnTo>
                    <a:lnTo>
                      <a:pt x="872" y="479"/>
                    </a:lnTo>
                    <a:lnTo>
                      <a:pt x="817" y="475"/>
                    </a:lnTo>
                    <a:lnTo>
                      <a:pt x="766" y="468"/>
                    </a:lnTo>
                    <a:lnTo>
                      <a:pt x="701" y="453"/>
                    </a:lnTo>
                    <a:lnTo>
                      <a:pt x="634" y="439"/>
                    </a:lnTo>
                    <a:lnTo>
                      <a:pt x="576" y="424"/>
                    </a:lnTo>
                    <a:lnTo>
                      <a:pt x="524" y="407"/>
                    </a:lnTo>
                    <a:lnTo>
                      <a:pt x="476" y="391"/>
                    </a:lnTo>
                    <a:lnTo>
                      <a:pt x="435" y="373"/>
                    </a:lnTo>
                    <a:lnTo>
                      <a:pt x="384" y="349"/>
                    </a:lnTo>
                    <a:lnTo>
                      <a:pt x="344" y="326"/>
                    </a:lnTo>
                    <a:lnTo>
                      <a:pt x="293" y="293"/>
                    </a:lnTo>
                    <a:lnTo>
                      <a:pt x="242" y="256"/>
                    </a:lnTo>
                    <a:lnTo>
                      <a:pt x="205" y="226"/>
                    </a:lnTo>
                    <a:lnTo>
                      <a:pt x="157" y="186"/>
                    </a:lnTo>
                    <a:lnTo>
                      <a:pt x="124" y="158"/>
                    </a:lnTo>
                    <a:lnTo>
                      <a:pt x="102" y="132"/>
                    </a:lnTo>
                    <a:lnTo>
                      <a:pt x="62" y="88"/>
                    </a:lnTo>
                    <a:lnTo>
                      <a:pt x="0" y="0"/>
                    </a:lnTo>
                    <a:lnTo>
                      <a:pt x="91" y="88"/>
                    </a:lnTo>
                    <a:lnTo>
                      <a:pt x="135" y="124"/>
                    </a:lnTo>
                    <a:lnTo>
                      <a:pt x="175" y="158"/>
                    </a:lnTo>
                    <a:lnTo>
                      <a:pt x="219" y="186"/>
                    </a:lnTo>
                    <a:lnTo>
                      <a:pt x="263" y="209"/>
                    </a:lnTo>
                    <a:lnTo>
                      <a:pt x="307" y="231"/>
                    </a:lnTo>
                    <a:lnTo>
                      <a:pt x="355" y="253"/>
                    </a:lnTo>
                    <a:lnTo>
                      <a:pt x="395" y="267"/>
                    </a:lnTo>
                    <a:lnTo>
                      <a:pt x="439" y="282"/>
                    </a:lnTo>
                    <a:lnTo>
                      <a:pt x="487" y="293"/>
                    </a:lnTo>
                    <a:lnTo>
                      <a:pt x="534" y="301"/>
                    </a:lnTo>
                    <a:lnTo>
                      <a:pt x="571" y="309"/>
                    </a:lnTo>
                    <a:lnTo>
                      <a:pt x="622" y="312"/>
                    </a:lnTo>
                    <a:lnTo>
                      <a:pt x="673" y="318"/>
                    </a:lnTo>
                    <a:lnTo>
                      <a:pt x="718" y="318"/>
                    </a:lnTo>
                    <a:lnTo>
                      <a:pt x="766" y="318"/>
                    </a:lnTo>
                    <a:lnTo>
                      <a:pt x="828" y="318"/>
                    </a:lnTo>
                    <a:lnTo>
                      <a:pt x="890" y="311"/>
                    </a:lnTo>
                    <a:lnTo>
                      <a:pt x="949" y="304"/>
                    </a:lnTo>
                    <a:lnTo>
                      <a:pt x="1000" y="296"/>
                    </a:lnTo>
                    <a:lnTo>
                      <a:pt x="1058" y="285"/>
                    </a:lnTo>
                    <a:lnTo>
                      <a:pt x="1106" y="274"/>
                    </a:lnTo>
                    <a:lnTo>
                      <a:pt x="1156" y="260"/>
                    </a:lnTo>
                    <a:lnTo>
                      <a:pt x="1212" y="245"/>
                    </a:lnTo>
                    <a:lnTo>
                      <a:pt x="1259" y="231"/>
                    </a:lnTo>
                    <a:lnTo>
                      <a:pt x="1318" y="209"/>
                    </a:lnTo>
                    <a:lnTo>
                      <a:pt x="1362" y="190"/>
                    </a:lnTo>
                    <a:lnTo>
                      <a:pt x="1427" y="153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ṥlíḓé"/>
              <p:cNvSpPr>
                <a:spLocks/>
              </p:cNvSpPr>
              <p:nvPr/>
            </p:nvSpPr>
            <p:spPr bwMode="gray">
              <a:xfrm rot="7200000" flipH="1">
                <a:off x="4401726" y="2910121"/>
                <a:ext cx="2159884" cy="674531"/>
              </a:xfrm>
              <a:custGeom>
                <a:avLst/>
                <a:gdLst>
                  <a:gd name="T0" fmla="*/ 1405 w 1717"/>
                  <a:gd name="T1" fmla="*/ 102 h 484"/>
                  <a:gd name="T2" fmla="*/ 1540 w 1717"/>
                  <a:gd name="T3" fmla="*/ 395 h 484"/>
                  <a:gd name="T4" fmla="*/ 1472 w 1717"/>
                  <a:gd name="T5" fmla="*/ 369 h 484"/>
                  <a:gd name="T6" fmla="*/ 1373 w 1717"/>
                  <a:gd name="T7" fmla="*/ 403 h 484"/>
                  <a:gd name="T8" fmla="*/ 1274 w 1717"/>
                  <a:gd name="T9" fmla="*/ 433 h 484"/>
                  <a:gd name="T10" fmla="*/ 1160 w 1717"/>
                  <a:gd name="T11" fmla="*/ 458 h 484"/>
                  <a:gd name="T12" fmla="*/ 1062 w 1717"/>
                  <a:gd name="T13" fmla="*/ 472 h 484"/>
                  <a:gd name="T14" fmla="*/ 968 w 1717"/>
                  <a:gd name="T15" fmla="*/ 479 h 484"/>
                  <a:gd name="T16" fmla="*/ 872 w 1717"/>
                  <a:gd name="T17" fmla="*/ 479 h 484"/>
                  <a:gd name="T18" fmla="*/ 766 w 1717"/>
                  <a:gd name="T19" fmla="*/ 468 h 484"/>
                  <a:gd name="T20" fmla="*/ 634 w 1717"/>
                  <a:gd name="T21" fmla="*/ 439 h 484"/>
                  <a:gd name="T22" fmla="*/ 524 w 1717"/>
                  <a:gd name="T23" fmla="*/ 407 h 484"/>
                  <a:gd name="T24" fmla="*/ 435 w 1717"/>
                  <a:gd name="T25" fmla="*/ 373 h 484"/>
                  <a:gd name="T26" fmla="*/ 344 w 1717"/>
                  <a:gd name="T27" fmla="*/ 326 h 484"/>
                  <a:gd name="T28" fmla="*/ 242 w 1717"/>
                  <a:gd name="T29" fmla="*/ 256 h 484"/>
                  <a:gd name="T30" fmla="*/ 157 w 1717"/>
                  <a:gd name="T31" fmla="*/ 186 h 484"/>
                  <a:gd name="T32" fmla="*/ 102 w 1717"/>
                  <a:gd name="T33" fmla="*/ 132 h 484"/>
                  <a:gd name="T34" fmla="*/ 0 w 1717"/>
                  <a:gd name="T35" fmla="*/ 0 h 484"/>
                  <a:gd name="T36" fmla="*/ 135 w 1717"/>
                  <a:gd name="T37" fmla="*/ 124 h 484"/>
                  <a:gd name="T38" fmla="*/ 219 w 1717"/>
                  <a:gd name="T39" fmla="*/ 186 h 484"/>
                  <a:gd name="T40" fmla="*/ 307 w 1717"/>
                  <a:gd name="T41" fmla="*/ 231 h 484"/>
                  <a:gd name="T42" fmla="*/ 395 w 1717"/>
                  <a:gd name="T43" fmla="*/ 267 h 484"/>
                  <a:gd name="T44" fmla="*/ 487 w 1717"/>
                  <a:gd name="T45" fmla="*/ 293 h 484"/>
                  <a:gd name="T46" fmla="*/ 571 w 1717"/>
                  <a:gd name="T47" fmla="*/ 309 h 484"/>
                  <a:gd name="T48" fmla="*/ 673 w 1717"/>
                  <a:gd name="T49" fmla="*/ 318 h 484"/>
                  <a:gd name="T50" fmla="*/ 766 w 1717"/>
                  <a:gd name="T51" fmla="*/ 318 h 484"/>
                  <a:gd name="T52" fmla="*/ 890 w 1717"/>
                  <a:gd name="T53" fmla="*/ 311 h 484"/>
                  <a:gd name="T54" fmla="*/ 1000 w 1717"/>
                  <a:gd name="T55" fmla="*/ 296 h 484"/>
                  <a:gd name="T56" fmla="*/ 1106 w 1717"/>
                  <a:gd name="T57" fmla="*/ 274 h 484"/>
                  <a:gd name="T58" fmla="*/ 1212 w 1717"/>
                  <a:gd name="T59" fmla="*/ 245 h 484"/>
                  <a:gd name="T60" fmla="*/ 1318 w 1717"/>
                  <a:gd name="T61" fmla="*/ 209 h 484"/>
                  <a:gd name="T62" fmla="*/ 1427 w 1717"/>
                  <a:gd name="T63" fmla="*/ 15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17" h="484">
                    <a:moveTo>
                      <a:pt x="1427" y="153"/>
                    </a:moveTo>
                    <a:lnTo>
                      <a:pt x="1405" y="102"/>
                    </a:lnTo>
                    <a:lnTo>
                      <a:pt x="1716" y="132"/>
                    </a:lnTo>
                    <a:lnTo>
                      <a:pt x="1540" y="395"/>
                    </a:lnTo>
                    <a:lnTo>
                      <a:pt x="1519" y="344"/>
                    </a:lnTo>
                    <a:lnTo>
                      <a:pt x="1472" y="369"/>
                    </a:lnTo>
                    <a:lnTo>
                      <a:pt x="1413" y="391"/>
                    </a:lnTo>
                    <a:lnTo>
                      <a:pt x="1373" y="403"/>
                    </a:lnTo>
                    <a:lnTo>
                      <a:pt x="1328" y="418"/>
                    </a:lnTo>
                    <a:lnTo>
                      <a:pt x="1274" y="433"/>
                    </a:lnTo>
                    <a:lnTo>
                      <a:pt x="1219" y="447"/>
                    </a:lnTo>
                    <a:lnTo>
                      <a:pt x="1160" y="458"/>
                    </a:lnTo>
                    <a:lnTo>
                      <a:pt x="1117" y="464"/>
                    </a:lnTo>
                    <a:lnTo>
                      <a:pt x="1062" y="472"/>
                    </a:lnTo>
                    <a:lnTo>
                      <a:pt x="1007" y="479"/>
                    </a:lnTo>
                    <a:lnTo>
                      <a:pt x="968" y="479"/>
                    </a:lnTo>
                    <a:lnTo>
                      <a:pt x="916" y="483"/>
                    </a:lnTo>
                    <a:lnTo>
                      <a:pt x="872" y="479"/>
                    </a:lnTo>
                    <a:lnTo>
                      <a:pt x="817" y="475"/>
                    </a:lnTo>
                    <a:lnTo>
                      <a:pt x="766" y="468"/>
                    </a:lnTo>
                    <a:lnTo>
                      <a:pt x="701" y="453"/>
                    </a:lnTo>
                    <a:lnTo>
                      <a:pt x="634" y="439"/>
                    </a:lnTo>
                    <a:lnTo>
                      <a:pt x="576" y="424"/>
                    </a:lnTo>
                    <a:lnTo>
                      <a:pt x="524" y="407"/>
                    </a:lnTo>
                    <a:lnTo>
                      <a:pt x="476" y="391"/>
                    </a:lnTo>
                    <a:lnTo>
                      <a:pt x="435" y="373"/>
                    </a:lnTo>
                    <a:lnTo>
                      <a:pt x="384" y="349"/>
                    </a:lnTo>
                    <a:lnTo>
                      <a:pt x="344" y="326"/>
                    </a:lnTo>
                    <a:lnTo>
                      <a:pt x="293" y="293"/>
                    </a:lnTo>
                    <a:lnTo>
                      <a:pt x="242" y="256"/>
                    </a:lnTo>
                    <a:lnTo>
                      <a:pt x="205" y="226"/>
                    </a:lnTo>
                    <a:lnTo>
                      <a:pt x="157" y="186"/>
                    </a:lnTo>
                    <a:lnTo>
                      <a:pt x="124" y="158"/>
                    </a:lnTo>
                    <a:lnTo>
                      <a:pt x="102" y="132"/>
                    </a:lnTo>
                    <a:lnTo>
                      <a:pt x="62" y="88"/>
                    </a:lnTo>
                    <a:lnTo>
                      <a:pt x="0" y="0"/>
                    </a:lnTo>
                    <a:lnTo>
                      <a:pt x="91" y="88"/>
                    </a:lnTo>
                    <a:lnTo>
                      <a:pt x="135" y="124"/>
                    </a:lnTo>
                    <a:lnTo>
                      <a:pt x="175" y="158"/>
                    </a:lnTo>
                    <a:lnTo>
                      <a:pt x="219" y="186"/>
                    </a:lnTo>
                    <a:lnTo>
                      <a:pt x="263" y="209"/>
                    </a:lnTo>
                    <a:lnTo>
                      <a:pt x="307" y="231"/>
                    </a:lnTo>
                    <a:lnTo>
                      <a:pt x="355" y="253"/>
                    </a:lnTo>
                    <a:lnTo>
                      <a:pt x="395" y="267"/>
                    </a:lnTo>
                    <a:lnTo>
                      <a:pt x="439" y="282"/>
                    </a:lnTo>
                    <a:lnTo>
                      <a:pt x="487" y="293"/>
                    </a:lnTo>
                    <a:lnTo>
                      <a:pt x="534" y="301"/>
                    </a:lnTo>
                    <a:lnTo>
                      <a:pt x="571" y="309"/>
                    </a:lnTo>
                    <a:lnTo>
                      <a:pt x="622" y="312"/>
                    </a:lnTo>
                    <a:lnTo>
                      <a:pt x="673" y="318"/>
                    </a:lnTo>
                    <a:lnTo>
                      <a:pt x="718" y="318"/>
                    </a:lnTo>
                    <a:lnTo>
                      <a:pt x="766" y="318"/>
                    </a:lnTo>
                    <a:lnTo>
                      <a:pt x="828" y="318"/>
                    </a:lnTo>
                    <a:lnTo>
                      <a:pt x="890" y="311"/>
                    </a:lnTo>
                    <a:lnTo>
                      <a:pt x="949" y="304"/>
                    </a:lnTo>
                    <a:lnTo>
                      <a:pt x="1000" y="296"/>
                    </a:lnTo>
                    <a:lnTo>
                      <a:pt x="1058" y="285"/>
                    </a:lnTo>
                    <a:lnTo>
                      <a:pt x="1106" y="274"/>
                    </a:lnTo>
                    <a:lnTo>
                      <a:pt x="1156" y="260"/>
                    </a:lnTo>
                    <a:lnTo>
                      <a:pt x="1212" y="245"/>
                    </a:lnTo>
                    <a:lnTo>
                      <a:pt x="1259" y="231"/>
                    </a:lnTo>
                    <a:lnTo>
                      <a:pt x="1318" y="209"/>
                    </a:lnTo>
                    <a:lnTo>
                      <a:pt x="1362" y="190"/>
                    </a:lnTo>
                    <a:lnTo>
                      <a:pt x="1427" y="153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îSḷíďe"/>
              <p:cNvSpPr>
                <a:spLocks/>
              </p:cNvSpPr>
              <p:nvPr/>
            </p:nvSpPr>
            <p:spPr bwMode="gray">
              <a:xfrm rot="3600000" flipH="1">
                <a:off x="4111056" y="3974068"/>
                <a:ext cx="2161274" cy="675920"/>
              </a:xfrm>
              <a:custGeom>
                <a:avLst/>
                <a:gdLst>
                  <a:gd name="T0" fmla="*/ 1405 w 1717"/>
                  <a:gd name="T1" fmla="*/ 102 h 484"/>
                  <a:gd name="T2" fmla="*/ 1540 w 1717"/>
                  <a:gd name="T3" fmla="*/ 395 h 484"/>
                  <a:gd name="T4" fmla="*/ 1472 w 1717"/>
                  <a:gd name="T5" fmla="*/ 369 h 484"/>
                  <a:gd name="T6" fmla="*/ 1373 w 1717"/>
                  <a:gd name="T7" fmla="*/ 403 h 484"/>
                  <a:gd name="T8" fmla="*/ 1274 w 1717"/>
                  <a:gd name="T9" fmla="*/ 433 h 484"/>
                  <a:gd name="T10" fmla="*/ 1160 w 1717"/>
                  <a:gd name="T11" fmla="*/ 458 h 484"/>
                  <a:gd name="T12" fmla="*/ 1062 w 1717"/>
                  <a:gd name="T13" fmla="*/ 472 h 484"/>
                  <a:gd name="T14" fmla="*/ 968 w 1717"/>
                  <a:gd name="T15" fmla="*/ 479 h 484"/>
                  <a:gd name="T16" fmla="*/ 872 w 1717"/>
                  <a:gd name="T17" fmla="*/ 479 h 484"/>
                  <a:gd name="T18" fmla="*/ 766 w 1717"/>
                  <a:gd name="T19" fmla="*/ 468 h 484"/>
                  <a:gd name="T20" fmla="*/ 634 w 1717"/>
                  <a:gd name="T21" fmla="*/ 439 h 484"/>
                  <a:gd name="T22" fmla="*/ 524 w 1717"/>
                  <a:gd name="T23" fmla="*/ 407 h 484"/>
                  <a:gd name="T24" fmla="*/ 435 w 1717"/>
                  <a:gd name="T25" fmla="*/ 373 h 484"/>
                  <a:gd name="T26" fmla="*/ 344 w 1717"/>
                  <a:gd name="T27" fmla="*/ 326 h 484"/>
                  <a:gd name="T28" fmla="*/ 242 w 1717"/>
                  <a:gd name="T29" fmla="*/ 256 h 484"/>
                  <a:gd name="T30" fmla="*/ 157 w 1717"/>
                  <a:gd name="T31" fmla="*/ 186 h 484"/>
                  <a:gd name="T32" fmla="*/ 102 w 1717"/>
                  <a:gd name="T33" fmla="*/ 132 h 484"/>
                  <a:gd name="T34" fmla="*/ 0 w 1717"/>
                  <a:gd name="T35" fmla="*/ 0 h 484"/>
                  <a:gd name="T36" fmla="*/ 135 w 1717"/>
                  <a:gd name="T37" fmla="*/ 124 h 484"/>
                  <a:gd name="T38" fmla="*/ 219 w 1717"/>
                  <a:gd name="T39" fmla="*/ 186 h 484"/>
                  <a:gd name="T40" fmla="*/ 307 w 1717"/>
                  <a:gd name="T41" fmla="*/ 231 h 484"/>
                  <a:gd name="T42" fmla="*/ 395 w 1717"/>
                  <a:gd name="T43" fmla="*/ 267 h 484"/>
                  <a:gd name="T44" fmla="*/ 487 w 1717"/>
                  <a:gd name="T45" fmla="*/ 293 h 484"/>
                  <a:gd name="T46" fmla="*/ 571 w 1717"/>
                  <a:gd name="T47" fmla="*/ 309 h 484"/>
                  <a:gd name="T48" fmla="*/ 673 w 1717"/>
                  <a:gd name="T49" fmla="*/ 318 h 484"/>
                  <a:gd name="T50" fmla="*/ 766 w 1717"/>
                  <a:gd name="T51" fmla="*/ 318 h 484"/>
                  <a:gd name="T52" fmla="*/ 890 w 1717"/>
                  <a:gd name="T53" fmla="*/ 311 h 484"/>
                  <a:gd name="T54" fmla="*/ 1000 w 1717"/>
                  <a:gd name="T55" fmla="*/ 296 h 484"/>
                  <a:gd name="T56" fmla="*/ 1106 w 1717"/>
                  <a:gd name="T57" fmla="*/ 274 h 484"/>
                  <a:gd name="T58" fmla="*/ 1212 w 1717"/>
                  <a:gd name="T59" fmla="*/ 245 h 484"/>
                  <a:gd name="T60" fmla="*/ 1318 w 1717"/>
                  <a:gd name="T61" fmla="*/ 209 h 484"/>
                  <a:gd name="T62" fmla="*/ 1427 w 1717"/>
                  <a:gd name="T63" fmla="*/ 15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17" h="484">
                    <a:moveTo>
                      <a:pt x="1427" y="153"/>
                    </a:moveTo>
                    <a:lnTo>
                      <a:pt x="1405" y="102"/>
                    </a:lnTo>
                    <a:lnTo>
                      <a:pt x="1716" y="132"/>
                    </a:lnTo>
                    <a:lnTo>
                      <a:pt x="1540" y="395"/>
                    </a:lnTo>
                    <a:lnTo>
                      <a:pt x="1519" y="344"/>
                    </a:lnTo>
                    <a:lnTo>
                      <a:pt x="1472" y="369"/>
                    </a:lnTo>
                    <a:lnTo>
                      <a:pt x="1413" y="391"/>
                    </a:lnTo>
                    <a:lnTo>
                      <a:pt x="1373" y="403"/>
                    </a:lnTo>
                    <a:lnTo>
                      <a:pt x="1328" y="418"/>
                    </a:lnTo>
                    <a:lnTo>
                      <a:pt x="1274" y="433"/>
                    </a:lnTo>
                    <a:lnTo>
                      <a:pt x="1219" y="447"/>
                    </a:lnTo>
                    <a:lnTo>
                      <a:pt x="1160" y="458"/>
                    </a:lnTo>
                    <a:lnTo>
                      <a:pt x="1117" y="464"/>
                    </a:lnTo>
                    <a:lnTo>
                      <a:pt x="1062" y="472"/>
                    </a:lnTo>
                    <a:lnTo>
                      <a:pt x="1007" y="479"/>
                    </a:lnTo>
                    <a:lnTo>
                      <a:pt x="968" y="479"/>
                    </a:lnTo>
                    <a:lnTo>
                      <a:pt x="916" y="483"/>
                    </a:lnTo>
                    <a:lnTo>
                      <a:pt x="872" y="479"/>
                    </a:lnTo>
                    <a:lnTo>
                      <a:pt x="817" y="475"/>
                    </a:lnTo>
                    <a:lnTo>
                      <a:pt x="766" y="468"/>
                    </a:lnTo>
                    <a:lnTo>
                      <a:pt x="701" y="453"/>
                    </a:lnTo>
                    <a:lnTo>
                      <a:pt x="634" y="439"/>
                    </a:lnTo>
                    <a:lnTo>
                      <a:pt x="576" y="424"/>
                    </a:lnTo>
                    <a:lnTo>
                      <a:pt x="524" y="407"/>
                    </a:lnTo>
                    <a:lnTo>
                      <a:pt x="476" y="391"/>
                    </a:lnTo>
                    <a:lnTo>
                      <a:pt x="435" y="373"/>
                    </a:lnTo>
                    <a:lnTo>
                      <a:pt x="384" y="349"/>
                    </a:lnTo>
                    <a:lnTo>
                      <a:pt x="344" y="326"/>
                    </a:lnTo>
                    <a:lnTo>
                      <a:pt x="293" y="293"/>
                    </a:lnTo>
                    <a:lnTo>
                      <a:pt x="242" y="256"/>
                    </a:lnTo>
                    <a:lnTo>
                      <a:pt x="205" y="226"/>
                    </a:lnTo>
                    <a:lnTo>
                      <a:pt x="157" y="186"/>
                    </a:lnTo>
                    <a:lnTo>
                      <a:pt x="124" y="158"/>
                    </a:lnTo>
                    <a:lnTo>
                      <a:pt x="102" y="132"/>
                    </a:lnTo>
                    <a:lnTo>
                      <a:pt x="62" y="88"/>
                    </a:lnTo>
                    <a:lnTo>
                      <a:pt x="0" y="0"/>
                    </a:lnTo>
                    <a:lnTo>
                      <a:pt x="91" y="88"/>
                    </a:lnTo>
                    <a:lnTo>
                      <a:pt x="135" y="124"/>
                    </a:lnTo>
                    <a:lnTo>
                      <a:pt x="175" y="158"/>
                    </a:lnTo>
                    <a:lnTo>
                      <a:pt x="219" y="186"/>
                    </a:lnTo>
                    <a:lnTo>
                      <a:pt x="263" y="209"/>
                    </a:lnTo>
                    <a:lnTo>
                      <a:pt x="307" y="231"/>
                    </a:lnTo>
                    <a:lnTo>
                      <a:pt x="355" y="253"/>
                    </a:lnTo>
                    <a:lnTo>
                      <a:pt x="395" y="267"/>
                    </a:lnTo>
                    <a:lnTo>
                      <a:pt x="439" y="282"/>
                    </a:lnTo>
                    <a:lnTo>
                      <a:pt x="487" y="293"/>
                    </a:lnTo>
                    <a:lnTo>
                      <a:pt x="534" y="301"/>
                    </a:lnTo>
                    <a:lnTo>
                      <a:pt x="571" y="309"/>
                    </a:lnTo>
                    <a:lnTo>
                      <a:pt x="622" y="312"/>
                    </a:lnTo>
                    <a:lnTo>
                      <a:pt x="673" y="318"/>
                    </a:lnTo>
                    <a:lnTo>
                      <a:pt x="718" y="318"/>
                    </a:lnTo>
                    <a:lnTo>
                      <a:pt x="766" y="318"/>
                    </a:lnTo>
                    <a:lnTo>
                      <a:pt x="828" y="318"/>
                    </a:lnTo>
                    <a:lnTo>
                      <a:pt x="890" y="311"/>
                    </a:lnTo>
                    <a:lnTo>
                      <a:pt x="949" y="304"/>
                    </a:lnTo>
                    <a:lnTo>
                      <a:pt x="1000" y="296"/>
                    </a:lnTo>
                    <a:lnTo>
                      <a:pt x="1058" y="285"/>
                    </a:lnTo>
                    <a:lnTo>
                      <a:pt x="1106" y="274"/>
                    </a:lnTo>
                    <a:lnTo>
                      <a:pt x="1156" y="260"/>
                    </a:lnTo>
                    <a:lnTo>
                      <a:pt x="1212" y="245"/>
                    </a:lnTo>
                    <a:lnTo>
                      <a:pt x="1259" y="231"/>
                    </a:lnTo>
                    <a:lnTo>
                      <a:pt x="1318" y="209"/>
                    </a:lnTo>
                    <a:lnTo>
                      <a:pt x="1362" y="190"/>
                    </a:lnTo>
                    <a:lnTo>
                      <a:pt x="1427" y="153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5" name="ïsļïḓé"/>
            <p:cNvSpPr>
              <a:spLocks/>
            </p:cNvSpPr>
            <p:nvPr/>
          </p:nvSpPr>
          <p:spPr bwMode="gray">
            <a:xfrm flipH="1">
              <a:off x="5317696" y="2826545"/>
              <a:ext cx="1673999" cy="1674001"/>
            </a:xfrm>
            <a:prstGeom prst="ellipse">
              <a:avLst/>
            </a:prstGeom>
            <a:blipFill>
              <a:blip r:embed="rId4"/>
              <a:srcRect/>
              <a:stretch>
                <a:fillRect l="-25190" r="-24810"/>
              </a:stretch>
            </a:blipFill>
            <a:ln w="9525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>
              <a:normAutofit/>
            </a:bodyPr>
            <a:lstStyle/>
            <a:p>
              <a:pPr algn="ctr"/>
              <a:endParaRPr lang="zh-CN" altLang="en-US" sz="1600" b="1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081760" y="1928734"/>
            <a:ext cx="2757695" cy="1272912"/>
            <a:chOff x="1541719" y="2349127"/>
            <a:chExt cx="2757695" cy="1272912"/>
          </a:xfrm>
        </p:grpSpPr>
        <p:sp>
          <p:nvSpPr>
            <p:cNvPr id="31" name="文本框 30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iOS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技术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541719" y="2687681"/>
              <a:ext cx="2757695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这次从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0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构建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iOS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项目，遇到了很多在平时在公司搬砖时不会遇到的问题，经过注意解决，对于整个项目有了更深的理解。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081760" y="3336502"/>
            <a:ext cx="2757695" cy="851900"/>
            <a:chOff x="1541719" y="2349127"/>
            <a:chExt cx="2757695" cy="851900"/>
          </a:xfrm>
        </p:grpSpPr>
        <p:sp>
          <p:nvSpPr>
            <p:cNvPr id="34" name="文本框 33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541719" y="2687681"/>
              <a:ext cx="2757695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081760" y="4744269"/>
            <a:ext cx="2757695" cy="851900"/>
            <a:chOff x="1541719" y="2349127"/>
            <a:chExt cx="2757695" cy="851900"/>
          </a:xfrm>
        </p:grpSpPr>
        <p:sp>
          <p:nvSpPr>
            <p:cNvPr id="37" name="文本框 36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541719" y="2687681"/>
              <a:ext cx="2757695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352545" y="1928734"/>
            <a:ext cx="2757695" cy="851900"/>
            <a:chOff x="1541719" y="2349127"/>
            <a:chExt cx="2757695" cy="851900"/>
          </a:xfrm>
        </p:grpSpPr>
        <p:sp>
          <p:nvSpPr>
            <p:cNvPr id="40" name="文本框 39"/>
            <p:cNvSpPr txBox="1"/>
            <p:nvPr/>
          </p:nvSpPr>
          <p:spPr>
            <a:xfrm>
              <a:off x="2165633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新零售模式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541719" y="2687681"/>
              <a:ext cx="2757695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对电商平台当下的现状有了理解，并了解到了未来电商发展中新零售模式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352545" y="3336502"/>
            <a:ext cx="2757695" cy="851900"/>
            <a:chOff x="1541719" y="2349127"/>
            <a:chExt cx="2757695" cy="851900"/>
          </a:xfrm>
        </p:grpSpPr>
        <p:sp>
          <p:nvSpPr>
            <p:cNvPr id="43" name="文本框 42"/>
            <p:cNvSpPr txBox="1"/>
            <p:nvPr/>
          </p:nvSpPr>
          <p:spPr>
            <a:xfrm>
              <a:off x="2165633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界面的</a:t>
              </a:r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UI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设计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541719" y="2687681"/>
              <a:ext cx="2757695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尝试使用了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Sketch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等设计软件，进行界面的设计，掌握了基本的操作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352545" y="4744269"/>
            <a:ext cx="2757695" cy="851900"/>
            <a:chOff x="1541719" y="2349127"/>
            <a:chExt cx="2757695" cy="851900"/>
          </a:xfrm>
        </p:grpSpPr>
        <p:sp>
          <p:nvSpPr>
            <p:cNvPr id="46" name="文本框 45"/>
            <p:cNvSpPr txBox="1"/>
            <p:nvPr/>
          </p:nvSpPr>
          <p:spPr>
            <a:xfrm>
              <a:off x="2165633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541719" y="2687681"/>
              <a:ext cx="2757695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50" name="组合 49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8" name="菱形 57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菱形 58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1" name="文本框 50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832390" y="479426"/>
              <a:ext cx="4198105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研究成果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54" name="菱形 53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菱形 54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03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 rot="2700000">
            <a:off x="2662424" y="663195"/>
            <a:ext cx="3744766" cy="4660752"/>
          </a:xfrm>
          <a:custGeom>
            <a:avLst/>
            <a:gdLst>
              <a:gd name="connsiteX0" fmla="*/ 4143589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0" fmla="*/ 4175818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14" fmla="*/ 0 w 4175818"/>
              <a:gd name="connsiteY14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2621466 w 3847271"/>
              <a:gd name="connsiteY6" fmla="*/ 2823524 h 4660752"/>
              <a:gd name="connsiteX7" fmla="*/ 2933899 w 3847271"/>
              <a:gd name="connsiteY7" fmla="*/ 3135956 h 4660752"/>
              <a:gd name="connsiteX8" fmla="*/ 3690884 w 3847271"/>
              <a:gd name="connsiteY8" fmla="*/ 2378971 h 4660752"/>
              <a:gd name="connsiteX9" fmla="*/ 3690884 w 3847271"/>
              <a:gd name="connsiteY9" fmla="*/ 4660752 h 4660752"/>
              <a:gd name="connsiteX10" fmla="*/ 0 w 3847271"/>
              <a:gd name="connsiteY10" fmla="*/ 4660752 h 4660752"/>
              <a:gd name="connsiteX11" fmla="*/ 0 w 3847271"/>
              <a:gd name="connsiteY11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2933899 w 3847271"/>
              <a:gd name="connsiteY6" fmla="*/ 3135956 h 4660752"/>
              <a:gd name="connsiteX7" fmla="*/ 3690884 w 3847271"/>
              <a:gd name="connsiteY7" fmla="*/ 2378971 h 4660752"/>
              <a:gd name="connsiteX8" fmla="*/ 3690884 w 3847271"/>
              <a:gd name="connsiteY8" fmla="*/ 4660752 h 4660752"/>
              <a:gd name="connsiteX9" fmla="*/ 0 w 3847271"/>
              <a:gd name="connsiteY9" fmla="*/ 4660752 h 4660752"/>
              <a:gd name="connsiteX10" fmla="*/ 0 w 3847271"/>
              <a:gd name="connsiteY10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3690884 w 3847271"/>
              <a:gd name="connsiteY6" fmla="*/ 2378971 h 4660752"/>
              <a:gd name="connsiteX7" fmla="*/ 3690884 w 3847271"/>
              <a:gd name="connsiteY7" fmla="*/ 4660752 h 4660752"/>
              <a:gd name="connsiteX8" fmla="*/ 0 w 3847271"/>
              <a:gd name="connsiteY8" fmla="*/ 4660752 h 4660752"/>
              <a:gd name="connsiteX9" fmla="*/ 0 w 3847271"/>
              <a:gd name="connsiteY9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3847271 w 3847271"/>
              <a:gd name="connsiteY4" fmla="*/ 1597719 h 4660752"/>
              <a:gd name="connsiteX5" fmla="*/ 3690884 w 3847271"/>
              <a:gd name="connsiteY5" fmla="*/ 2378971 h 4660752"/>
              <a:gd name="connsiteX6" fmla="*/ 3690884 w 3847271"/>
              <a:gd name="connsiteY6" fmla="*/ 4660752 h 4660752"/>
              <a:gd name="connsiteX7" fmla="*/ 0 w 3847271"/>
              <a:gd name="connsiteY7" fmla="*/ 4660752 h 4660752"/>
              <a:gd name="connsiteX8" fmla="*/ 0 w 3847271"/>
              <a:gd name="connsiteY8" fmla="*/ 969868 h 4660752"/>
              <a:gd name="connsiteX0" fmla="*/ 3847271 w 3938711"/>
              <a:gd name="connsiteY0" fmla="*/ 1597719 h 4660752"/>
              <a:gd name="connsiteX1" fmla="*/ 3690884 w 3938711"/>
              <a:gd name="connsiteY1" fmla="*/ 2378971 h 4660752"/>
              <a:gd name="connsiteX2" fmla="*/ 3690884 w 3938711"/>
              <a:gd name="connsiteY2" fmla="*/ 4660752 h 4660752"/>
              <a:gd name="connsiteX3" fmla="*/ 0 w 3938711"/>
              <a:gd name="connsiteY3" fmla="*/ 4660752 h 4660752"/>
              <a:gd name="connsiteX4" fmla="*/ 0 w 3938711"/>
              <a:gd name="connsiteY4" fmla="*/ 969868 h 4660752"/>
              <a:gd name="connsiteX5" fmla="*/ 2734487 w 3938711"/>
              <a:gd name="connsiteY5" fmla="*/ 969868 h 4660752"/>
              <a:gd name="connsiteX6" fmla="*/ 2734487 w 3938711"/>
              <a:gd name="connsiteY6" fmla="*/ 0 h 4660752"/>
              <a:gd name="connsiteX7" fmla="*/ 3744766 w 3938711"/>
              <a:gd name="connsiteY7" fmla="*/ 0 h 4660752"/>
              <a:gd name="connsiteX8" fmla="*/ 3938711 w 3938711"/>
              <a:gd name="connsiteY8" fmla="*/ 1689159 h 4660752"/>
              <a:gd name="connsiteX0" fmla="*/ 3847271 w 3847271"/>
              <a:gd name="connsiteY0" fmla="*/ 1597719 h 4660752"/>
              <a:gd name="connsiteX1" fmla="*/ 3690884 w 3847271"/>
              <a:gd name="connsiteY1" fmla="*/ 2378971 h 4660752"/>
              <a:gd name="connsiteX2" fmla="*/ 3690884 w 3847271"/>
              <a:gd name="connsiteY2" fmla="*/ 4660752 h 4660752"/>
              <a:gd name="connsiteX3" fmla="*/ 0 w 3847271"/>
              <a:gd name="connsiteY3" fmla="*/ 4660752 h 4660752"/>
              <a:gd name="connsiteX4" fmla="*/ 0 w 3847271"/>
              <a:gd name="connsiteY4" fmla="*/ 969868 h 4660752"/>
              <a:gd name="connsiteX5" fmla="*/ 2734487 w 3847271"/>
              <a:gd name="connsiteY5" fmla="*/ 969868 h 4660752"/>
              <a:gd name="connsiteX6" fmla="*/ 2734487 w 3847271"/>
              <a:gd name="connsiteY6" fmla="*/ 0 h 4660752"/>
              <a:gd name="connsiteX7" fmla="*/ 3744766 w 3847271"/>
              <a:gd name="connsiteY7" fmla="*/ 0 h 4660752"/>
              <a:gd name="connsiteX0" fmla="*/ 3690884 w 3744766"/>
              <a:gd name="connsiteY0" fmla="*/ 2378971 h 4660752"/>
              <a:gd name="connsiteX1" fmla="*/ 3690884 w 3744766"/>
              <a:gd name="connsiteY1" fmla="*/ 4660752 h 4660752"/>
              <a:gd name="connsiteX2" fmla="*/ 0 w 3744766"/>
              <a:gd name="connsiteY2" fmla="*/ 4660752 h 4660752"/>
              <a:gd name="connsiteX3" fmla="*/ 0 w 3744766"/>
              <a:gd name="connsiteY3" fmla="*/ 969868 h 4660752"/>
              <a:gd name="connsiteX4" fmla="*/ 2734487 w 3744766"/>
              <a:gd name="connsiteY4" fmla="*/ 969868 h 4660752"/>
              <a:gd name="connsiteX5" fmla="*/ 2734487 w 3744766"/>
              <a:gd name="connsiteY5" fmla="*/ 0 h 4660752"/>
              <a:gd name="connsiteX6" fmla="*/ 3744766 w 3744766"/>
              <a:gd name="connsiteY6" fmla="*/ 0 h 466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4766" h="4660752">
                <a:moveTo>
                  <a:pt x="3690884" y="2378971"/>
                </a:moveTo>
                <a:lnTo>
                  <a:pt x="3690884" y="4660752"/>
                </a:lnTo>
                <a:lnTo>
                  <a:pt x="0" y="4660752"/>
                </a:lnTo>
                <a:lnTo>
                  <a:pt x="0" y="969868"/>
                </a:lnTo>
                <a:lnTo>
                  <a:pt x="2734487" y="969868"/>
                </a:lnTo>
                <a:lnTo>
                  <a:pt x="2734487" y="0"/>
                </a:lnTo>
                <a:lnTo>
                  <a:pt x="3744766" y="0"/>
                </a:ln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553251" y="3021914"/>
            <a:ext cx="4418426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4800" b="1" dirty="0" smtClean="0">
                <a:solidFill>
                  <a:schemeClr val="accent1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感谢您的观看</a:t>
            </a:r>
            <a:endParaRPr lang="zh-CN" altLang="en-US" sz="4800" b="1" dirty="0">
              <a:solidFill>
                <a:schemeClr val="accent1"/>
              </a:solidFill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78073" y="2802666"/>
            <a:ext cx="4393603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14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工作总结 </a:t>
            </a:r>
            <a:r>
              <a:rPr lang="en-US" altLang="zh-CN" sz="14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/ </a:t>
            </a:r>
            <a:r>
              <a:rPr lang="zh-CN" altLang="en-US" sz="14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工作计划 </a:t>
            </a:r>
            <a:r>
              <a:rPr lang="en-US" altLang="zh-CN" sz="14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/ </a:t>
            </a:r>
            <a:r>
              <a:rPr lang="zh-CN" altLang="en-US" sz="14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工作汇报</a:t>
            </a:r>
            <a:endParaRPr lang="zh-CN" altLang="en-US" sz="1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09812" y="1973640"/>
            <a:ext cx="2926090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2018</a:t>
            </a:r>
            <a:endParaRPr lang="zh-CN" altLang="en-US" sz="13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23163" y="3863870"/>
            <a:ext cx="7048513" cy="4308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/>
            <a:r>
              <a:rPr lang="en-US" altLang="zh-CN" sz="1100" dirty="0">
                <a:solidFill>
                  <a:schemeClr val="accent1"/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 in a wider field The user can demonstrate on a projector or computer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8117917" y="4742784"/>
            <a:ext cx="1765300" cy="316802"/>
            <a:chOff x="1244534" y="3522134"/>
            <a:chExt cx="1765300" cy="316802"/>
          </a:xfrm>
        </p:grpSpPr>
        <p:sp>
          <p:nvSpPr>
            <p:cNvPr id="20" name="矩形 19"/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244534" y="3526647"/>
              <a:ext cx="17652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汇报人：</a:t>
              </a:r>
              <a:r>
                <a:rPr lang="zh-CN" altLang="en-US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优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品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PPT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739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/>
      <p:bldP spid="10" grpId="0"/>
      <p:bldP spid="11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770827" y="2044728"/>
            <a:ext cx="2160000" cy="1080000"/>
            <a:chOff x="1249819" y="2496522"/>
            <a:chExt cx="2954205" cy="1580575"/>
          </a:xfrm>
        </p:grpSpPr>
        <p:sp>
          <p:nvSpPr>
            <p:cNvPr id="6" name="文本框 5"/>
            <p:cNvSpPr txBox="1"/>
            <p:nvPr/>
          </p:nvSpPr>
          <p:spPr>
            <a:xfrm>
              <a:off x="1291465" y="2496522"/>
              <a:ext cx="1196718" cy="15805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7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1</a:t>
              </a:r>
              <a:endParaRPr lang="zh-CN" altLang="en-US" sz="7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" name="平行四边形 1"/>
            <p:cNvSpPr/>
            <p:nvPr/>
          </p:nvSpPr>
          <p:spPr>
            <a:xfrm rot="19932207">
              <a:off x="1249819" y="3137211"/>
              <a:ext cx="2954205" cy="834263"/>
            </a:xfrm>
            <a:prstGeom prst="parallelogram">
              <a:avLst>
                <a:gd name="adj" fmla="val 52774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 rot="19920000">
              <a:off x="1659410" y="3274216"/>
              <a:ext cx="22007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背景</a:t>
              </a:r>
              <a:endParaRPr lang="zh-CN" altLang="en-US" sz="20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560126" y="3982012"/>
            <a:ext cx="2160000" cy="1080000"/>
            <a:chOff x="1249819" y="2496522"/>
            <a:chExt cx="2954205" cy="1580575"/>
          </a:xfrm>
        </p:grpSpPr>
        <p:sp>
          <p:nvSpPr>
            <p:cNvPr id="35" name="文本框 34"/>
            <p:cNvSpPr txBox="1"/>
            <p:nvPr/>
          </p:nvSpPr>
          <p:spPr>
            <a:xfrm>
              <a:off x="1291465" y="2496522"/>
              <a:ext cx="1196719" cy="15805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7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2</a:t>
              </a:r>
              <a:endParaRPr lang="zh-CN" altLang="en-US" sz="7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36" name="平行四边形 35"/>
            <p:cNvSpPr/>
            <p:nvPr/>
          </p:nvSpPr>
          <p:spPr>
            <a:xfrm rot="19932207">
              <a:off x="1249819" y="3137211"/>
              <a:ext cx="2954205" cy="834263"/>
            </a:xfrm>
            <a:prstGeom prst="parallelogram">
              <a:avLst>
                <a:gd name="adj" fmla="val 52774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 rot="19920000">
              <a:off x="1659410" y="3241619"/>
              <a:ext cx="2200745" cy="52685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研究内容</a:t>
              </a:r>
              <a:endParaRPr lang="zh-CN" altLang="en-US" sz="20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748345" y="1909475"/>
            <a:ext cx="2160000" cy="1080000"/>
            <a:chOff x="1249819" y="2496522"/>
            <a:chExt cx="2954205" cy="1474952"/>
          </a:xfrm>
        </p:grpSpPr>
        <p:sp>
          <p:nvSpPr>
            <p:cNvPr id="39" name="文本框 38"/>
            <p:cNvSpPr txBox="1"/>
            <p:nvPr/>
          </p:nvSpPr>
          <p:spPr>
            <a:xfrm>
              <a:off x="1291465" y="2496522"/>
              <a:ext cx="1196719" cy="125384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7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3</a:t>
              </a:r>
              <a:endParaRPr lang="zh-CN" altLang="en-US" sz="7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40" name="平行四边形 39"/>
            <p:cNvSpPr/>
            <p:nvPr/>
          </p:nvSpPr>
          <p:spPr>
            <a:xfrm rot="19932207">
              <a:off x="1249819" y="3137211"/>
              <a:ext cx="2954205" cy="834263"/>
            </a:xfrm>
            <a:prstGeom prst="parallelogram">
              <a:avLst>
                <a:gd name="adj" fmla="val 52774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 rot="19920000">
              <a:off x="1659410" y="3296075"/>
              <a:ext cx="2200746" cy="41794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研究技术</a:t>
              </a:r>
              <a:endParaRPr lang="zh-CN" altLang="en-US" sz="20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960666" y="3762430"/>
            <a:ext cx="2160000" cy="1080000"/>
            <a:chOff x="1249819" y="2496522"/>
            <a:chExt cx="2954205" cy="1474952"/>
          </a:xfrm>
        </p:grpSpPr>
        <p:sp>
          <p:nvSpPr>
            <p:cNvPr id="43" name="文本框 42"/>
            <p:cNvSpPr txBox="1"/>
            <p:nvPr/>
          </p:nvSpPr>
          <p:spPr>
            <a:xfrm>
              <a:off x="1291465" y="2496522"/>
              <a:ext cx="1196719" cy="140879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7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4</a:t>
              </a:r>
              <a:endParaRPr lang="zh-CN" altLang="en-US" sz="7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44" name="平行四边形 43"/>
            <p:cNvSpPr/>
            <p:nvPr/>
          </p:nvSpPr>
          <p:spPr>
            <a:xfrm rot="19932207">
              <a:off x="1249819" y="3137211"/>
              <a:ext cx="2954205" cy="834263"/>
            </a:xfrm>
            <a:prstGeom prst="parallelogram">
              <a:avLst>
                <a:gd name="adj" fmla="val 52774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 rot="19920000">
              <a:off x="1659409" y="3270250"/>
              <a:ext cx="2200745" cy="4695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研究过程</a:t>
              </a:r>
              <a:endParaRPr lang="zh-CN" altLang="en-US" sz="20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4632955" y="635064"/>
            <a:ext cx="292609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60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目录</a:t>
            </a:r>
            <a:endParaRPr lang="zh-CN" altLang="en-US" sz="60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grpSp>
        <p:nvGrpSpPr>
          <p:cNvPr id="20" name="组合 8"/>
          <p:cNvGrpSpPr/>
          <p:nvPr/>
        </p:nvGrpSpPr>
        <p:grpSpPr>
          <a:xfrm>
            <a:off x="7725030" y="1962644"/>
            <a:ext cx="2160000" cy="1080000"/>
            <a:chOff x="1249819" y="2496522"/>
            <a:chExt cx="2954205" cy="1474952"/>
          </a:xfrm>
        </p:grpSpPr>
        <p:sp>
          <p:nvSpPr>
            <p:cNvPr id="21" name="文本框 20"/>
            <p:cNvSpPr txBox="1"/>
            <p:nvPr/>
          </p:nvSpPr>
          <p:spPr>
            <a:xfrm>
              <a:off x="1291465" y="2496522"/>
              <a:ext cx="1196719" cy="135887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7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5</a:t>
              </a:r>
              <a:endParaRPr lang="zh-CN" altLang="en-US" sz="7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2" name="平行四边形 21"/>
            <p:cNvSpPr/>
            <p:nvPr/>
          </p:nvSpPr>
          <p:spPr>
            <a:xfrm rot="19932207">
              <a:off x="1249819" y="3137211"/>
              <a:ext cx="2954205" cy="834263"/>
            </a:xfrm>
            <a:prstGeom prst="parallelogram">
              <a:avLst>
                <a:gd name="adj" fmla="val 52774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 rot="19920000">
              <a:off x="1659410" y="3274216"/>
              <a:ext cx="22007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研究成果</a:t>
              </a:r>
              <a:endParaRPr lang="zh-CN" altLang="en-US" sz="20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4" name="组合 8"/>
          <p:cNvGrpSpPr/>
          <p:nvPr/>
        </p:nvGrpSpPr>
        <p:grpSpPr>
          <a:xfrm>
            <a:off x="7758914" y="3940538"/>
            <a:ext cx="2160000" cy="1080000"/>
            <a:chOff x="1249819" y="2496522"/>
            <a:chExt cx="2954205" cy="1474952"/>
          </a:xfrm>
        </p:grpSpPr>
        <p:sp>
          <p:nvSpPr>
            <p:cNvPr id="25" name="文本框 24"/>
            <p:cNvSpPr txBox="1"/>
            <p:nvPr/>
          </p:nvSpPr>
          <p:spPr>
            <a:xfrm>
              <a:off x="1291465" y="2496522"/>
              <a:ext cx="1196719" cy="135887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7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6</a:t>
              </a:r>
              <a:endParaRPr lang="zh-CN" altLang="en-US" sz="7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 rot="19932207">
              <a:off x="1249819" y="3137211"/>
              <a:ext cx="2954205" cy="834263"/>
            </a:xfrm>
            <a:prstGeom prst="parallelogram">
              <a:avLst>
                <a:gd name="adj" fmla="val 52774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 rot="19920000">
              <a:off x="1659410" y="3274216"/>
              <a:ext cx="22007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感受</a:t>
              </a:r>
              <a:endParaRPr lang="zh-CN" altLang="en-US" sz="20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33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1276124" y="2107066"/>
            <a:ext cx="2643868" cy="2643868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菱形 2"/>
          <p:cNvSpPr/>
          <p:nvPr/>
        </p:nvSpPr>
        <p:spPr>
          <a:xfrm>
            <a:off x="3379561" y="1279752"/>
            <a:ext cx="4298496" cy="4298496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8259355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菱形 4"/>
          <p:cNvSpPr/>
          <p:nvPr/>
        </p:nvSpPr>
        <p:spPr>
          <a:xfrm>
            <a:off x="9159243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>
            <a:off x="10059130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6"/>
          <p:cNvSpPr/>
          <p:nvPr/>
        </p:nvSpPr>
        <p:spPr>
          <a:xfrm>
            <a:off x="8418650" y="3316194"/>
            <a:ext cx="260529" cy="225611"/>
          </a:xfrm>
          <a:custGeom>
            <a:avLst/>
            <a:gdLst>
              <a:gd name="connsiteX0" fmla="*/ 205065 w 605876"/>
              <a:gd name="connsiteY0" fmla="*/ 428776 h 524672"/>
              <a:gd name="connsiteX1" fmla="*/ 226551 w 605876"/>
              <a:gd name="connsiteY1" fmla="*/ 446081 h 524672"/>
              <a:gd name="connsiteX2" fmla="*/ 233109 w 605876"/>
              <a:gd name="connsiteY2" fmla="*/ 453684 h 524672"/>
              <a:gd name="connsiteX3" fmla="*/ 228349 w 605876"/>
              <a:gd name="connsiteY3" fmla="*/ 499196 h 524672"/>
              <a:gd name="connsiteX4" fmla="*/ 223377 w 605876"/>
              <a:gd name="connsiteY4" fmla="*/ 507538 h 524672"/>
              <a:gd name="connsiteX5" fmla="*/ 141188 w 605876"/>
              <a:gd name="connsiteY5" fmla="*/ 476282 h 524672"/>
              <a:gd name="connsiteX6" fmla="*/ 176835 w 605876"/>
              <a:gd name="connsiteY6" fmla="*/ 430241 h 524672"/>
              <a:gd name="connsiteX7" fmla="*/ 205065 w 605876"/>
              <a:gd name="connsiteY7" fmla="*/ 428776 h 524672"/>
              <a:gd name="connsiteX8" fmla="*/ 481191 w 605876"/>
              <a:gd name="connsiteY8" fmla="*/ 426712 h 524672"/>
              <a:gd name="connsiteX9" fmla="*/ 499583 w 605876"/>
              <a:gd name="connsiteY9" fmla="*/ 434333 h 524672"/>
              <a:gd name="connsiteX10" fmla="*/ 510478 w 605876"/>
              <a:gd name="connsiteY10" fmla="*/ 438454 h 524672"/>
              <a:gd name="connsiteX11" fmla="*/ 526874 w 605876"/>
              <a:gd name="connsiteY11" fmla="*/ 493716 h 524672"/>
              <a:gd name="connsiteX12" fmla="*/ 478851 w 605876"/>
              <a:gd name="connsiteY12" fmla="*/ 524041 h 524672"/>
              <a:gd name="connsiteX13" fmla="*/ 435059 w 605876"/>
              <a:gd name="connsiteY13" fmla="*/ 484629 h 524672"/>
              <a:gd name="connsiteX14" fmla="*/ 460022 w 605876"/>
              <a:gd name="connsiteY14" fmla="*/ 432008 h 524672"/>
              <a:gd name="connsiteX15" fmla="*/ 481191 w 605876"/>
              <a:gd name="connsiteY15" fmla="*/ 426712 h 524672"/>
              <a:gd name="connsiteX16" fmla="*/ 53061 w 605876"/>
              <a:gd name="connsiteY16" fmla="*/ 1 h 524672"/>
              <a:gd name="connsiteX17" fmla="*/ 98044 w 605876"/>
              <a:gd name="connsiteY17" fmla="*/ 2087 h 524672"/>
              <a:gd name="connsiteX18" fmla="*/ 147021 w 605876"/>
              <a:gd name="connsiteY18" fmla="*/ 21735 h 524672"/>
              <a:gd name="connsiteX19" fmla="*/ 159609 w 605876"/>
              <a:gd name="connsiteY19" fmla="*/ 48882 h 524672"/>
              <a:gd name="connsiteX20" fmla="*/ 576919 w 605876"/>
              <a:gd name="connsiteY20" fmla="*/ 34622 h 524672"/>
              <a:gd name="connsiteX21" fmla="*/ 604951 w 605876"/>
              <a:gd name="connsiteY21" fmla="*/ 62508 h 524672"/>
              <a:gd name="connsiteX22" fmla="*/ 551531 w 605876"/>
              <a:gd name="connsiteY22" fmla="*/ 185886 h 524672"/>
              <a:gd name="connsiteX23" fmla="*/ 509959 w 605876"/>
              <a:gd name="connsiteY23" fmla="*/ 288244 h 524672"/>
              <a:gd name="connsiteX24" fmla="*/ 501919 w 605876"/>
              <a:gd name="connsiteY24" fmla="*/ 295532 h 524672"/>
              <a:gd name="connsiteX25" fmla="*/ 486898 w 605876"/>
              <a:gd name="connsiteY25" fmla="*/ 302082 h 524672"/>
              <a:gd name="connsiteX26" fmla="*/ 487216 w 605876"/>
              <a:gd name="connsiteY26" fmla="*/ 302927 h 524672"/>
              <a:gd name="connsiteX27" fmla="*/ 212394 w 605876"/>
              <a:gd name="connsiteY27" fmla="*/ 303772 h 524672"/>
              <a:gd name="connsiteX28" fmla="*/ 198748 w 605876"/>
              <a:gd name="connsiteY28" fmla="*/ 360813 h 524672"/>
              <a:gd name="connsiteX29" fmla="*/ 533865 w 605876"/>
              <a:gd name="connsiteY29" fmla="*/ 360285 h 524672"/>
              <a:gd name="connsiteX30" fmla="*/ 533865 w 605876"/>
              <a:gd name="connsiteY30" fmla="*/ 403594 h 524672"/>
              <a:gd name="connsiteX31" fmla="*/ 167225 w 605876"/>
              <a:gd name="connsiteY31" fmla="*/ 406340 h 524672"/>
              <a:gd name="connsiteX32" fmla="*/ 145434 w 605876"/>
              <a:gd name="connsiteY32" fmla="*/ 377714 h 524672"/>
              <a:gd name="connsiteX33" fmla="*/ 181612 w 605876"/>
              <a:gd name="connsiteY33" fmla="*/ 279793 h 524672"/>
              <a:gd name="connsiteX34" fmla="*/ 181506 w 605876"/>
              <a:gd name="connsiteY34" fmla="*/ 279793 h 524672"/>
              <a:gd name="connsiteX35" fmla="*/ 131789 w 605876"/>
              <a:gd name="connsiteY35" fmla="*/ 122507 h 524672"/>
              <a:gd name="connsiteX36" fmla="*/ 98044 w 605876"/>
              <a:gd name="connsiteY36" fmla="*/ 47298 h 524672"/>
              <a:gd name="connsiteX37" fmla="*/ 30979 w 605876"/>
              <a:gd name="connsiteY37" fmla="*/ 45291 h 524672"/>
              <a:gd name="connsiteX38" fmla="*/ 20824 w 605876"/>
              <a:gd name="connsiteY38" fmla="*/ 47931 h 524672"/>
              <a:gd name="connsiteX39" fmla="*/ 10140 w 605876"/>
              <a:gd name="connsiteY39" fmla="*/ 8214 h 524672"/>
              <a:gd name="connsiteX40" fmla="*/ 53061 w 605876"/>
              <a:gd name="connsiteY40" fmla="*/ 1 h 52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5876" h="524672">
                <a:moveTo>
                  <a:pt x="205065" y="428776"/>
                </a:moveTo>
                <a:cubicBezTo>
                  <a:pt x="214175" y="431298"/>
                  <a:pt x="222161" y="436947"/>
                  <a:pt x="226551" y="446081"/>
                </a:cubicBezTo>
                <a:cubicBezTo>
                  <a:pt x="229089" y="448299"/>
                  <a:pt x="231310" y="450833"/>
                  <a:pt x="233109" y="453684"/>
                </a:cubicBezTo>
                <a:cubicBezTo>
                  <a:pt x="242100" y="468151"/>
                  <a:pt x="238186" y="486102"/>
                  <a:pt x="228349" y="499196"/>
                </a:cubicBezTo>
                <a:cubicBezTo>
                  <a:pt x="226974" y="502047"/>
                  <a:pt x="225493" y="504793"/>
                  <a:pt x="223377" y="507538"/>
                </a:cubicBezTo>
                <a:cubicBezTo>
                  <a:pt x="196721" y="542174"/>
                  <a:pt x="136746" y="520527"/>
                  <a:pt x="141188" y="476282"/>
                </a:cubicBezTo>
                <a:cubicBezTo>
                  <a:pt x="143198" y="455902"/>
                  <a:pt x="157690" y="437528"/>
                  <a:pt x="176835" y="430241"/>
                </a:cubicBezTo>
                <a:cubicBezTo>
                  <a:pt x="185721" y="426862"/>
                  <a:pt x="195955" y="426255"/>
                  <a:pt x="205065" y="428776"/>
                </a:cubicBezTo>
                <a:close/>
                <a:moveTo>
                  <a:pt x="481191" y="426712"/>
                </a:moveTo>
                <a:cubicBezTo>
                  <a:pt x="488080" y="427095"/>
                  <a:pt x="494506" y="429631"/>
                  <a:pt x="499583" y="434333"/>
                </a:cubicBezTo>
                <a:cubicBezTo>
                  <a:pt x="503391" y="435178"/>
                  <a:pt x="507093" y="436446"/>
                  <a:pt x="510478" y="438454"/>
                </a:cubicBezTo>
                <a:cubicBezTo>
                  <a:pt x="529201" y="449548"/>
                  <a:pt x="536499" y="474274"/>
                  <a:pt x="526874" y="493716"/>
                </a:cubicBezTo>
                <a:cubicBezTo>
                  <a:pt x="518517" y="510727"/>
                  <a:pt x="498102" y="524886"/>
                  <a:pt x="478851" y="524041"/>
                </a:cubicBezTo>
                <a:cubicBezTo>
                  <a:pt x="456743" y="522984"/>
                  <a:pt x="438655" y="505973"/>
                  <a:pt x="435059" y="484629"/>
                </a:cubicBezTo>
                <a:cubicBezTo>
                  <a:pt x="431568" y="464024"/>
                  <a:pt x="441723" y="442363"/>
                  <a:pt x="460022" y="432008"/>
                </a:cubicBezTo>
                <a:cubicBezTo>
                  <a:pt x="466951" y="428099"/>
                  <a:pt x="474302" y="426329"/>
                  <a:pt x="481191" y="426712"/>
                </a:cubicBezTo>
                <a:close/>
                <a:moveTo>
                  <a:pt x="53061" y="1"/>
                </a:moveTo>
                <a:cubicBezTo>
                  <a:pt x="68584" y="54"/>
                  <a:pt x="84451" y="1823"/>
                  <a:pt x="98044" y="2087"/>
                </a:cubicBezTo>
                <a:cubicBezTo>
                  <a:pt x="121634" y="2510"/>
                  <a:pt x="134433" y="1453"/>
                  <a:pt x="147021" y="21735"/>
                </a:cubicBezTo>
                <a:cubicBezTo>
                  <a:pt x="151887" y="29657"/>
                  <a:pt x="156013" y="38847"/>
                  <a:pt x="159609" y="48882"/>
                </a:cubicBezTo>
                <a:cubicBezTo>
                  <a:pt x="300405" y="43072"/>
                  <a:pt x="435700" y="56593"/>
                  <a:pt x="576919" y="34622"/>
                </a:cubicBezTo>
                <a:cubicBezTo>
                  <a:pt x="593315" y="31981"/>
                  <a:pt x="610028" y="44340"/>
                  <a:pt x="604951" y="62508"/>
                </a:cubicBezTo>
                <a:cubicBezTo>
                  <a:pt x="592363" y="106240"/>
                  <a:pt x="565811" y="142789"/>
                  <a:pt x="551531" y="185886"/>
                </a:cubicBezTo>
                <a:cubicBezTo>
                  <a:pt x="539154" y="223175"/>
                  <a:pt x="532279" y="255392"/>
                  <a:pt x="509959" y="288244"/>
                </a:cubicBezTo>
                <a:cubicBezTo>
                  <a:pt x="507632" y="291624"/>
                  <a:pt x="504881" y="293948"/>
                  <a:pt x="501919" y="295532"/>
                </a:cubicBezTo>
                <a:cubicBezTo>
                  <a:pt x="498217" y="299335"/>
                  <a:pt x="493351" y="302082"/>
                  <a:pt x="486898" y="302082"/>
                </a:cubicBezTo>
                <a:lnTo>
                  <a:pt x="487216" y="302927"/>
                </a:lnTo>
                <a:cubicBezTo>
                  <a:pt x="404282" y="309581"/>
                  <a:pt x="294481" y="328384"/>
                  <a:pt x="212394" y="303772"/>
                </a:cubicBezTo>
                <a:cubicBezTo>
                  <a:pt x="210067" y="323102"/>
                  <a:pt x="204990" y="342010"/>
                  <a:pt x="198748" y="360813"/>
                </a:cubicBezTo>
                <a:cubicBezTo>
                  <a:pt x="310348" y="359756"/>
                  <a:pt x="422371" y="356904"/>
                  <a:pt x="533865" y="360285"/>
                </a:cubicBezTo>
                <a:cubicBezTo>
                  <a:pt x="561898" y="361024"/>
                  <a:pt x="561686" y="402537"/>
                  <a:pt x="533865" y="403594"/>
                </a:cubicBezTo>
                <a:cubicBezTo>
                  <a:pt x="411899" y="408453"/>
                  <a:pt x="289298" y="405706"/>
                  <a:pt x="167225" y="406340"/>
                </a:cubicBezTo>
                <a:cubicBezTo>
                  <a:pt x="153157" y="406340"/>
                  <a:pt x="140780" y="391763"/>
                  <a:pt x="145434" y="377714"/>
                </a:cubicBezTo>
                <a:cubicBezTo>
                  <a:pt x="156542" y="344440"/>
                  <a:pt x="164793" y="310321"/>
                  <a:pt x="181612" y="279793"/>
                </a:cubicBezTo>
                <a:cubicBezTo>
                  <a:pt x="181506" y="279793"/>
                  <a:pt x="181506" y="279793"/>
                  <a:pt x="181506" y="279793"/>
                </a:cubicBezTo>
                <a:cubicBezTo>
                  <a:pt x="164369" y="227505"/>
                  <a:pt x="148291" y="174901"/>
                  <a:pt x="131789" y="122507"/>
                </a:cubicBezTo>
                <a:cubicBezTo>
                  <a:pt x="125230" y="101698"/>
                  <a:pt x="120470" y="57544"/>
                  <a:pt x="98044" y="47298"/>
                </a:cubicBezTo>
                <a:cubicBezTo>
                  <a:pt x="90957" y="44023"/>
                  <a:pt x="37854" y="42016"/>
                  <a:pt x="30979" y="45291"/>
                </a:cubicBezTo>
                <a:cubicBezTo>
                  <a:pt x="27488" y="46981"/>
                  <a:pt x="24632" y="47614"/>
                  <a:pt x="20824" y="47931"/>
                </a:cubicBezTo>
                <a:cubicBezTo>
                  <a:pt x="-439" y="49410"/>
                  <a:pt x="-7843" y="18037"/>
                  <a:pt x="10140" y="8214"/>
                </a:cubicBezTo>
                <a:cubicBezTo>
                  <a:pt x="22358" y="1612"/>
                  <a:pt x="37537" y="-52"/>
                  <a:pt x="53061" y="1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菱形 7"/>
          <p:cNvSpPr/>
          <p:nvPr/>
        </p:nvSpPr>
        <p:spPr>
          <a:xfrm>
            <a:off x="9318538" y="3298932"/>
            <a:ext cx="260530" cy="260137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菱形 8"/>
          <p:cNvSpPr/>
          <p:nvPr/>
        </p:nvSpPr>
        <p:spPr>
          <a:xfrm>
            <a:off x="10218425" y="3339369"/>
            <a:ext cx="260530" cy="179263"/>
          </a:xfrm>
          <a:custGeom>
            <a:avLst/>
            <a:gdLst>
              <a:gd name="T0" fmla="*/ 6771 w 6827"/>
              <a:gd name="T1" fmla="*/ 2140 h 4704"/>
              <a:gd name="T2" fmla="*/ 5664 w 6827"/>
              <a:gd name="T3" fmla="*/ 664 h 4704"/>
              <a:gd name="T4" fmla="*/ 5443 w 6827"/>
              <a:gd name="T5" fmla="*/ 554 h 4704"/>
              <a:gd name="T6" fmla="*/ 4613 w 6827"/>
              <a:gd name="T7" fmla="*/ 554 h 4704"/>
              <a:gd name="T8" fmla="*/ 4613 w 6827"/>
              <a:gd name="T9" fmla="*/ 277 h 4704"/>
              <a:gd name="T10" fmla="*/ 4336 w 6827"/>
              <a:gd name="T11" fmla="*/ 0 h 4704"/>
              <a:gd name="T12" fmla="*/ 830 w 6827"/>
              <a:gd name="T13" fmla="*/ 0 h 4704"/>
              <a:gd name="T14" fmla="*/ 554 w 6827"/>
              <a:gd name="T15" fmla="*/ 277 h 4704"/>
              <a:gd name="T16" fmla="*/ 554 w 6827"/>
              <a:gd name="T17" fmla="*/ 3505 h 4704"/>
              <a:gd name="T18" fmla="*/ 277 w 6827"/>
              <a:gd name="T19" fmla="*/ 3505 h 4704"/>
              <a:gd name="T20" fmla="*/ 0 w 6827"/>
              <a:gd name="T21" fmla="*/ 3782 h 4704"/>
              <a:gd name="T22" fmla="*/ 277 w 6827"/>
              <a:gd name="T23" fmla="*/ 4059 h 4704"/>
              <a:gd name="T24" fmla="*/ 830 w 6827"/>
              <a:gd name="T25" fmla="*/ 4059 h 4704"/>
              <a:gd name="T26" fmla="*/ 830 w 6827"/>
              <a:gd name="T27" fmla="*/ 4059 h 4704"/>
              <a:gd name="T28" fmla="*/ 831 w 6827"/>
              <a:gd name="T29" fmla="*/ 4059 h 4704"/>
              <a:gd name="T30" fmla="*/ 1519 w 6827"/>
              <a:gd name="T31" fmla="*/ 4059 h 4704"/>
              <a:gd name="T32" fmla="*/ 2399 w 6827"/>
              <a:gd name="T33" fmla="*/ 4704 h 4704"/>
              <a:gd name="T34" fmla="*/ 3279 w 6827"/>
              <a:gd name="T35" fmla="*/ 4059 h 4704"/>
              <a:gd name="T36" fmla="*/ 4102 w 6827"/>
              <a:gd name="T37" fmla="*/ 4059 h 4704"/>
              <a:gd name="T38" fmla="*/ 4982 w 6827"/>
              <a:gd name="T39" fmla="*/ 4704 h 4704"/>
              <a:gd name="T40" fmla="*/ 5862 w 6827"/>
              <a:gd name="T41" fmla="*/ 4059 h 4704"/>
              <a:gd name="T42" fmla="*/ 6550 w 6827"/>
              <a:gd name="T43" fmla="*/ 4059 h 4704"/>
              <a:gd name="T44" fmla="*/ 6827 w 6827"/>
              <a:gd name="T45" fmla="*/ 3782 h 4704"/>
              <a:gd name="T46" fmla="*/ 6827 w 6827"/>
              <a:gd name="T47" fmla="*/ 2306 h 4704"/>
              <a:gd name="T48" fmla="*/ 6771 w 6827"/>
              <a:gd name="T49" fmla="*/ 2140 h 4704"/>
              <a:gd name="T50" fmla="*/ 2399 w 6827"/>
              <a:gd name="T51" fmla="*/ 4151 h 4704"/>
              <a:gd name="T52" fmla="*/ 2030 w 6827"/>
              <a:gd name="T53" fmla="*/ 3782 h 4704"/>
              <a:gd name="T54" fmla="*/ 2399 w 6827"/>
              <a:gd name="T55" fmla="*/ 3413 h 4704"/>
              <a:gd name="T56" fmla="*/ 2768 w 6827"/>
              <a:gd name="T57" fmla="*/ 3782 h 4704"/>
              <a:gd name="T58" fmla="*/ 2399 w 6827"/>
              <a:gd name="T59" fmla="*/ 4151 h 4704"/>
              <a:gd name="T60" fmla="*/ 4059 w 6827"/>
              <a:gd name="T61" fmla="*/ 831 h 4704"/>
              <a:gd name="T62" fmla="*/ 4059 w 6827"/>
              <a:gd name="T63" fmla="*/ 3505 h 4704"/>
              <a:gd name="T64" fmla="*/ 3279 w 6827"/>
              <a:gd name="T65" fmla="*/ 3505 h 4704"/>
              <a:gd name="T66" fmla="*/ 2399 w 6827"/>
              <a:gd name="T67" fmla="*/ 2859 h 4704"/>
              <a:gd name="T68" fmla="*/ 1519 w 6827"/>
              <a:gd name="T69" fmla="*/ 3505 h 4704"/>
              <a:gd name="T70" fmla="*/ 1107 w 6827"/>
              <a:gd name="T71" fmla="*/ 3505 h 4704"/>
              <a:gd name="T72" fmla="*/ 1107 w 6827"/>
              <a:gd name="T73" fmla="*/ 554 h 4704"/>
              <a:gd name="T74" fmla="*/ 4059 w 6827"/>
              <a:gd name="T75" fmla="*/ 554 h 4704"/>
              <a:gd name="T76" fmla="*/ 4059 w 6827"/>
              <a:gd name="T77" fmla="*/ 831 h 4704"/>
              <a:gd name="T78" fmla="*/ 5351 w 6827"/>
              <a:gd name="T79" fmla="*/ 3782 h 4704"/>
              <a:gd name="T80" fmla="*/ 4982 w 6827"/>
              <a:gd name="T81" fmla="*/ 4151 h 4704"/>
              <a:gd name="T82" fmla="*/ 4613 w 6827"/>
              <a:gd name="T83" fmla="*/ 3782 h 4704"/>
              <a:gd name="T84" fmla="*/ 4982 w 6827"/>
              <a:gd name="T85" fmla="*/ 3413 h 4704"/>
              <a:gd name="T86" fmla="*/ 5351 w 6827"/>
              <a:gd name="T87" fmla="*/ 3782 h 4704"/>
              <a:gd name="T88" fmla="*/ 5351 w 6827"/>
              <a:gd name="T89" fmla="*/ 3782 h 4704"/>
              <a:gd name="T90" fmla="*/ 5351 w 6827"/>
              <a:gd name="T91" fmla="*/ 3782 h 4704"/>
              <a:gd name="T92" fmla="*/ 6273 w 6827"/>
              <a:gd name="T93" fmla="*/ 3505 h 4704"/>
              <a:gd name="T94" fmla="*/ 5862 w 6827"/>
              <a:gd name="T95" fmla="*/ 3505 h 4704"/>
              <a:gd name="T96" fmla="*/ 4982 w 6827"/>
              <a:gd name="T97" fmla="*/ 2859 h 4704"/>
              <a:gd name="T98" fmla="*/ 4613 w 6827"/>
              <a:gd name="T99" fmla="*/ 2937 h 4704"/>
              <a:gd name="T100" fmla="*/ 4613 w 6827"/>
              <a:gd name="T101" fmla="*/ 1107 h 4704"/>
              <a:gd name="T102" fmla="*/ 5305 w 6827"/>
              <a:gd name="T103" fmla="*/ 1107 h 4704"/>
              <a:gd name="T104" fmla="*/ 6273 w 6827"/>
              <a:gd name="T105" fmla="*/ 2398 h 4704"/>
              <a:gd name="T106" fmla="*/ 6273 w 6827"/>
              <a:gd name="T107" fmla="*/ 3505 h 4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827" h="4704">
                <a:moveTo>
                  <a:pt x="6771" y="2140"/>
                </a:moveTo>
                <a:lnTo>
                  <a:pt x="5664" y="664"/>
                </a:lnTo>
                <a:cubicBezTo>
                  <a:pt x="5612" y="595"/>
                  <a:pt x="5530" y="554"/>
                  <a:pt x="5443" y="554"/>
                </a:cubicBezTo>
                <a:lnTo>
                  <a:pt x="4613" y="554"/>
                </a:lnTo>
                <a:lnTo>
                  <a:pt x="4613" y="277"/>
                </a:lnTo>
                <a:cubicBezTo>
                  <a:pt x="4613" y="124"/>
                  <a:pt x="4489" y="0"/>
                  <a:pt x="4336" y="0"/>
                </a:cubicBezTo>
                <a:lnTo>
                  <a:pt x="830" y="0"/>
                </a:lnTo>
                <a:cubicBezTo>
                  <a:pt x="677" y="0"/>
                  <a:pt x="554" y="124"/>
                  <a:pt x="554" y="277"/>
                </a:cubicBezTo>
                <a:lnTo>
                  <a:pt x="554" y="3505"/>
                </a:lnTo>
                <a:lnTo>
                  <a:pt x="277" y="3505"/>
                </a:lnTo>
                <a:cubicBezTo>
                  <a:pt x="124" y="3505"/>
                  <a:pt x="0" y="3629"/>
                  <a:pt x="0" y="3782"/>
                </a:cubicBezTo>
                <a:cubicBezTo>
                  <a:pt x="0" y="3935"/>
                  <a:pt x="124" y="4059"/>
                  <a:pt x="277" y="4059"/>
                </a:cubicBezTo>
                <a:lnTo>
                  <a:pt x="830" y="4059"/>
                </a:lnTo>
                <a:cubicBezTo>
                  <a:pt x="830" y="4059"/>
                  <a:pt x="830" y="4059"/>
                  <a:pt x="830" y="4059"/>
                </a:cubicBezTo>
                <a:cubicBezTo>
                  <a:pt x="831" y="4059"/>
                  <a:pt x="831" y="4059"/>
                  <a:pt x="831" y="4059"/>
                </a:cubicBezTo>
                <a:lnTo>
                  <a:pt x="1519" y="4059"/>
                </a:lnTo>
                <a:cubicBezTo>
                  <a:pt x="1636" y="4433"/>
                  <a:pt x="1986" y="4704"/>
                  <a:pt x="2399" y="4704"/>
                </a:cubicBezTo>
                <a:cubicBezTo>
                  <a:pt x="2811" y="4704"/>
                  <a:pt x="3161" y="4433"/>
                  <a:pt x="3279" y="4059"/>
                </a:cubicBezTo>
                <a:lnTo>
                  <a:pt x="4102" y="4059"/>
                </a:lnTo>
                <a:cubicBezTo>
                  <a:pt x="4219" y="4433"/>
                  <a:pt x="4569" y="4704"/>
                  <a:pt x="4982" y="4704"/>
                </a:cubicBezTo>
                <a:cubicBezTo>
                  <a:pt x="5394" y="4704"/>
                  <a:pt x="5744" y="4433"/>
                  <a:pt x="5862" y="4059"/>
                </a:cubicBezTo>
                <a:lnTo>
                  <a:pt x="6550" y="4059"/>
                </a:lnTo>
                <a:cubicBezTo>
                  <a:pt x="6703" y="4059"/>
                  <a:pt x="6827" y="3935"/>
                  <a:pt x="6827" y="3782"/>
                </a:cubicBezTo>
                <a:lnTo>
                  <a:pt x="6827" y="2306"/>
                </a:lnTo>
                <a:cubicBezTo>
                  <a:pt x="6827" y="2246"/>
                  <a:pt x="6807" y="2188"/>
                  <a:pt x="6771" y="2140"/>
                </a:cubicBezTo>
                <a:close/>
                <a:moveTo>
                  <a:pt x="2399" y="4151"/>
                </a:moveTo>
                <a:cubicBezTo>
                  <a:pt x="2195" y="4151"/>
                  <a:pt x="2030" y="3985"/>
                  <a:pt x="2030" y="3782"/>
                </a:cubicBezTo>
                <a:cubicBezTo>
                  <a:pt x="2030" y="3578"/>
                  <a:pt x="2195" y="3413"/>
                  <a:pt x="2399" y="3413"/>
                </a:cubicBezTo>
                <a:cubicBezTo>
                  <a:pt x="2602" y="3413"/>
                  <a:pt x="2768" y="3578"/>
                  <a:pt x="2768" y="3782"/>
                </a:cubicBezTo>
                <a:cubicBezTo>
                  <a:pt x="2768" y="3985"/>
                  <a:pt x="2602" y="4151"/>
                  <a:pt x="2399" y="4151"/>
                </a:cubicBezTo>
                <a:close/>
                <a:moveTo>
                  <a:pt x="4059" y="831"/>
                </a:moveTo>
                <a:lnTo>
                  <a:pt x="4059" y="3505"/>
                </a:lnTo>
                <a:lnTo>
                  <a:pt x="3279" y="3505"/>
                </a:lnTo>
                <a:cubicBezTo>
                  <a:pt x="3161" y="3131"/>
                  <a:pt x="2811" y="2859"/>
                  <a:pt x="2399" y="2859"/>
                </a:cubicBezTo>
                <a:cubicBezTo>
                  <a:pt x="1986" y="2859"/>
                  <a:pt x="1636" y="3131"/>
                  <a:pt x="1519" y="3505"/>
                </a:cubicBezTo>
                <a:lnTo>
                  <a:pt x="1107" y="3505"/>
                </a:lnTo>
                <a:lnTo>
                  <a:pt x="1107" y="554"/>
                </a:lnTo>
                <a:lnTo>
                  <a:pt x="4059" y="554"/>
                </a:lnTo>
                <a:lnTo>
                  <a:pt x="4059" y="831"/>
                </a:lnTo>
                <a:close/>
                <a:moveTo>
                  <a:pt x="5351" y="3782"/>
                </a:moveTo>
                <a:cubicBezTo>
                  <a:pt x="5351" y="3985"/>
                  <a:pt x="5185" y="4151"/>
                  <a:pt x="4982" y="4151"/>
                </a:cubicBezTo>
                <a:cubicBezTo>
                  <a:pt x="4778" y="4151"/>
                  <a:pt x="4613" y="3985"/>
                  <a:pt x="4613" y="3782"/>
                </a:cubicBezTo>
                <a:cubicBezTo>
                  <a:pt x="4613" y="3578"/>
                  <a:pt x="4778" y="3413"/>
                  <a:pt x="4982" y="3413"/>
                </a:cubicBezTo>
                <a:cubicBezTo>
                  <a:pt x="5185" y="3413"/>
                  <a:pt x="5351" y="3578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lose/>
                <a:moveTo>
                  <a:pt x="6273" y="3505"/>
                </a:moveTo>
                <a:lnTo>
                  <a:pt x="5862" y="3505"/>
                </a:lnTo>
                <a:cubicBezTo>
                  <a:pt x="5744" y="3131"/>
                  <a:pt x="5394" y="2859"/>
                  <a:pt x="4982" y="2859"/>
                </a:cubicBezTo>
                <a:cubicBezTo>
                  <a:pt x="4850" y="2859"/>
                  <a:pt x="4726" y="2887"/>
                  <a:pt x="4613" y="2937"/>
                </a:cubicBezTo>
                <a:lnTo>
                  <a:pt x="4613" y="1107"/>
                </a:lnTo>
                <a:lnTo>
                  <a:pt x="5305" y="1107"/>
                </a:lnTo>
                <a:lnTo>
                  <a:pt x="6273" y="2398"/>
                </a:lnTo>
                <a:lnTo>
                  <a:pt x="6273" y="3505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069512" y="2321004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1</a:t>
            </a:r>
            <a:endParaRPr lang="zh-CN" altLang="en-US" sz="13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76637" y="3168377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004878" y="3291487"/>
            <a:ext cx="1215388" cy="400110"/>
          </a:xfrm>
          <a:prstGeom prst="rect">
            <a:avLst/>
          </a:prstGeom>
          <a:solidFill>
            <a:srgbClr val="FCFCFC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PART 01</a:t>
            </a:r>
            <a:endParaRPr lang="zh-CN" altLang="en-US" sz="2000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84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18" grpId="0" animBg="1"/>
      <p:bldP spid="15" grpId="0" animBg="1"/>
      <p:bldP spid="16" grpId="0" animBg="1"/>
      <p:bldP spid="10" grpId="0"/>
      <p:bldP spid="11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1085852" y="1390521"/>
            <a:ext cx="4797908" cy="1045799"/>
            <a:chOff x="1541719" y="2349127"/>
            <a:chExt cx="4797908" cy="1045799"/>
          </a:xfrm>
        </p:grpSpPr>
        <p:sp>
          <p:nvSpPr>
            <p:cNvPr id="33" name="文本框 32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新零售的提出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41719" y="2687681"/>
              <a:ext cx="4797908" cy="70724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2016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年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10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月的阿里云栖大会上，阿里巴巴马云在演讲中第一次提出了新零售，“未来的十年、二十年，没有电子商务这一说，只有新零售。”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269406" y="1390521"/>
            <a:ext cx="4797908" cy="1256306"/>
            <a:chOff x="1541719" y="2349127"/>
            <a:chExt cx="4797908" cy="1256306"/>
          </a:xfrm>
        </p:grpSpPr>
        <p:sp>
          <p:nvSpPr>
            <p:cNvPr id="36" name="文本框 35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新零售的概念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541719" y="2687681"/>
              <a:ext cx="4797908" cy="91775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即企业以互联网为依托，通过运用大数据、人工智能等先进技术手段，对商品的生产、流通与销售过程进行升级改造，进而重塑业态结构与生态圈，并对线上服务、线下体验以及现代物流进行深度融合的零售新模式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51" name="组合 50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9" name="菱形 58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菱形 59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文本框 51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863352" y="459176"/>
              <a:ext cx="4198105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背景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55" name="菱形 54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菱形 55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2" y="2781673"/>
            <a:ext cx="4137501" cy="274755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407" y="2793303"/>
            <a:ext cx="4653290" cy="273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31" name="组合 30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39" name="菱形 38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菱形 39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2" name="文本框 31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897894" y="479719"/>
              <a:ext cx="4198105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背景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35" name="菱形 34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菱形 35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1623060" y="2197100"/>
            <a:ext cx="8354775" cy="2120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dirty="0" smtClean="0"/>
              <a:t>人们生活水平越来越高，对饮食的要求也</a:t>
            </a:r>
            <a:r>
              <a:rPr kumimoji="1" lang="zh-CN" altLang="en-US" dirty="0" smtClean="0">
                <a:solidFill>
                  <a:srgbClr val="FF0000"/>
                </a:solidFill>
              </a:rPr>
              <a:t>逐渐上升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algn="ctr">
              <a:lnSpc>
                <a:spcPct val="150000"/>
              </a:lnSpc>
            </a:pPr>
            <a:r>
              <a:rPr kumimoji="1" lang="zh-CN" altLang="en-US" dirty="0" smtClean="0"/>
              <a:t>尽管都市中的人们方便快捷的外卖可以选择，</a:t>
            </a:r>
            <a:endParaRPr kumimoji="1" lang="en-US" altLang="zh-CN" dirty="0" smtClean="0"/>
          </a:p>
          <a:p>
            <a:pPr algn="ctr">
              <a:lnSpc>
                <a:spcPct val="150000"/>
              </a:lnSpc>
            </a:pPr>
            <a:r>
              <a:rPr kumimoji="1" lang="zh-CN" altLang="en-US" dirty="0" smtClean="0"/>
              <a:t>但在面对商家</a:t>
            </a:r>
            <a:r>
              <a:rPr kumimoji="1" lang="zh-CN" altLang="en-US" dirty="0" smtClean="0">
                <a:solidFill>
                  <a:srgbClr val="FF0000"/>
                </a:solidFill>
              </a:rPr>
              <a:t>不可预知</a:t>
            </a:r>
            <a:r>
              <a:rPr kumimoji="1" lang="zh-CN" altLang="en-US" dirty="0" smtClean="0"/>
              <a:t>的食品可靠性，</a:t>
            </a:r>
            <a:endParaRPr kumimoji="1" lang="en-US" altLang="zh-CN" dirty="0" smtClean="0"/>
          </a:p>
          <a:p>
            <a:pPr algn="ctr">
              <a:lnSpc>
                <a:spcPct val="150000"/>
              </a:lnSpc>
            </a:pPr>
            <a:r>
              <a:rPr kumimoji="1" lang="zh-CN" altLang="en-US" dirty="0" smtClean="0"/>
              <a:t>自己购买生鲜食材，来进行烹饪任是大多数人的选择。</a:t>
            </a:r>
            <a:endParaRPr kumimoji="1" lang="en-US" altLang="zh-CN" dirty="0" smtClean="0"/>
          </a:p>
          <a:p>
            <a:pPr algn="ctr">
              <a:lnSpc>
                <a:spcPct val="150000"/>
              </a:lnSpc>
            </a:pPr>
            <a:r>
              <a:rPr kumimoji="1" lang="zh-CN" altLang="en-US" dirty="0" smtClean="0"/>
              <a:t>所以将这次毕设的课题选择为</a:t>
            </a:r>
            <a:r>
              <a:rPr kumimoji="1" lang="zh-CN" altLang="en-US" dirty="0" smtClean="0">
                <a:solidFill>
                  <a:srgbClr val="FF0000"/>
                </a:solidFill>
              </a:rPr>
              <a:t>生鲜电商平台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973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1276124" y="2107066"/>
            <a:ext cx="2643868" cy="2643868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菱形 2"/>
          <p:cNvSpPr/>
          <p:nvPr/>
        </p:nvSpPr>
        <p:spPr>
          <a:xfrm>
            <a:off x="3379561" y="1279752"/>
            <a:ext cx="4298496" cy="4298496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069512" y="2321004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2</a:t>
            </a:r>
            <a:endParaRPr lang="zh-CN" altLang="en-US" sz="13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76637" y="3229932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CN" altLang="en-US" smtClean="0"/>
              <a:t>研究内容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004878" y="3291487"/>
            <a:ext cx="1215388" cy="400110"/>
          </a:xfrm>
          <a:prstGeom prst="rect">
            <a:avLst/>
          </a:prstGeom>
          <a:solidFill>
            <a:srgbClr val="FCFCFC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PART 02</a:t>
            </a:r>
            <a:endParaRPr lang="zh-CN" altLang="en-US" sz="2000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25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0" grpId="0"/>
      <p:bldP spid="11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78338582-8f7b-4e32-83e1-e9fc1ce29c4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AFEC24B1-A6AC-48B2-87CB-BC85BF12E9A3}"/>
              </a:ext>
            </a:extLst>
          </p:cNvPr>
          <p:cNvGrpSpPr>
            <a:grpSpLocks noChangeAspect="1"/>
          </p:cNvGrpSpPr>
          <p:nvPr/>
        </p:nvGrpSpPr>
        <p:grpSpPr>
          <a:xfrm>
            <a:off x="977900" y="2165689"/>
            <a:ext cx="10236200" cy="2537044"/>
            <a:chOff x="670718" y="1985563"/>
            <a:chExt cx="10850564" cy="2689323"/>
          </a:xfrm>
        </p:grpSpPr>
        <p:sp>
          <p:nvSpPr>
            <p:cNvPr id="165" name="ï$ľïḍè"/>
            <p:cNvSpPr/>
            <p:nvPr/>
          </p:nvSpPr>
          <p:spPr>
            <a:xfrm>
              <a:off x="670718" y="4365104"/>
              <a:ext cx="10850564" cy="1333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accent2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166" name="ïş1îďè"/>
            <p:cNvGrpSpPr/>
            <p:nvPr/>
          </p:nvGrpSpPr>
          <p:grpSpPr>
            <a:xfrm>
              <a:off x="1681126" y="1985563"/>
              <a:ext cx="8817768" cy="2689323"/>
              <a:chOff x="1919536" y="1985563"/>
              <a:chExt cx="8817768" cy="2689323"/>
            </a:xfrm>
          </p:grpSpPr>
          <p:grpSp>
            <p:nvGrpSpPr>
              <p:cNvPr id="167" name="ïŝļidé"/>
              <p:cNvGrpSpPr/>
              <p:nvPr/>
            </p:nvGrpSpPr>
            <p:grpSpPr>
              <a:xfrm>
                <a:off x="1919536" y="1985563"/>
                <a:ext cx="1905000" cy="2079754"/>
                <a:chOff x="1556810" y="2889654"/>
                <a:chExt cx="1905000" cy="2079754"/>
              </a:xfrm>
            </p:grpSpPr>
            <p:grpSp>
              <p:nvGrpSpPr>
                <p:cNvPr id="187" name="îŝḷiḋé"/>
                <p:cNvGrpSpPr/>
                <p:nvPr/>
              </p:nvGrpSpPr>
              <p:grpSpPr>
                <a:xfrm>
                  <a:off x="1556810" y="2889654"/>
                  <a:ext cx="1905000" cy="1960650"/>
                  <a:chOff x="5869897" y="6133268"/>
                  <a:chExt cx="3809999" cy="3921300"/>
                </a:xfrm>
              </p:grpSpPr>
              <p:sp>
                <p:nvSpPr>
                  <p:cNvPr id="189" name="ïṡḷîde"/>
                  <p:cNvSpPr/>
                  <p:nvPr/>
                </p:nvSpPr>
                <p:spPr>
                  <a:xfrm>
                    <a:off x="5869897" y="6133268"/>
                    <a:ext cx="3809999" cy="3921300"/>
                  </a:xfrm>
                  <a:prstGeom prst="roundRect">
                    <a:avLst>
                      <a:gd name="adj" fmla="val 3932"/>
                    </a:avLst>
                  </a:prstGeom>
                  <a:solidFill>
                    <a:schemeClr val="bg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>
                      <a:solidFill>
                        <a:schemeClr val="accent2"/>
                      </a:solidFill>
                      <a:latin typeface="Agency FB" panose="020B0503020202020204" pitchFamily="34" charset="0"/>
                    </a:endParaRPr>
                  </a:p>
                </p:txBody>
              </p:sp>
              <p:sp>
                <p:nvSpPr>
                  <p:cNvPr id="190" name="ísļîḋè"/>
                  <p:cNvSpPr>
                    <a:spLocks/>
                  </p:cNvSpPr>
                  <p:nvPr/>
                </p:nvSpPr>
                <p:spPr bwMode="auto">
                  <a:xfrm>
                    <a:off x="7338853" y="6990175"/>
                    <a:ext cx="979368" cy="755980"/>
                  </a:xfrm>
                  <a:custGeom>
                    <a:avLst/>
                    <a:gdLst>
                      <a:gd name="connsiteX0" fmla="*/ 477544 w 608838"/>
                      <a:gd name="connsiteY0" fmla="*/ 339278 h 469966"/>
                      <a:gd name="connsiteX1" fmla="*/ 471773 w 608838"/>
                      <a:gd name="connsiteY1" fmla="*/ 342918 h 469966"/>
                      <a:gd name="connsiteX2" fmla="*/ 471317 w 608838"/>
                      <a:gd name="connsiteY2" fmla="*/ 366879 h 469966"/>
                      <a:gd name="connsiteX3" fmla="*/ 476633 w 608838"/>
                      <a:gd name="connsiteY3" fmla="*/ 372187 h 469966"/>
                      <a:gd name="connsiteX4" fmla="*/ 481797 w 608838"/>
                      <a:gd name="connsiteY4" fmla="*/ 369912 h 469966"/>
                      <a:gd name="connsiteX5" fmla="*/ 487873 w 608838"/>
                      <a:gd name="connsiteY5" fmla="*/ 355353 h 469966"/>
                      <a:gd name="connsiteX6" fmla="*/ 482709 w 608838"/>
                      <a:gd name="connsiteY6" fmla="*/ 342463 h 469966"/>
                      <a:gd name="connsiteX7" fmla="*/ 477544 w 608838"/>
                      <a:gd name="connsiteY7" fmla="*/ 339278 h 469966"/>
                      <a:gd name="connsiteX8" fmla="*/ 457951 w 608838"/>
                      <a:gd name="connsiteY8" fmla="*/ 276494 h 469966"/>
                      <a:gd name="connsiteX9" fmla="*/ 451875 w 608838"/>
                      <a:gd name="connsiteY9" fmla="*/ 279830 h 469966"/>
                      <a:gd name="connsiteX10" fmla="*/ 447774 w 608838"/>
                      <a:gd name="connsiteY10" fmla="*/ 291052 h 469966"/>
                      <a:gd name="connsiteX11" fmla="*/ 453394 w 608838"/>
                      <a:gd name="connsiteY11" fmla="*/ 303488 h 469966"/>
                      <a:gd name="connsiteX12" fmla="*/ 458102 w 608838"/>
                      <a:gd name="connsiteY12" fmla="*/ 306369 h 469966"/>
                      <a:gd name="connsiteX13" fmla="*/ 463419 w 608838"/>
                      <a:gd name="connsiteY13" fmla="*/ 302275 h 469966"/>
                      <a:gd name="connsiteX14" fmla="*/ 463874 w 608838"/>
                      <a:gd name="connsiteY14" fmla="*/ 281953 h 469966"/>
                      <a:gd name="connsiteX15" fmla="*/ 457951 w 608838"/>
                      <a:gd name="connsiteY15" fmla="*/ 276494 h 469966"/>
                      <a:gd name="connsiteX16" fmla="*/ 468583 w 608838"/>
                      <a:gd name="connsiteY16" fmla="*/ 242675 h 469966"/>
                      <a:gd name="connsiteX17" fmla="*/ 473747 w 608838"/>
                      <a:gd name="connsiteY17" fmla="*/ 248893 h 469966"/>
                      <a:gd name="connsiteX18" fmla="*/ 473747 w 608838"/>
                      <a:gd name="connsiteY18" fmla="*/ 249196 h 469966"/>
                      <a:gd name="connsiteX19" fmla="*/ 479671 w 608838"/>
                      <a:gd name="connsiteY19" fmla="*/ 256324 h 469966"/>
                      <a:gd name="connsiteX20" fmla="*/ 496986 w 608838"/>
                      <a:gd name="connsiteY20" fmla="*/ 263603 h 469966"/>
                      <a:gd name="connsiteX21" fmla="*/ 498961 w 608838"/>
                      <a:gd name="connsiteY21" fmla="*/ 265726 h 469966"/>
                      <a:gd name="connsiteX22" fmla="*/ 512327 w 608838"/>
                      <a:gd name="connsiteY22" fmla="*/ 289688 h 469966"/>
                      <a:gd name="connsiteX23" fmla="*/ 506404 w 608838"/>
                      <a:gd name="connsiteY23" fmla="*/ 295754 h 469966"/>
                      <a:gd name="connsiteX24" fmla="*/ 494252 w 608838"/>
                      <a:gd name="connsiteY24" fmla="*/ 295450 h 469966"/>
                      <a:gd name="connsiteX25" fmla="*/ 487417 w 608838"/>
                      <a:gd name="connsiteY25" fmla="*/ 289233 h 469966"/>
                      <a:gd name="connsiteX26" fmla="*/ 485595 w 608838"/>
                      <a:gd name="connsiteY26" fmla="*/ 283167 h 469966"/>
                      <a:gd name="connsiteX27" fmla="*/ 479063 w 608838"/>
                      <a:gd name="connsiteY27" fmla="*/ 277100 h 469966"/>
                      <a:gd name="connsiteX28" fmla="*/ 472836 w 608838"/>
                      <a:gd name="connsiteY28" fmla="*/ 281953 h 469966"/>
                      <a:gd name="connsiteX29" fmla="*/ 472532 w 608838"/>
                      <a:gd name="connsiteY29" fmla="*/ 305004 h 469966"/>
                      <a:gd name="connsiteX30" fmla="*/ 478152 w 608838"/>
                      <a:gd name="connsiteY30" fmla="*/ 313345 h 469966"/>
                      <a:gd name="connsiteX31" fmla="*/ 501695 w 608838"/>
                      <a:gd name="connsiteY31" fmla="*/ 325174 h 469966"/>
                      <a:gd name="connsiteX32" fmla="*/ 513694 w 608838"/>
                      <a:gd name="connsiteY32" fmla="*/ 352927 h 469966"/>
                      <a:gd name="connsiteX33" fmla="*/ 495923 w 608838"/>
                      <a:gd name="connsiteY33" fmla="*/ 386745 h 469966"/>
                      <a:gd name="connsiteX34" fmla="*/ 476937 w 608838"/>
                      <a:gd name="connsiteY34" fmla="*/ 393266 h 469966"/>
                      <a:gd name="connsiteX35" fmla="*/ 470557 w 608838"/>
                      <a:gd name="connsiteY35" fmla="*/ 399939 h 469966"/>
                      <a:gd name="connsiteX36" fmla="*/ 470557 w 608838"/>
                      <a:gd name="connsiteY36" fmla="*/ 406308 h 469966"/>
                      <a:gd name="connsiteX37" fmla="*/ 465849 w 608838"/>
                      <a:gd name="connsiteY37" fmla="*/ 412526 h 469966"/>
                      <a:gd name="connsiteX38" fmla="*/ 461444 w 608838"/>
                      <a:gd name="connsiteY38" fmla="*/ 406157 h 469966"/>
                      <a:gd name="connsiteX39" fmla="*/ 461596 w 608838"/>
                      <a:gd name="connsiteY39" fmla="*/ 400091 h 469966"/>
                      <a:gd name="connsiteX40" fmla="*/ 455520 w 608838"/>
                      <a:gd name="connsiteY40" fmla="*/ 392963 h 469966"/>
                      <a:gd name="connsiteX41" fmla="*/ 434407 w 608838"/>
                      <a:gd name="connsiteY41" fmla="*/ 385380 h 469966"/>
                      <a:gd name="connsiteX42" fmla="*/ 419522 w 608838"/>
                      <a:gd name="connsiteY42" fmla="*/ 354747 h 469966"/>
                      <a:gd name="connsiteX43" fmla="*/ 425598 w 608838"/>
                      <a:gd name="connsiteY43" fmla="*/ 348680 h 469966"/>
                      <a:gd name="connsiteX44" fmla="*/ 438508 w 608838"/>
                      <a:gd name="connsiteY44" fmla="*/ 348984 h 469966"/>
                      <a:gd name="connsiteX45" fmla="*/ 445344 w 608838"/>
                      <a:gd name="connsiteY45" fmla="*/ 355202 h 469966"/>
                      <a:gd name="connsiteX46" fmla="*/ 447926 w 608838"/>
                      <a:gd name="connsiteY46" fmla="*/ 364907 h 469966"/>
                      <a:gd name="connsiteX47" fmla="*/ 456128 w 608838"/>
                      <a:gd name="connsiteY47" fmla="*/ 371428 h 469966"/>
                      <a:gd name="connsiteX48" fmla="*/ 462203 w 608838"/>
                      <a:gd name="connsiteY48" fmla="*/ 367030 h 469966"/>
                      <a:gd name="connsiteX49" fmla="*/ 462811 w 608838"/>
                      <a:gd name="connsiteY49" fmla="*/ 339581 h 469966"/>
                      <a:gd name="connsiteX50" fmla="*/ 459166 w 608838"/>
                      <a:gd name="connsiteY50" fmla="*/ 332302 h 469966"/>
                      <a:gd name="connsiteX51" fmla="*/ 455368 w 608838"/>
                      <a:gd name="connsiteY51" fmla="*/ 331089 h 469966"/>
                      <a:gd name="connsiteX52" fmla="*/ 430610 w 608838"/>
                      <a:gd name="connsiteY52" fmla="*/ 316075 h 469966"/>
                      <a:gd name="connsiteX53" fmla="*/ 423623 w 608838"/>
                      <a:gd name="connsiteY53" fmla="*/ 293631 h 469966"/>
                      <a:gd name="connsiteX54" fmla="*/ 426813 w 608838"/>
                      <a:gd name="connsiteY54" fmla="*/ 278769 h 469966"/>
                      <a:gd name="connsiteX55" fmla="*/ 430154 w 608838"/>
                      <a:gd name="connsiteY55" fmla="*/ 273309 h 469966"/>
                      <a:gd name="connsiteX56" fmla="*/ 434863 w 608838"/>
                      <a:gd name="connsiteY56" fmla="*/ 266636 h 469966"/>
                      <a:gd name="connsiteX57" fmla="*/ 449597 w 608838"/>
                      <a:gd name="connsiteY57" fmla="*/ 257082 h 469966"/>
                      <a:gd name="connsiteX58" fmla="*/ 457647 w 608838"/>
                      <a:gd name="connsiteY58" fmla="*/ 255566 h 469966"/>
                      <a:gd name="connsiteX59" fmla="*/ 463267 w 608838"/>
                      <a:gd name="connsiteY59" fmla="*/ 248893 h 469966"/>
                      <a:gd name="connsiteX60" fmla="*/ 463267 w 608838"/>
                      <a:gd name="connsiteY60" fmla="*/ 248741 h 469966"/>
                      <a:gd name="connsiteX61" fmla="*/ 468583 w 608838"/>
                      <a:gd name="connsiteY61" fmla="*/ 242675 h 469966"/>
                      <a:gd name="connsiteX62" fmla="*/ 516374 w 608838"/>
                      <a:gd name="connsiteY62" fmla="*/ 212849 h 469966"/>
                      <a:gd name="connsiteX63" fmla="*/ 589556 w 608838"/>
                      <a:gd name="connsiteY63" fmla="*/ 327612 h 469966"/>
                      <a:gd name="connsiteX64" fmla="*/ 517285 w 608838"/>
                      <a:gd name="connsiteY64" fmla="*/ 213000 h 469966"/>
                      <a:gd name="connsiteX65" fmla="*/ 516374 w 608838"/>
                      <a:gd name="connsiteY65" fmla="*/ 212849 h 469966"/>
                      <a:gd name="connsiteX66" fmla="*/ 475380 w 608838"/>
                      <a:gd name="connsiteY66" fmla="*/ 210272 h 469966"/>
                      <a:gd name="connsiteX67" fmla="*/ 487374 w 608838"/>
                      <a:gd name="connsiteY67" fmla="*/ 218761 h 469966"/>
                      <a:gd name="connsiteX68" fmla="*/ 466725 w 608838"/>
                      <a:gd name="connsiteY68" fmla="*/ 218003 h 469966"/>
                      <a:gd name="connsiteX69" fmla="*/ 399464 w 608838"/>
                      <a:gd name="connsiteY69" fmla="*/ 241805 h 469966"/>
                      <a:gd name="connsiteX70" fmla="*/ 371528 w 608838"/>
                      <a:gd name="connsiteY70" fmla="*/ 273339 h 469966"/>
                      <a:gd name="connsiteX71" fmla="*/ 356193 w 608838"/>
                      <a:gd name="connsiteY71" fmla="*/ 328370 h 469966"/>
                      <a:gd name="connsiteX72" fmla="*/ 466725 w 608838"/>
                      <a:gd name="connsiteY72" fmla="*/ 437978 h 469966"/>
                      <a:gd name="connsiteX73" fmla="*/ 577258 w 608838"/>
                      <a:gd name="connsiteY73" fmla="*/ 327612 h 469966"/>
                      <a:gd name="connsiteX74" fmla="*/ 520473 w 608838"/>
                      <a:gd name="connsiteY74" fmla="*/ 231344 h 469966"/>
                      <a:gd name="connsiteX75" fmla="*/ 521081 w 608838"/>
                      <a:gd name="connsiteY75" fmla="*/ 226190 h 469966"/>
                      <a:gd name="connsiteX76" fmla="*/ 521081 w 608838"/>
                      <a:gd name="connsiteY76" fmla="*/ 226038 h 469966"/>
                      <a:gd name="connsiteX77" fmla="*/ 520473 w 608838"/>
                      <a:gd name="connsiteY77" fmla="*/ 230890 h 469966"/>
                      <a:gd name="connsiteX78" fmla="*/ 487374 w 608838"/>
                      <a:gd name="connsiteY78" fmla="*/ 218307 h 469966"/>
                      <a:gd name="connsiteX79" fmla="*/ 475380 w 608838"/>
                      <a:gd name="connsiteY79" fmla="*/ 210272 h 469966"/>
                      <a:gd name="connsiteX80" fmla="*/ 479327 w 608838"/>
                      <a:gd name="connsiteY80" fmla="*/ 201327 h 469966"/>
                      <a:gd name="connsiteX81" fmla="*/ 518803 w 608838"/>
                      <a:gd name="connsiteY81" fmla="*/ 212697 h 469966"/>
                      <a:gd name="connsiteX82" fmla="*/ 518651 w 608838"/>
                      <a:gd name="connsiteY82" fmla="*/ 212242 h 469966"/>
                      <a:gd name="connsiteX83" fmla="*/ 479327 w 608838"/>
                      <a:gd name="connsiteY83" fmla="*/ 201327 h 469966"/>
                      <a:gd name="connsiteX84" fmla="*/ 57391 w 608838"/>
                      <a:gd name="connsiteY84" fmla="*/ 157666 h 469966"/>
                      <a:gd name="connsiteX85" fmla="*/ 31580 w 608838"/>
                      <a:gd name="connsiteY85" fmla="*/ 166459 h 469966"/>
                      <a:gd name="connsiteX86" fmla="*/ 31580 w 608838"/>
                      <a:gd name="connsiteY86" fmla="*/ 226038 h 469966"/>
                      <a:gd name="connsiteX87" fmla="*/ 57391 w 608838"/>
                      <a:gd name="connsiteY87" fmla="*/ 241805 h 469966"/>
                      <a:gd name="connsiteX88" fmla="*/ 354978 w 608838"/>
                      <a:gd name="connsiteY88" fmla="*/ 241805 h 469966"/>
                      <a:gd name="connsiteX89" fmla="*/ 384433 w 608838"/>
                      <a:gd name="connsiteY89" fmla="*/ 210272 h 469966"/>
                      <a:gd name="connsiteX90" fmla="*/ 94742 w 608838"/>
                      <a:gd name="connsiteY90" fmla="*/ 210272 h 469966"/>
                      <a:gd name="connsiteX91" fmla="*/ 94742 w 608838"/>
                      <a:gd name="connsiteY91" fmla="*/ 178738 h 469966"/>
                      <a:gd name="connsiteX92" fmla="*/ 475380 w 608838"/>
                      <a:gd name="connsiteY92" fmla="*/ 178738 h 469966"/>
                      <a:gd name="connsiteX93" fmla="*/ 489500 w 608838"/>
                      <a:gd name="connsiteY93" fmla="*/ 168126 h 469966"/>
                      <a:gd name="connsiteX94" fmla="*/ 475380 w 608838"/>
                      <a:gd name="connsiteY94" fmla="*/ 157666 h 469966"/>
                      <a:gd name="connsiteX95" fmla="*/ 465511 w 608838"/>
                      <a:gd name="connsiteY95" fmla="*/ 157666 h 469966"/>
                      <a:gd name="connsiteX96" fmla="*/ 47371 w 608838"/>
                      <a:gd name="connsiteY96" fmla="*/ 0 h 469966"/>
                      <a:gd name="connsiteX97" fmla="*/ 465511 w 608838"/>
                      <a:gd name="connsiteY97" fmla="*/ 0 h 469966"/>
                      <a:gd name="connsiteX98" fmla="*/ 515766 w 608838"/>
                      <a:gd name="connsiteY98" fmla="*/ 47148 h 469966"/>
                      <a:gd name="connsiteX99" fmla="*/ 515766 w 608838"/>
                      <a:gd name="connsiteY99" fmla="*/ 106879 h 469966"/>
                      <a:gd name="connsiteX100" fmla="*/ 505442 w 608838"/>
                      <a:gd name="connsiteY100" fmla="*/ 137351 h 469966"/>
                      <a:gd name="connsiteX101" fmla="*/ 475380 w 608838"/>
                      <a:gd name="connsiteY101" fmla="*/ 126133 h 469966"/>
                      <a:gd name="connsiteX102" fmla="*/ 506505 w 608838"/>
                      <a:gd name="connsiteY102" fmla="*/ 138716 h 469966"/>
                      <a:gd name="connsiteX103" fmla="*/ 508023 w 608838"/>
                      <a:gd name="connsiteY103" fmla="*/ 137200 h 469966"/>
                      <a:gd name="connsiteX104" fmla="*/ 521081 w 608838"/>
                      <a:gd name="connsiteY104" fmla="*/ 166307 h 469966"/>
                      <a:gd name="connsiteX105" fmla="*/ 512123 w 608838"/>
                      <a:gd name="connsiteY105" fmla="*/ 192837 h 469966"/>
                      <a:gd name="connsiteX106" fmla="*/ 477657 w 608838"/>
                      <a:gd name="connsiteY106" fmla="*/ 185257 h 469966"/>
                      <a:gd name="connsiteX107" fmla="*/ 512123 w 608838"/>
                      <a:gd name="connsiteY107" fmla="*/ 193141 h 469966"/>
                      <a:gd name="connsiteX108" fmla="*/ 509997 w 608838"/>
                      <a:gd name="connsiteY108" fmla="*/ 196021 h 469966"/>
                      <a:gd name="connsiteX109" fmla="*/ 509997 w 608838"/>
                      <a:gd name="connsiteY109" fmla="*/ 196173 h 469966"/>
                      <a:gd name="connsiteX110" fmla="*/ 512123 w 608838"/>
                      <a:gd name="connsiteY110" fmla="*/ 193292 h 469966"/>
                      <a:gd name="connsiteX111" fmla="*/ 608838 w 608838"/>
                      <a:gd name="connsiteY111" fmla="*/ 327764 h 469966"/>
                      <a:gd name="connsiteX112" fmla="*/ 466725 w 608838"/>
                      <a:gd name="connsiteY112" fmla="*/ 469966 h 469966"/>
                      <a:gd name="connsiteX113" fmla="*/ 324612 w 608838"/>
                      <a:gd name="connsiteY113" fmla="*/ 328370 h 469966"/>
                      <a:gd name="connsiteX114" fmla="*/ 336151 w 608838"/>
                      <a:gd name="connsiteY114" fmla="*/ 273339 h 469966"/>
                      <a:gd name="connsiteX115" fmla="*/ 57391 w 608838"/>
                      <a:gd name="connsiteY115" fmla="*/ 273339 h 469966"/>
                      <a:gd name="connsiteX116" fmla="*/ 0 w 608838"/>
                      <a:gd name="connsiteY116" fmla="*/ 226038 h 469966"/>
                      <a:gd name="connsiteX117" fmla="*/ 0 w 608838"/>
                      <a:gd name="connsiteY117" fmla="*/ 166459 h 469966"/>
                      <a:gd name="connsiteX118" fmla="*/ 13816 w 608838"/>
                      <a:gd name="connsiteY118" fmla="*/ 141141 h 469966"/>
                      <a:gd name="connsiteX119" fmla="*/ 15790 w 608838"/>
                      <a:gd name="connsiteY119" fmla="*/ 142960 h 469966"/>
                      <a:gd name="connsiteX120" fmla="*/ 57391 w 608838"/>
                      <a:gd name="connsiteY120" fmla="*/ 126133 h 469966"/>
                      <a:gd name="connsiteX121" fmla="*/ 465511 w 608838"/>
                      <a:gd name="connsiteY121" fmla="*/ 126133 h 469966"/>
                      <a:gd name="connsiteX122" fmla="*/ 484186 w 608838"/>
                      <a:gd name="connsiteY122" fmla="*/ 106879 h 469966"/>
                      <a:gd name="connsiteX123" fmla="*/ 484186 w 608838"/>
                      <a:gd name="connsiteY123" fmla="*/ 47148 h 469966"/>
                      <a:gd name="connsiteX124" fmla="*/ 465511 w 608838"/>
                      <a:gd name="connsiteY124" fmla="*/ 31533 h 469966"/>
                      <a:gd name="connsiteX125" fmla="*/ 47371 w 608838"/>
                      <a:gd name="connsiteY125" fmla="*/ 31533 h 469966"/>
                      <a:gd name="connsiteX126" fmla="*/ 33402 w 608838"/>
                      <a:gd name="connsiteY126" fmla="*/ 47300 h 469966"/>
                      <a:gd name="connsiteX127" fmla="*/ 47371 w 608838"/>
                      <a:gd name="connsiteY127" fmla="*/ 63066 h 469966"/>
                      <a:gd name="connsiteX128" fmla="*/ 421025 w 608838"/>
                      <a:gd name="connsiteY128" fmla="*/ 63066 h 469966"/>
                      <a:gd name="connsiteX129" fmla="*/ 421025 w 608838"/>
                      <a:gd name="connsiteY129" fmla="*/ 94599 h 469966"/>
                      <a:gd name="connsiteX130" fmla="*/ 47371 w 608838"/>
                      <a:gd name="connsiteY130" fmla="*/ 94599 h 469966"/>
                      <a:gd name="connsiteX131" fmla="*/ 33402 w 608838"/>
                      <a:gd name="connsiteY131" fmla="*/ 110366 h 469966"/>
                      <a:gd name="connsiteX132" fmla="*/ 47371 w 608838"/>
                      <a:gd name="connsiteY132" fmla="*/ 126133 h 469966"/>
                      <a:gd name="connsiteX133" fmla="*/ 57391 w 608838"/>
                      <a:gd name="connsiteY133" fmla="*/ 126133 h 469966"/>
                      <a:gd name="connsiteX134" fmla="*/ 14727 w 608838"/>
                      <a:gd name="connsiteY134" fmla="*/ 141141 h 469966"/>
                      <a:gd name="connsiteX135" fmla="*/ 1822 w 608838"/>
                      <a:gd name="connsiteY135" fmla="*/ 106576 h 469966"/>
                      <a:gd name="connsiteX136" fmla="*/ 12905 w 608838"/>
                      <a:gd name="connsiteY136" fmla="*/ 76559 h 469966"/>
                      <a:gd name="connsiteX137" fmla="*/ 1822 w 608838"/>
                      <a:gd name="connsiteY137" fmla="*/ 46390 h 469966"/>
                      <a:gd name="connsiteX138" fmla="*/ 47371 w 608838"/>
                      <a:gd name="connsiteY138" fmla="*/ 0 h 4699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</a:cxnLst>
                    <a:rect l="l" t="t" r="r" b="b"/>
                    <a:pathLst>
                      <a:path w="608838" h="469966">
                        <a:moveTo>
                          <a:pt x="477544" y="339278"/>
                        </a:moveTo>
                        <a:cubicBezTo>
                          <a:pt x="474507" y="337761"/>
                          <a:pt x="471773" y="339430"/>
                          <a:pt x="471773" y="342918"/>
                        </a:cubicBezTo>
                        <a:lnTo>
                          <a:pt x="471317" y="366879"/>
                        </a:lnTo>
                        <a:cubicBezTo>
                          <a:pt x="471165" y="370367"/>
                          <a:pt x="473595" y="372945"/>
                          <a:pt x="476633" y="372187"/>
                        </a:cubicBezTo>
                        <a:cubicBezTo>
                          <a:pt x="478760" y="371580"/>
                          <a:pt x="480430" y="370822"/>
                          <a:pt x="481797" y="369912"/>
                        </a:cubicBezTo>
                        <a:cubicBezTo>
                          <a:pt x="485747" y="367182"/>
                          <a:pt x="487721" y="362329"/>
                          <a:pt x="487873" y="355353"/>
                        </a:cubicBezTo>
                        <a:cubicBezTo>
                          <a:pt x="488025" y="349894"/>
                          <a:pt x="486202" y="345647"/>
                          <a:pt x="482709" y="342463"/>
                        </a:cubicBezTo>
                        <a:cubicBezTo>
                          <a:pt x="481494" y="341401"/>
                          <a:pt x="479671" y="340340"/>
                          <a:pt x="477544" y="339278"/>
                        </a:cubicBezTo>
                        <a:close/>
                        <a:moveTo>
                          <a:pt x="457951" y="276494"/>
                        </a:moveTo>
                        <a:cubicBezTo>
                          <a:pt x="455368" y="277100"/>
                          <a:pt x="453394" y="278314"/>
                          <a:pt x="451875" y="279830"/>
                        </a:cubicBezTo>
                        <a:cubicBezTo>
                          <a:pt x="449293" y="282560"/>
                          <a:pt x="447926" y="286351"/>
                          <a:pt x="447774" y="291052"/>
                        </a:cubicBezTo>
                        <a:cubicBezTo>
                          <a:pt x="447622" y="296209"/>
                          <a:pt x="449597" y="300455"/>
                          <a:pt x="453394" y="303488"/>
                        </a:cubicBezTo>
                        <a:cubicBezTo>
                          <a:pt x="454609" y="304550"/>
                          <a:pt x="456128" y="305459"/>
                          <a:pt x="458102" y="306369"/>
                        </a:cubicBezTo>
                        <a:cubicBezTo>
                          <a:pt x="460988" y="307583"/>
                          <a:pt x="463419" y="305611"/>
                          <a:pt x="463419" y="302275"/>
                        </a:cubicBezTo>
                        <a:lnTo>
                          <a:pt x="463874" y="281953"/>
                        </a:lnTo>
                        <a:cubicBezTo>
                          <a:pt x="463874" y="278465"/>
                          <a:pt x="461140" y="275584"/>
                          <a:pt x="457951" y="276494"/>
                        </a:cubicBezTo>
                        <a:close/>
                        <a:moveTo>
                          <a:pt x="468583" y="242675"/>
                        </a:moveTo>
                        <a:cubicBezTo>
                          <a:pt x="471013" y="242827"/>
                          <a:pt x="473747" y="245557"/>
                          <a:pt x="473747" y="248893"/>
                        </a:cubicBezTo>
                        <a:lnTo>
                          <a:pt x="473747" y="249196"/>
                        </a:lnTo>
                        <a:cubicBezTo>
                          <a:pt x="473747" y="252533"/>
                          <a:pt x="476329" y="255717"/>
                          <a:pt x="479671" y="256324"/>
                        </a:cubicBezTo>
                        <a:cubicBezTo>
                          <a:pt x="486810" y="257689"/>
                          <a:pt x="492582" y="260267"/>
                          <a:pt x="496986" y="263603"/>
                        </a:cubicBezTo>
                        <a:cubicBezTo>
                          <a:pt x="497746" y="264210"/>
                          <a:pt x="498353" y="265120"/>
                          <a:pt x="498961" y="265726"/>
                        </a:cubicBezTo>
                        <a:cubicBezTo>
                          <a:pt x="506556" y="271489"/>
                          <a:pt x="511112" y="278920"/>
                          <a:pt x="512327" y="289688"/>
                        </a:cubicBezTo>
                        <a:cubicBezTo>
                          <a:pt x="512631" y="293024"/>
                          <a:pt x="509897" y="295754"/>
                          <a:pt x="506404" y="295754"/>
                        </a:cubicBezTo>
                        <a:lnTo>
                          <a:pt x="494252" y="295450"/>
                        </a:lnTo>
                        <a:cubicBezTo>
                          <a:pt x="490911" y="295450"/>
                          <a:pt x="488025" y="292569"/>
                          <a:pt x="487417" y="289233"/>
                        </a:cubicBezTo>
                        <a:cubicBezTo>
                          <a:pt x="486962" y="286806"/>
                          <a:pt x="486354" y="284683"/>
                          <a:pt x="485595" y="283167"/>
                        </a:cubicBezTo>
                        <a:cubicBezTo>
                          <a:pt x="484228" y="280437"/>
                          <a:pt x="481949" y="278465"/>
                          <a:pt x="479063" y="277100"/>
                        </a:cubicBezTo>
                        <a:cubicBezTo>
                          <a:pt x="475874" y="275736"/>
                          <a:pt x="472988" y="278465"/>
                          <a:pt x="472836" y="281953"/>
                        </a:cubicBezTo>
                        <a:lnTo>
                          <a:pt x="472532" y="305004"/>
                        </a:lnTo>
                        <a:cubicBezTo>
                          <a:pt x="472380" y="308341"/>
                          <a:pt x="474962" y="312132"/>
                          <a:pt x="478152" y="313345"/>
                        </a:cubicBezTo>
                        <a:cubicBezTo>
                          <a:pt x="489544" y="317743"/>
                          <a:pt x="497442" y="321838"/>
                          <a:pt x="501695" y="325174"/>
                        </a:cubicBezTo>
                        <a:cubicBezTo>
                          <a:pt x="510049" y="331847"/>
                          <a:pt x="513998" y="341098"/>
                          <a:pt x="513694" y="352927"/>
                        </a:cubicBezTo>
                        <a:cubicBezTo>
                          <a:pt x="513391" y="368547"/>
                          <a:pt x="507467" y="379921"/>
                          <a:pt x="495923" y="386745"/>
                        </a:cubicBezTo>
                        <a:cubicBezTo>
                          <a:pt x="490303" y="389930"/>
                          <a:pt x="483924" y="392205"/>
                          <a:pt x="476937" y="393266"/>
                        </a:cubicBezTo>
                        <a:cubicBezTo>
                          <a:pt x="473443" y="393721"/>
                          <a:pt x="470709" y="396603"/>
                          <a:pt x="470557" y="399939"/>
                        </a:cubicBezTo>
                        <a:lnTo>
                          <a:pt x="470557" y="406308"/>
                        </a:lnTo>
                        <a:cubicBezTo>
                          <a:pt x="470406" y="409796"/>
                          <a:pt x="468279" y="412526"/>
                          <a:pt x="465849" y="412526"/>
                        </a:cubicBezTo>
                        <a:cubicBezTo>
                          <a:pt x="463419" y="412375"/>
                          <a:pt x="461444" y="409645"/>
                          <a:pt x="461444" y="406157"/>
                        </a:cubicBezTo>
                        <a:lnTo>
                          <a:pt x="461596" y="400091"/>
                        </a:lnTo>
                        <a:cubicBezTo>
                          <a:pt x="461596" y="396603"/>
                          <a:pt x="458862" y="393570"/>
                          <a:pt x="455520" y="392963"/>
                        </a:cubicBezTo>
                        <a:cubicBezTo>
                          <a:pt x="446407" y="391143"/>
                          <a:pt x="439420" y="388717"/>
                          <a:pt x="434407" y="385380"/>
                        </a:cubicBezTo>
                        <a:cubicBezTo>
                          <a:pt x="425294" y="378859"/>
                          <a:pt x="420282" y="368699"/>
                          <a:pt x="419522" y="354747"/>
                        </a:cubicBezTo>
                        <a:cubicBezTo>
                          <a:pt x="419370" y="351259"/>
                          <a:pt x="422256" y="348680"/>
                          <a:pt x="425598" y="348680"/>
                        </a:cubicBezTo>
                        <a:lnTo>
                          <a:pt x="438508" y="348984"/>
                        </a:lnTo>
                        <a:cubicBezTo>
                          <a:pt x="441850" y="348984"/>
                          <a:pt x="444888" y="351714"/>
                          <a:pt x="445344" y="355202"/>
                        </a:cubicBezTo>
                        <a:cubicBezTo>
                          <a:pt x="446103" y="359751"/>
                          <a:pt x="446862" y="362936"/>
                          <a:pt x="447926" y="364907"/>
                        </a:cubicBezTo>
                        <a:cubicBezTo>
                          <a:pt x="449597" y="367789"/>
                          <a:pt x="452331" y="369912"/>
                          <a:pt x="456128" y="371428"/>
                        </a:cubicBezTo>
                        <a:cubicBezTo>
                          <a:pt x="459318" y="372793"/>
                          <a:pt x="462203" y="370518"/>
                          <a:pt x="462203" y="367030"/>
                        </a:cubicBezTo>
                        <a:lnTo>
                          <a:pt x="462811" y="339581"/>
                        </a:lnTo>
                        <a:cubicBezTo>
                          <a:pt x="462811" y="336245"/>
                          <a:pt x="461140" y="332909"/>
                          <a:pt x="459166" y="332302"/>
                        </a:cubicBezTo>
                        <a:lnTo>
                          <a:pt x="455368" y="331089"/>
                        </a:lnTo>
                        <a:cubicBezTo>
                          <a:pt x="443521" y="327449"/>
                          <a:pt x="435319" y="322445"/>
                          <a:pt x="430610" y="316075"/>
                        </a:cubicBezTo>
                        <a:cubicBezTo>
                          <a:pt x="425750" y="309857"/>
                          <a:pt x="423471" y="302275"/>
                          <a:pt x="423623" y="293631"/>
                        </a:cubicBezTo>
                        <a:cubicBezTo>
                          <a:pt x="423775" y="287868"/>
                          <a:pt x="424838" y="283318"/>
                          <a:pt x="426813" y="278769"/>
                        </a:cubicBezTo>
                        <a:cubicBezTo>
                          <a:pt x="427724" y="276494"/>
                          <a:pt x="428939" y="273309"/>
                          <a:pt x="430154" y="273309"/>
                        </a:cubicBezTo>
                        <a:cubicBezTo>
                          <a:pt x="431673" y="273309"/>
                          <a:pt x="433040" y="268456"/>
                          <a:pt x="434863" y="266636"/>
                        </a:cubicBezTo>
                        <a:cubicBezTo>
                          <a:pt x="439420" y="262390"/>
                          <a:pt x="444128" y="258599"/>
                          <a:pt x="449597" y="257082"/>
                        </a:cubicBezTo>
                        <a:cubicBezTo>
                          <a:pt x="451723" y="256324"/>
                          <a:pt x="454153" y="255869"/>
                          <a:pt x="457647" y="255566"/>
                        </a:cubicBezTo>
                        <a:cubicBezTo>
                          <a:pt x="460988" y="255111"/>
                          <a:pt x="463267" y="252229"/>
                          <a:pt x="463267" y="248893"/>
                        </a:cubicBezTo>
                        <a:lnTo>
                          <a:pt x="463267" y="248741"/>
                        </a:lnTo>
                        <a:cubicBezTo>
                          <a:pt x="463267" y="245405"/>
                          <a:pt x="466153" y="242675"/>
                          <a:pt x="468583" y="242675"/>
                        </a:cubicBezTo>
                        <a:close/>
                        <a:moveTo>
                          <a:pt x="516374" y="212849"/>
                        </a:moveTo>
                        <a:cubicBezTo>
                          <a:pt x="559949" y="232709"/>
                          <a:pt x="589556" y="276522"/>
                          <a:pt x="589556" y="327612"/>
                        </a:cubicBezTo>
                        <a:cubicBezTo>
                          <a:pt x="589556" y="276674"/>
                          <a:pt x="560860" y="232860"/>
                          <a:pt x="517285" y="213000"/>
                        </a:cubicBezTo>
                        <a:cubicBezTo>
                          <a:pt x="517285" y="213000"/>
                          <a:pt x="516374" y="212849"/>
                          <a:pt x="516374" y="212849"/>
                        </a:cubicBezTo>
                        <a:close/>
                        <a:moveTo>
                          <a:pt x="475380" y="210272"/>
                        </a:moveTo>
                        <a:cubicBezTo>
                          <a:pt x="480694" y="210272"/>
                          <a:pt x="485097" y="214516"/>
                          <a:pt x="487374" y="218761"/>
                        </a:cubicBezTo>
                        <a:cubicBezTo>
                          <a:pt x="480694" y="217397"/>
                          <a:pt x="473710" y="218003"/>
                          <a:pt x="466725" y="218003"/>
                        </a:cubicBezTo>
                        <a:cubicBezTo>
                          <a:pt x="441370" y="218003"/>
                          <a:pt x="418139" y="220732"/>
                          <a:pt x="399464" y="241805"/>
                        </a:cubicBezTo>
                        <a:cubicBezTo>
                          <a:pt x="388229" y="252266"/>
                          <a:pt x="378815" y="262726"/>
                          <a:pt x="371528" y="273339"/>
                        </a:cubicBezTo>
                        <a:cubicBezTo>
                          <a:pt x="361810" y="283799"/>
                          <a:pt x="356193" y="308055"/>
                          <a:pt x="356193" y="328370"/>
                        </a:cubicBezTo>
                        <a:cubicBezTo>
                          <a:pt x="356193" y="389314"/>
                          <a:pt x="405689" y="437978"/>
                          <a:pt x="466725" y="437978"/>
                        </a:cubicBezTo>
                        <a:cubicBezTo>
                          <a:pt x="527609" y="437978"/>
                          <a:pt x="577258" y="388404"/>
                          <a:pt x="577258" y="327612"/>
                        </a:cubicBezTo>
                        <a:cubicBezTo>
                          <a:pt x="577258" y="286225"/>
                          <a:pt x="554331" y="250295"/>
                          <a:pt x="520473" y="231344"/>
                        </a:cubicBezTo>
                        <a:cubicBezTo>
                          <a:pt x="520777" y="229525"/>
                          <a:pt x="521081" y="228009"/>
                          <a:pt x="521081" y="226190"/>
                        </a:cubicBezTo>
                        <a:cubicBezTo>
                          <a:pt x="521081" y="226038"/>
                          <a:pt x="521081" y="226038"/>
                          <a:pt x="521081" y="226038"/>
                        </a:cubicBezTo>
                        <a:cubicBezTo>
                          <a:pt x="521081" y="227706"/>
                          <a:pt x="520777" y="229222"/>
                          <a:pt x="520473" y="230890"/>
                        </a:cubicBezTo>
                        <a:cubicBezTo>
                          <a:pt x="510301" y="225129"/>
                          <a:pt x="499217" y="220581"/>
                          <a:pt x="487374" y="218307"/>
                        </a:cubicBezTo>
                        <a:cubicBezTo>
                          <a:pt x="485097" y="214062"/>
                          <a:pt x="480694" y="210272"/>
                          <a:pt x="475380" y="210272"/>
                        </a:cubicBezTo>
                        <a:close/>
                        <a:moveTo>
                          <a:pt x="479327" y="201327"/>
                        </a:moveTo>
                        <a:cubicBezTo>
                          <a:pt x="493296" y="202995"/>
                          <a:pt x="506657" y="207088"/>
                          <a:pt x="518803" y="212697"/>
                        </a:cubicBezTo>
                        <a:cubicBezTo>
                          <a:pt x="518803" y="212546"/>
                          <a:pt x="518803" y="212394"/>
                          <a:pt x="518651" y="212242"/>
                        </a:cubicBezTo>
                        <a:cubicBezTo>
                          <a:pt x="506505" y="206785"/>
                          <a:pt x="493296" y="202843"/>
                          <a:pt x="479327" y="201327"/>
                        </a:cubicBezTo>
                        <a:close/>
                        <a:moveTo>
                          <a:pt x="57391" y="157666"/>
                        </a:moveTo>
                        <a:cubicBezTo>
                          <a:pt x="46612" y="157666"/>
                          <a:pt x="31580" y="161759"/>
                          <a:pt x="31580" y="166459"/>
                        </a:cubicBezTo>
                        <a:lnTo>
                          <a:pt x="31580" y="226038"/>
                        </a:lnTo>
                        <a:cubicBezTo>
                          <a:pt x="31580" y="230738"/>
                          <a:pt x="46612" y="241805"/>
                          <a:pt x="57391" y="241805"/>
                        </a:cubicBezTo>
                        <a:lnTo>
                          <a:pt x="354978" y="241805"/>
                        </a:lnTo>
                        <a:cubicBezTo>
                          <a:pt x="363481" y="231193"/>
                          <a:pt x="373350" y="220732"/>
                          <a:pt x="384433" y="210272"/>
                        </a:cubicBezTo>
                        <a:lnTo>
                          <a:pt x="94742" y="210272"/>
                        </a:lnTo>
                        <a:lnTo>
                          <a:pt x="94742" y="178738"/>
                        </a:lnTo>
                        <a:lnTo>
                          <a:pt x="475380" y="178738"/>
                        </a:lnTo>
                        <a:cubicBezTo>
                          <a:pt x="483123" y="178738"/>
                          <a:pt x="489500" y="175858"/>
                          <a:pt x="489500" y="168126"/>
                        </a:cubicBezTo>
                        <a:cubicBezTo>
                          <a:pt x="489500" y="160395"/>
                          <a:pt x="483123" y="157666"/>
                          <a:pt x="475380" y="157666"/>
                        </a:cubicBezTo>
                        <a:lnTo>
                          <a:pt x="465511" y="157666"/>
                        </a:lnTo>
                        <a:close/>
                        <a:moveTo>
                          <a:pt x="47371" y="0"/>
                        </a:moveTo>
                        <a:lnTo>
                          <a:pt x="465511" y="0"/>
                        </a:lnTo>
                        <a:cubicBezTo>
                          <a:pt x="488133" y="0"/>
                          <a:pt x="515766" y="19405"/>
                          <a:pt x="515766" y="47148"/>
                        </a:cubicBezTo>
                        <a:lnTo>
                          <a:pt x="515766" y="106879"/>
                        </a:lnTo>
                        <a:cubicBezTo>
                          <a:pt x="515766" y="117946"/>
                          <a:pt x="513185" y="129923"/>
                          <a:pt x="505442" y="137351"/>
                        </a:cubicBezTo>
                        <a:cubicBezTo>
                          <a:pt x="497091" y="128861"/>
                          <a:pt x="488285" y="126133"/>
                          <a:pt x="475380" y="126133"/>
                        </a:cubicBezTo>
                        <a:cubicBezTo>
                          <a:pt x="487526" y="126133"/>
                          <a:pt x="498306" y="130984"/>
                          <a:pt x="506505" y="138716"/>
                        </a:cubicBezTo>
                        <a:cubicBezTo>
                          <a:pt x="506960" y="138261"/>
                          <a:pt x="507568" y="137806"/>
                          <a:pt x="508023" y="137200"/>
                        </a:cubicBezTo>
                        <a:cubicBezTo>
                          <a:pt x="516070" y="145538"/>
                          <a:pt x="521081" y="153876"/>
                          <a:pt x="521081" y="166307"/>
                        </a:cubicBezTo>
                        <a:cubicBezTo>
                          <a:pt x="521081" y="176313"/>
                          <a:pt x="517588" y="185257"/>
                          <a:pt x="512123" y="192837"/>
                        </a:cubicBezTo>
                        <a:cubicBezTo>
                          <a:pt x="501191" y="189047"/>
                          <a:pt x="489500" y="186319"/>
                          <a:pt x="477657" y="185257"/>
                        </a:cubicBezTo>
                        <a:cubicBezTo>
                          <a:pt x="489500" y="186470"/>
                          <a:pt x="501191" y="189502"/>
                          <a:pt x="512123" y="193141"/>
                        </a:cubicBezTo>
                        <a:cubicBezTo>
                          <a:pt x="511363" y="194202"/>
                          <a:pt x="510756" y="195111"/>
                          <a:pt x="509997" y="196021"/>
                        </a:cubicBezTo>
                        <a:cubicBezTo>
                          <a:pt x="509997" y="196021"/>
                          <a:pt x="509997" y="196173"/>
                          <a:pt x="509997" y="196173"/>
                        </a:cubicBezTo>
                        <a:cubicBezTo>
                          <a:pt x="510756" y="195263"/>
                          <a:pt x="511363" y="194202"/>
                          <a:pt x="512123" y="193292"/>
                        </a:cubicBezTo>
                        <a:cubicBezTo>
                          <a:pt x="568300" y="212242"/>
                          <a:pt x="608838" y="265455"/>
                          <a:pt x="608838" y="327764"/>
                        </a:cubicBezTo>
                        <a:cubicBezTo>
                          <a:pt x="608838" y="405990"/>
                          <a:pt x="545070" y="469966"/>
                          <a:pt x="466725" y="469966"/>
                        </a:cubicBezTo>
                        <a:cubicBezTo>
                          <a:pt x="388381" y="469966"/>
                          <a:pt x="324612" y="406597"/>
                          <a:pt x="324612" y="328370"/>
                        </a:cubicBezTo>
                        <a:cubicBezTo>
                          <a:pt x="324612" y="308510"/>
                          <a:pt x="328712" y="283799"/>
                          <a:pt x="336151" y="273339"/>
                        </a:cubicBezTo>
                        <a:lnTo>
                          <a:pt x="57391" y="273339"/>
                        </a:lnTo>
                        <a:cubicBezTo>
                          <a:pt x="34769" y="273339"/>
                          <a:pt x="0" y="253933"/>
                          <a:pt x="0" y="226038"/>
                        </a:cubicBezTo>
                        <a:lnTo>
                          <a:pt x="0" y="166459"/>
                        </a:lnTo>
                        <a:cubicBezTo>
                          <a:pt x="0" y="155392"/>
                          <a:pt x="6073" y="148570"/>
                          <a:pt x="13816" y="141141"/>
                        </a:cubicBezTo>
                        <a:cubicBezTo>
                          <a:pt x="14424" y="141748"/>
                          <a:pt x="15031" y="142354"/>
                          <a:pt x="15790" y="142960"/>
                        </a:cubicBezTo>
                        <a:cubicBezTo>
                          <a:pt x="27329" y="132348"/>
                          <a:pt x="44030" y="126133"/>
                          <a:pt x="57391" y="126133"/>
                        </a:cubicBezTo>
                        <a:lnTo>
                          <a:pt x="465511" y="126133"/>
                        </a:lnTo>
                        <a:cubicBezTo>
                          <a:pt x="476291" y="126133"/>
                          <a:pt x="484186" y="111427"/>
                          <a:pt x="484186" y="106879"/>
                        </a:cubicBezTo>
                        <a:lnTo>
                          <a:pt x="484186" y="47148"/>
                        </a:lnTo>
                        <a:cubicBezTo>
                          <a:pt x="484186" y="42600"/>
                          <a:pt x="476291" y="31533"/>
                          <a:pt x="465511" y="31533"/>
                        </a:cubicBezTo>
                        <a:lnTo>
                          <a:pt x="47371" y="31533"/>
                        </a:lnTo>
                        <a:cubicBezTo>
                          <a:pt x="39627" y="31533"/>
                          <a:pt x="33402" y="39568"/>
                          <a:pt x="33402" y="47300"/>
                        </a:cubicBezTo>
                        <a:cubicBezTo>
                          <a:pt x="33402" y="55031"/>
                          <a:pt x="39627" y="63066"/>
                          <a:pt x="47371" y="63066"/>
                        </a:cubicBezTo>
                        <a:lnTo>
                          <a:pt x="421025" y="63066"/>
                        </a:lnTo>
                        <a:lnTo>
                          <a:pt x="421025" y="94599"/>
                        </a:lnTo>
                        <a:lnTo>
                          <a:pt x="47371" y="94599"/>
                        </a:lnTo>
                        <a:cubicBezTo>
                          <a:pt x="39627" y="94599"/>
                          <a:pt x="33402" y="102634"/>
                          <a:pt x="33402" y="110366"/>
                        </a:cubicBezTo>
                        <a:cubicBezTo>
                          <a:pt x="33402" y="118098"/>
                          <a:pt x="39627" y="126133"/>
                          <a:pt x="47371" y="126133"/>
                        </a:cubicBezTo>
                        <a:lnTo>
                          <a:pt x="57391" y="126133"/>
                        </a:lnTo>
                        <a:cubicBezTo>
                          <a:pt x="43727" y="126133"/>
                          <a:pt x="26418" y="129923"/>
                          <a:pt x="14727" y="141141"/>
                        </a:cubicBezTo>
                        <a:cubicBezTo>
                          <a:pt x="6680" y="132803"/>
                          <a:pt x="1822" y="119007"/>
                          <a:pt x="1822" y="106576"/>
                        </a:cubicBezTo>
                        <a:cubicBezTo>
                          <a:pt x="1822" y="95206"/>
                          <a:pt x="5921" y="84594"/>
                          <a:pt x="12905" y="76559"/>
                        </a:cubicBezTo>
                        <a:cubicBezTo>
                          <a:pt x="5921" y="68675"/>
                          <a:pt x="1822" y="57760"/>
                          <a:pt x="1822" y="46390"/>
                        </a:cubicBezTo>
                        <a:cubicBezTo>
                          <a:pt x="1822" y="21224"/>
                          <a:pt x="22167" y="0"/>
                          <a:pt x="47371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p14="http://schemas.microsoft.com/office/powerpoint/2010/main" xmlns:a14="http://schemas.microsoft.com/office/drawing/2010/main" xmlns:lc="http://schemas.openxmlformats.org/drawingml/2006/lockedCanvas" xmlns="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p14="http://schemas.microsoft.com/office/powerpoint/2010/main" xmlns:a14="http://schemas.microsoft.com/office/drawing/2010/main" xmlns:lc="http://schemas.openxmlformats.org/drawingml/2006/lockedCanvas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>
                      <a:solidFill>
                        <a:schemeClr val="accent2"/>
                      </a:solidFill>
                      <a:latin typeface="Agency FB" panose="020B0503020202020204" pitchFamily="34" charset="0"/>
                    </a:endParaRPr>
                  </a:p>
                </p:txBody>
              </p:sp>
            </p:grpSp>
            <p:sp>
              <p:nvSpPr>
                <p:cNvPr id="188" name="îṧlíḍé"/>
                <p:cNvSpPr/>
                <p:nvPr/>
              </p:nvSpPr>
              <p:spPr>
                <a:xfrm rot="10800000">
                  <a:off x="2339175" y="4681376"/>
                  <a:ext cx="334117" cy="288032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>
                    <a:solidFill>
                      <a:schemeClr val="accent2"/>
                    </a:solidFill>
                    <a:latin typeface="Agency FB" panose="020B0503020202020204" pitchFamily="34" charset="0"/>
                  </a:endParaRPr>
                </a:p>
              </p:txBody>
            </p:sp>
          </p:grpSp>
          <p:grpSp>
            <p:nvGrpSpPr>
              <p:cNvPr id="168" name="îṣļïḓê"/>
              <p:cNvGrpSpPr/>
              <p:nvPr/>
            </p:nvGrpSpPr>
            <p:grpSpPr>
              <a:xfrm>
                <a:off x="4223792" y="1985563"/>
                <a:ext cx="1905000" cy="2079754"/>
                <a:chOff x="1556810" y="2889654"/>
                <a:chExt cx="1905000" cy="2079754"/>
              </a:xfrm>
            </p:grpSpPr>
            <p:grpSp>
              <p:nvGrpSpPr>
                <p:cNvPr id="183" name="ïṧľïḍê"/>
                <p:cNvGrpSpPr/>
                <p:nvPr/>
              </p:nvGrpSpPr>
              <p:grpSpPr>
                <a:xfrm>
                  <a:off x="1556810" y="2889654"/>
                  <a:ext cx="1905000" cy="1960650"/>
                  <a:chOff x="5869897" y="6133268"/>
                  <a:chExt cx="3809999" cy="3921300"/>
                </a:xfrm>
              </p:grpSpPr>
              <p:sp>
                <p:nvSpPr>
                  <p:cNvPr id="185" name="isḻíďé"/>
                  <p:cNvSpPr/>
                  <p:nvPr/>
                </p:nvSpPr>
                <p:spPr>
                  <a:xfrm>
                    <a:off x="5869897" y="6133268"/>
                    <a:ext cx="3809999" cy="3921300"/>
                  </a:xfrm>
                  <a:prstGeom prst="roundRect">
                    <a:avLst>
                      <a:gd name="adj" fmla="val 3932"/>
                    </a:avLst>
                  </a:prstGeom>
                  <a:solidFill>
                    <a:schemeClr val="bg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>
                      <a:solidFill>
                        <a:schemeClr val="accent2"/>
                      </a:solidFill>
                      <a:latin typeface="Agency FB" panose="020B0503020202020204" pitchFamily="34" charset="0"/>
                    </a:endParaRPr>
                  </a:p>
                </p:txBody>
              </p:sp>
              <p:sp>
                <p:nvSpPr>
                  <p:cNvPr id="186" name="iṩļíḋè"/>
                  <p:cNvSpPr>
                    <a:spLocks/>
                  </p:cNvSpPr>
                  <p:nvPr/>
                </p:nvSpPr>
                <p:spPr bwMode="auto">
                  <a:xfrm>
                    <a:off x="7338853" y="6885735"/>
                    <a:ext cx="979368" cy="964861"/>
                  </a:xfrm>
                  <a:custGeom>
                    <a:avLst/>
                    <a:gdLst>
                      <a:gd name="connsiteX0" fmla="*/ 373273 h 605239"/>
                      <a:gd name="connsiteY0" fmla="*/ 373273 h 605239"/>
                      <a:gd name="connsiteX1" fmla="*/ 373273 h 605239"/>
                      <a:gd name="connsiteY1" fmla="*/ 373273 h 605239"/>
                      <a:gd name="connsiteX2" fmla="*/ 373273 h 605239"/>
                      <a:gd name="connsiteY2" fmla="*/ 373273 h 605239"/>
                      <a:gd name="connsiteX3" fmla="*/ 373273 h 605239"/>
                      <a:gd name="connsiteY3" fmla="*/ 373273 h 605239"/>
                      <a:gd name="connsiteX4" fmla="*/ 373273 h 605239"/>
                      <a:gd name="connsiteY4" fmla="*/ 373273 h 605239"/>
                      <a:gd name="connsiteX5" fmla="*/ 373273 h 605239"/>
                      <a:gd name="connsiteY5" fmla="*/ 373273 h 605239"/>
                      <a:gd name="connsiteX6" fmla="*/ 373273 h 605239"/>
                      <a:gd name="connsiteY6" fmla="*/ 373273 h 605239"/>
                      <a:gd name="connsiteX7" fmla="*/ 373273 h 605239"/>
                      <a:gd name="connsiteY7" fmla="*/ 373273 h 605239"/>
                      <a:gd name="connsiteX8" fmla="*/ 373273 h 605239"/>
                      <a:gd name="connsiteY8" fmla="*/ 373273 h 605239"/>
                      <a:gd name="connsiteX9" fmla="*/ 373273 h 605239"/>
                      <a:gd name="connsiteY9" fmla="*/ 373273 h 605239"/>
                      <a:gd name="connsiteX10" fmla="*/ 373273 h 605239"/>
                      <a:gd name="connsiteY10" fmla="*/ 373273 h 605239"/>
                      <a:gd name="connsiteX11" fmla="*/ 373273 h 605239"/>
                      <a:gd name="connsiteY11" fmla="*/ 373273 h 605239"/>
                      <a:gd name="connsiteX12" fmla="*/ 373273 h 605239"/>
                      <a:gd name="connsiteY12" fmla="*/ 373273 h 605239"/>
                      <a:gd name="connsiteX13" fmla="*/ 373273 h 605239"/>
                      <a:gd name="connsiteY13" fmla="*/ 373273 h 605239"/>
                      <a:gd name="connsiteX14" fmla="*/ 373273 h 605239"/>
                      <a:gd name="connsiteY14" fmla="*/ 373273 h 605239"/>
                      <a:gd name="connsiteX15" fmla="*/ 373273 h 605239"/>
                      <a:gd name="connsiteY15" fmla="*/ 373273 h 605239"/>
                      <a:gd name="connsiteX16" fmla="*/ 373273 h 605239"/>
                      <a:gd name="connsiteY16" fmla="*/ 373273 h 605239"/>
                      <a:gd name="connsiteX17" fmla="*/ 373273 h 605239"/>
                      <a:gd name="connsiteY17" fmla="*/ 373273 h 605239"/>
                      <a:gd name="connsiteX18" fmla="*/ 373273 h 605239"/>
                      <a:gd name="connsiteY18" fmla="*/ 373273 h 605239"/>
                      <a:gd name="connsiteX19" fmla="*/ 373273 h 605239"/>
                      <a:gd name="connsiteY19" fmla="*/ 373273 h 605239"/>
                      <a:gd name="connsiteX20" fmla="*/ 373273 h 605239"/>
                      <a:gd name="connsiteY20" fmla="*/ 373273 h 605239"/>
                      <a:gd name="connsiteX21" fmla="*/ 373273 h 605239"/>
                      <a:gd name="connsiteY21" fmla="*/ 373273 h 605239"/>
                      <a:gd name="connsiteX22" fmla="*/ 373273 h 605239"/>
                      <a:gd name="connsiteY22" fmla="*/ 373273 h 605239"/>
                      <a:gd name="connsiteX23" fmla="*/ 373273 h 605239"/>
                      <a:gd name="connsiteY23" fmla="*/ 373273 h 605239"/>
                      <a:gd name="connsiteX24" fmla="*/ 373273 h 605239"/>
                      <a:gd name="connsiteY24" fmla="*/ 373273 h 605239"/>
                      <a:gd name="connsiteX25" fmla="*/ 373273 h 605239"/>
                      <a:gd name="connsiteY25" fmla="*/ 373273 h 605239"/>
                      <a:gd name="connsiteX26" fmla="*/ 373273 h 605239"/>
                      <a:gd name="connsiteY26" fmla="*/ 373273 h 605239"/>
                      <a:gd name="connsiteX27" fmla="*/ 373273 h 605239"/>
                      <a:gd name="connsiteY27" fmla="*/ 373273 h 605239"/>
                      <a:gd name="connsiteX28" fmla="*/ 373273 h 605239"/>
                      <a:gd name="connsiteY28" fmla="*/ 373273 h 605239"/>
                      <a:gd name="connsiteX29" fmla="*/ 373273 h 605239"/>
                      <a:gd name="connsiteY29" fmla="*/ 373273 h 605239"/>
                      <a:gd name="connsiteX30" fmla="*/ 373273 h 605239"/>
                      <a:gd name="connsiteY30" fmla="*/ 373273 h 605239"/>
                      <a:gd name="connsiteX31" fmla="*/ 373273 h 605239"/>
                      <a:gd name="connsiteY31" fmla="*/ 373273 h 605239"/>
                      <a:gd name="connsiteX32" fmla="*/ 373273 h 605239"/>
                      <a:gd name="connsiteY32" fmla="*/ 373273 h 605239"/>
                      <a:gd name="connsiteX33" fmla="*/ 373273 h 605239"/>
                      <a:gd name="connsiteY33" fmla="*/ 373273 h 605239"/>
                      <a:gd name="connsiteX34" fmla="*/ 373273 h 605239"/>
                      <a:gd name="connsiteY34" fmla="*/ 373273 h 605239"/>
                      <a:gd name="connsiteX35" fmla="*/ 373273 h 605239"/>
                      <a:gd name="connsiteY35" fmla="*/ 373273 h 605239"/>
                      <a:gd name="connsiteX36" fmla="*/ 373273 h 605239"/>
                      <a:gd name="connsiteY36" fmla="*/ 373273 h 605239"/>
                      <a:gd name="connsiteX37" fmla="*/ 373273 h 605239"/>
                      <a:gd name="connsiteY37" fmla="*/ 373273 h 605239"/>
                      <a:gd name="connsiteX38" fmla="*/ 373273 h 605239"/>
                      <a:gd name="connsiteY38" fmla="*/ 373273 h 605239"/>
                      <a:gd name="connsiteX39" fmla="*/ 373273 h 605239"/>
                      <a:gd name="connsiteY39" fmla="*/ 373273 h 605239"/>
                      <a:gd name="connsiteX40" fmla="*/ 373273 h 605239"/>
                      <a:gd name="connsiteY40" fmla="*/ 373273 h 605239"/>
                      <a:gd name="connsiteX41" fmla="*/ 373273 h 605239"/>
                      <a:gd name="connsiteY41" fmla="*/ 373273 h 605239"/>
                      <a:gd name="connsiteX42" fmla="*/ 373273 h 605239"/>
                      <a:gd name="connsiteY42" fmla="*/ 373273 h 605239"/>
                      <a:gd name="connsiteX43" fmla="*/ 373273 h 605239"/>
                      <a:gd name="connsiteY43" fmla="*/ 373273 h 605239"/>
                      <a:gd name="connsiteX44" fmla="*/ 373273 h 605239"/>
                      <a:gd name="connsiteY44" fmla="*/ 373273 h 605239"/>
                      <a:gd name="connsiteX45" fmla="*/ 373273 h 605239"/>
                      <a:gd name="connsiteY45" fmla="*/ 373273 h 605239"/>
                      <a:gd name="connsiteX46" fmla="*/ 373273 h 605239"/>
                      <a:gd name="connsiteY46" fmla="*/ 373273 h 605239"/>
                      <a:gd name="connsiteX47" fmla="*/ 373273 h 605239"/>
                      <a:gd name="connsiteY47" fmla="*/ 373273 h 605239"/>
                      <a:gd name="connsiteX48" fmla="*/ 373273 h 605239"/>
                      <a:gd name="connsiteY48" fmla="*/ 373273 h 605239"/>
                      <a:gd name="connsiteX49" fmla="*/ 373273 h 605239"/>
                      <a:gd name="connsiteY49" fmla="*/ 373273 h 605239"/>
                      <a:gd name="connsiteX50" fmla="*/ 373273 h 605239"/>
                      <a:gd name="connsiteY50" fmla="*/ 373273 h 605239"/>
                      <a:gd name="connsiteX51" fmla="*/ 373273 h 605239"/>
                      <a:gd name="connsiteY51" fmla="*/ 373273 h 605239"/>
                      <a:gd name="connsiteX52" fmla="*/ 373273 h 605239"/>
                      <a:gd name="connsiteY52" fmla="*/ 373273 h 605239"/>
                      <a:gd name="connsiteX53" fmla="*/ 373273 h 605239"/>
                      <a:gd name="connsiteY53" fmla="*/ 373273 h 605239"/>
                      <a:gd name="connsiteX54" fmla="*/ 373273 h 605239"/>
                      <a:gd name="connsiteY54" fmla="*/ 373273 h 605239"/>
                      <a:gd name="connsiteX55" fmla="*/ 373273 h 605239"/>
                      <a:gd name="connsiteY55" fmla="*/ 373273 h 605239"/>
                      <a:gd name="connsiteX56" fmla="*/ 373273 h 605239"/>
                      <a:gd name="connsiteY56" fmla="*/ 373273 h 605239"/>
                      <a:gd name="connsiteX57" fmla="*/ 373273 h 605239"/>
                      <a:gd name="connsiteY57" fmla="*/ 373273 h 605239"/>
                      <a:gd name="connsiteX58" fmla="*/ 373273 h 605239"/>
                      <a:gd name="connsiteY58" fmla="*/ 373273 h 605239"/>
                      <a:gd name="connsiteX59" fmla="*/ 373273 h 605239"/>
                      <a:gd name="connsiteY59" fmla="*/ 373273 h 605239"/>
                      <a:gd name="connsiteX60" fmla="*/ 373273 h 605239"/>
                      <a:gd name="connsiteY60" fmla="*/ 373273 h 605239"/>
                      <a:gd name="connsiteX61" fmla="*/ 373273 h 605239"/>
                      <a:gd name="connsiteY61" fmla="*/ 373273 h 605239"/>
                      <a:gd name="connsiteX62" fmla="*/ 373273 h 605239"/>
                      <a:gd name="connsiteY62" fmla="*/ 373273 h 605239"/>
                      <a:gd name="connsiteX63" fmla="*/ 373273 h 605239"/>
                      <a:gd name="connsiteY63" fmla="*/ 373273 h 605239"/>
                      <a:gd name="connsiteX64" fmla="*/ 373273 h 605239"/>
                      <a:gd name="connsiteY64" fmla="*/ 373273 h 605239"/>
                      <a:gd name="connsiteX65" fmla="*/ 373273 h 605239"/>
                      <a:gd name="connsiteY65" fmla="*/ 373273 h 605239"/>
                      <a:gd name="connsiteX66" fmla="*/ 373273 h 605239"/>
                      <a:gd name="connsiteY66" fmla="*/ 373273 h 605239"/>
                      <a:gd name="connsiteX67" fmla="*/ 373273 h 605239"/>
                      <a:gd name="connsiteY67" fmla="*/ 373273 h 605239"/>
                      <a:gd name="connsiteX68" fmla="*/ 373273 h 605239"/>
                      <a:gd name="connsiteY68" fmla="*/ 373273 h 605239"/>
                      <a:gd name="connsiteX69" fmla="*/ 373273 h 605239"/>
                      <a:gd name="connsiteY69" fmla="*/ 373273 h 605239"/>
                      <a:gd name="connsiteX70" fmla="*/ 373273 h 605239"/>
                      <a:gd name="connsiteY70" fmla="*/ 373273 h 605239"/>
                      <a:gd name="connsiteX71" fmla="*/ 373273 h 605239"/>
                      <a:gd name="connsiteY71" fmla="*/ 373273 h 605239"/>
                      <a:gd name="connsiteX72" fmla="*/ 373273 h 605239"/>
                      <a:gd name="connsiteY72" fmla="*/ 373273 h 605239"/>
                      <a:gd name="connsiteX73" fmla="*/ 373273 h 605239"/>
                      <a:gd name="connsiteY73" fmla="*/ 373273 h 605239"/>
                      <a:gd name="connsiteX74" fmla="*/ 373273 h 605239"/>
                      <a:gd name="connsiteY74" fmla="*/ 373273 h 605239"/>
                      <a:gd name="connsiteX75" fmla="*/ 373273 h 605239"/>
                      <a:gd name="connsiteY75" fmla="*/ 373273 h 605239"/>
                      <a:gd name="connsiteX76" fmla="*/ 373273 h 605239"/>
                      <a:gd name="connsiteY76" fmla="*/ 373273 h 605239"/>
                      <a:gd name="connsiteX77" fmla="*/ 373273 h 605239"/>
                      <a:gd name="connsiteY77" fmla="*/ 373273 h 605239"/>
                      <a:gd name="connsiteX78" fmla="*/ 373273 h 605239"/>
                      <a:gd name="connsiteY78" fmla="*/ 373273 h 605239"/>
                      <a:gd name="connsiteX79" fmla="*/ 373273 h 605239"/>
                      <a:gd name="connsiteY79" fmla="*/ 373273 h 605239"/>
                      <a:gd name="connsiteX80" fmla="*/ 373273 h 605239"/>
                      <a:gd name="connsiteY80" fmla="*/ 373273 h 605239"/>
                      <a:gd name="connsiteX81" fmla="*/ 373273 h 605239"/>
                      <a:gd name="connsiteY81" fmla="*/ 373273 h 605239"/>
                      <a:gd name="connsiteX82" fmla="*/ 373273 h 605239"/>
                      <a:gd name="connsiteY82" fmla="*/ 373273 h 605239"/>
                      <a:gd name="connsiteX83" fmla="*/ 373273 h 605239"/>
                      <a:gd name="connsiteY83" fmla="*/ 373273 h 605239"/>
                      <a:gd name="connsiteX84" fmla="*/ 373273 h 605239"/>
                      <a:gd name="connsiteY84" fmla="*/ 373273 h 605239"/>
                      <a:gd name="connsiteX85" fmla="*/ 373273 h 605239"/>
                      <a:gd name="connsiteY85" fmla="*/ 373273 h 605239"/>
                      <a:gd name="connsiteX86" fmla="*/ 373273 h 605239"/>
                      <a:gd name="connsiteY86" fmla="*/ 373273 h 605239"/>
                      <a:gd name="connsiteX87" fmla="*/ 373273 h 605239"/>
                      <a:gd name="connsiteY87" fmla="*/ 373273 h 605239"/>
                      <a:gd name="connsiteX88" fmla="*/ 373273 h 605239"/>
                      <a:gd name="connsiteY88" fmla="*/ 373273 h 605239"/>
                      <a:gd name="connsiteX89" fmla="*/ 373273 h 605239"/>
                      <a:gd name="connsiteY89" fmla="*/ 373273 h 605239"/>
                      <a:gd name="connsiteX90" fmla="*/ 373273 h 605239"/>
                      <a:gd name="connsiteY90" fmla="*/ 373273 h 605239"/>
                      <a:gd name="connsiteX91" fmla="*/ 373273 h 605239"/>
                      <a:gd name="connsiteY91" fmla="*/ 373273 h 605239"/>
                      <a:gd name="connsiteX92" fmla="*/ 373273 h 605239"/>
                      <a:gd name="connsiteY92" fmla="*/ 373273 h 605239"/>
                      <a:gd name="connsiteX93" fmla="*/ 373273 h 605239"/>
                      <a:gd name="connsiteY93" fmla="*/ 373273 h 605239"/>
                      <a:gd name="connsiteX94" fmla="*/ 373273 h 605239"/>
                      <a:gd name="connsiteY94" fmla="*/ 373273 h 605239"/>
                      <a:gd name="connsiteX95" fmla="*/ 373273 h 605239"/>
                      <a:gd name="connsiteY95" fmla="*/ 373273 h 605239"/>
                      <a:gd name="connsiteX96" fmla="*/ 373273 h 605239"/>
                      <a:gd name="connsiteY96" fmla="*/ 373273 h 605239"/>
                      <a:gd name="connsiteX97" fmla="*/ 373273 h 605239"/>
                      <a:gd name="connsiteY97" fmla="*/ 373273 h 605239"/>
                      <a:gd name="connsiteX98" fmla="*/ 373273 h 605239"/>
                      <a:gd name="connsiteY98" fmla="*/ 373273 h 605239"/>
                      <a:gd name="connsiteX99" fmla="*/ 373273 h 605239"/>
                      <a:gd name="connsiteY99" fmla="*/ 373273 h 605239"/>
                      <a:gd name="connsiteX100" fmla="*/ 373273 h 605239"/>
                      <a:gd name="connsiteY100" fmla="*/ 373273 h 605239"/>
                      <a:gd name="connsiteX101" fmla="*/ 373273 h 605239"/>
                      <a:gd name="connsiteY101" fmla="*/ 373273 h 605239"/>
                      <a:gd name="connsiteX102" fmla="*/ 373273 h 605239"/>
                      <a:gd name="connsiteY102" fmla="*/ 373273 h 605239"/>
                      <a:gd name="connsiteX103" fmla="*/ 373273 h 605239"/>
                      <a:gd name="connsiteY103" fmla="*/ 373273 h 605239"/>
                      <a:gd name="connsiteX104" fmla="*/ 373273 h 605239"/>
                      <a:gd name="connsiteY104" fmla="*/ 373273 h 605239"/>
                      <a:gd name="connsiteX105" fmla="*/ 373273 h 605239"/>
                      <a:gd name="connsiteY105" fmla="*/ 373273 h 605239"/>
                      <a:gd name="connsiteX106" fmla="*/ 373273 h 605239"/>
                      <a:gd name="connsiteY106" fmla="*/ 373273 h 605239"/>
                      <a:gd name="connsiteX107" fmla="*/ 373273 h 605239"/>
                      <a:gd name="connsiteY107" fmla="*/ 373273 h 605239"/>
                      <a:gd name="connsiteX108" fmla="*/ 373273 h 605239"/>
                      <a:gd name="connsiteY108" fmla="*/ 373273 h 605239"/>
                      <a:gd name="connsiteX109" fmla="*/ 373273 h 605239"/>
                      <a:gd name="connsiteY109" fmla="*/ 373273 h 605239"/>
                      <a:gd name="connsiteX110" fmla="*/ 373273 h 605239"/>
                      <a:gd name="connsiteY110" fmla="*/ 373273 h 605239"/>
                      <a:gd name="connsiteX111" fmla="*/ 373273 h 605239"/>
                      <a:gd name="connsiteY111" fmla="*/ 373273 h 605239"/>
                      <a:gd name="connsiteX112" fmla="*/ 373273 h 605239"/>
                      <a:gd name="connsiteY112" fmla="*/ 373273 h 605239"/>
                      <a:gd name="connsiteX113" fmla="*/ 373273 h 605239"/>
                      <a:gd name="connsiteY113" fmla="*/ 373273 h 605239"/>
                      <a:gd name="connsiteX114" fmla="*/ 373273 h 605239"/>
                      <a:gd name="connsiteY114" fmla="*/ 373273 h 605239"/>
                      <a:gd name="connsiteX115" fmla="*/ 373273 h 605239"/>
                      <a:gd name="connsiteY115" fmla="*/ 373273 h 605239"/>
                      <a:gd name="connsiteX116" fmla="*/ 373273 h 605239"/>
                      <a:gd name="connsiteY116" fmla="*/ 373273 h 6052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</a:cxnLst>
                    <a:rect l="l" t="t" r="r" b="b"/>
                    <a:pathLst>
                      <a:path w="605028" h="596066">
                        <a:moveTo>
                          <a:pt x="470081" y="563078"/>
                        </a:moveTo>
                        <a:lnTo>
                          <a:pt x="470081" y="565346"/>
                        </a:lnTo>
                        <a:cubicBezTo>
                          <a:pt x="470081" y="570912"/>
                          <a:pt x="474624" y="575448"/>
                          <a:pt x="480199" y="575448"/>
                        </a:cubicBezTo>
                        <a:lnTo>
                          <a:pt x="574260" y="575448"/>
                        </a:lnTo>
                        <a:cubicBezTo>
                          <a:pt x="579835" y="575448"/>
                          <a:pt x="584378" y="570912"/>
                          <a:pt x="584378" y="565346"/>
                        </a:cubicBezTo>
                        <a:lnTo>
                          <a:pt x="584378" y="563078"/>
                        </a:lnTo>
                        <a:close/>
                        <a:moveTo>
                          <a:pt x="245405" y="563078"/>
                        </a:moveTo>
                        <a:lnTo>
                          <a:pt x="245405" y="565346"/>
                        </a:lnTo>
                        <a:cubicBezTo>
                          <a:pt x="245405" y="570912"/>
                          <a:pt x="249949" y="575448"/>
                          <a:pt x="255526" y="575448"/>
                        </a:cubicBezTo>
                        <a:lnTo>
                          <a:pt x="349502" y="575448"/>
                        </a:lnTo>
                        <a:cubicBezTo>
                          <a:pt x="355079" y="575448"/>
                          <a:pt x="359623" y="570912"/>
                          <a:pt x="359623" y="565346"/>
                        </a:cubicBezTo>
                        <a:lnTo>
                          <a:pt x="359623" y="563078"/>
                        </a:lnTo>
                        <a:close/>
                        <a:moveTo>
                          <a:pt x="20650" y="563078"/>
                        </a:moveTo>
                        <a:lnTo>
                          <a:pt x="20650" y="565346"/>
                        </a:lnTo>
                        <a:cubicBezTo>
                          <a:pt x="20650" y="570912"/>
                          <a:pt x="25193" y="575448"/>
                          <a:pt x="30768" y="575448"/>
                        </a:cubicBezTo>
                        <a:lnTo>
                          <a:pt x="124829" y="575448"/>
                        </a:lnTo>
                        <a:cubicBezTo>
                          <a:pt x="130404" y="575448"/>
                          <a:pt x="134947" y="570912"/>
                          <a:pt x="134947" y="565346"/>
                        </a:cubicBezTo>
                        <a:lnTo>
                          <a:pt x="134947" y="563078"/>
                        </a:lnTo>
                        <a:close/>
                        <a:moveTo>
                          <a:pt x="480199" y="389887"/>
                        </a:moveTo>
                        <a:cubicBezTo>
                          <a:pt x="474624" y="389887"/>
                          <a:pt x="470081" y="394423"/>
                          <a:pt x="470081" y="399990"/>
                        </a:cubicBezTo>
                        <a:lnTo>
                          <a:pt x="470081" y="542460"/>
                        </a:lnTo>
                        <a:lnTo>
                          <a:pt x="584378" y="542460"/>
                        </a:lnTo>
                        <a:lnTo>
                          <a:pt x="584378" y="399990"/>
                        </a:lnTo>
                        <a:cubicBezTo>
                          <a:pt x="584378" y="394423"/>
                          <a:pt x="579835" y="389887"/>
                          <a:pt x="574260" y="389887"/>
                        </a:cubicBezTo>
                        <a:close/>
                        <a:moveTo>
                          <a:pt x="255526" y="389887"/>
                        </a:moveTo>
                        <a:cubicBezTo>
                          <a:pt x="249949" y="389887"/>
                          <a:pt x="245405" y="394423"/>
                          <a:pt x="245405" y="399990"/>
                        </a:cubicBezTo>
                        <a:lnTo>
                          <a:pt x="245405" y="542460"/>
                        </a:lnTo>
                        <a:lnTo>
                          <a:pt x="359623" y="542460"/>
                        </a:lnTo>
                        <a:lnTo>
                          <a:pt x="359623" y="399990"/>
                        </a:lnTo>
                        <a:cubicBezTo>
                          <a:pt x="359623" y="394423"/>
                          <a:pt x="355079" y="389887"/>
                          <a:pt x="349502" y="389887"/>
                        </a:cubicBezTo>
                        <a:close/>
                        <a:moveTo>
                          <a:pt x="30768" y="389887"/>
                        </a:moveTo>
                        <a:cubicBezTo>
                          <a:pt x="25193" y="389887"/>
                          <a:pt x="20650" y="394423"/>
                          <a:pt x="20650" y="399990"/>
                        </a:cubicBezTo>
                        <a:lnTo>
                          <a:pt x="20650" y="542460"/>
                        </a:lnTo>
                        <a:lnTo>
                          <a:pt x="134947" y="542460"/>
                        </a:lnTo>
                        <a:lnTo>
                          <a:pt x="134947" y="399990"/>
                        </a:lnTo>
                        <a:cubicBezTo>
                          <a:pt x="134947" y="394423"/>
                          <a:pt x="130404" y="389887"/>
                          <a:pt x="124829" y="389887"/>
                        </a:cubicBezTo>
                        <a:close/>
                        <a:moveTo>
                          <a:pt x="480199" y="369269"/>
                        </a:moveTo>
                        <a:lnTo>
                          <a:pt x="574260" y="369269"/>
                        </a:lnTo>
                        <a:cubicBezTo>
                          <a:pt x="591193" y="369269"/>
                          <a:pt x="605028" y="383083"/>
                          <a:pt x="605028" y="399990"/>
                        </a:cubicBezTo>
                        <a:lnTo>
                          <a:pt x="605028" y="565346"/>
                        </a:lnTo>
                        <a:cubicBezTo>
                          <a:pt x="605028" y="582355"/>
                          <a:pt x="591193" y="596066"/>
                          <a:pt x="574260" y="596066"/>
                        </a:cubicBezTo>
                        <a:lnTo>
                          <a:pt x="480199" y="596066"/>
                        </a:lnTo>
                        <a:cubicBezTo>
                          <a:pt x="463266" y="596066"/>
                          <a:pt x="449431" y="582355"/>
                          <a:pt x="449431" y="565346"/>
                        </a:cubicBezTo>
                        <a:lnTo>
                          <a:pt x="449431" y="399990"/>
                        </a:lnTo>
                        <a:cubicBezTo>
                          <a:pt x="449431" y="383083"/>
                          <a:pt x="463266" y="369269"/>
                          <a:pt x="480199" y="369269"/>
                        </a:cubicBezTo>
                        <a:close/>
                        <a:moveTo>
                          <a:pt x="255526" y="369269"/>
                        </a:moveTo>
                        <a:lnTo>
                          <a:pt x="349502" y="369269"/>
                        </a:lnTo>
                        <a:cubicBezTo>
                          <a:pt x="366439" y="369269"/>
                          <a:pt x="380277" y="383083"/>
                          <a:pt x="380277" y="399990"/>
                        </a:cubicBezTo>
                        <a:lnTo>
                          <a:pt x="380277" y="565346"/>
                        </a:lnTo>
                        <a:cubicBezTo>
                          <a:pt x="380277" y="582355"/>
                          <a:pt x="366439" y="596066"/>
                          <a:pt x="349502" y="596066"/>
                        </a:cubicBezTo>
                        <a:lnTo>
                          <a:pt x="255526" y="596066"/>
                        </a:lnTo>
                        <a:cubicBezTo>
                          <a:pt x="238486" y="596066"/>
                          <a:pt x="224751" y="582355"/>
                          <a:pt x="224751" y="565346"/>
                        </a:cubicBezTo>
                        <a:lnTo>
                          <a:pt x="224751" y="399990"/>
                        </a:lnTo>
                        <a:cubicBezTo>
                          <a:pt x="224751" y="383083"/>
                          <a:pt x="238486" y="369269"/>
                          <a:pt x="255526" y="369269"/>
                        </a:cubicBezTo>
                        <a:close/>
                        <a:moveTo>
                          <a:pt x="30768" y="369269"/>
                        </a:moveTo>
                        <a:lnTo>
                          <a:pt x="124829" y="369269"/>
                        </a:lnTo>
                        <a:cubicBezTo>
                          <a:pt x="141762" y="369269"/>
                          <a:pt x="155597" y="383083"/>
                          <a:pt x="155597" y="399990"/>
                        </a:cubicBezTo>
                        <a:lnTo>
                          <a:pt x="155597" y="565346"/>
                        </a:lnTo>
                        <a:cubicBezTo>
                          <a:pt x="155597" y="582355"/>
                          <a:pt x="141762" y="596066"/>
                          <a:pt x="124829" y="596066"/>
                        </a:cubicBezTo>
                        <a:lnTo>
                          <a:pt x="30768" y="596066"/>
                        </a:lnTo>
                        <a:cubicBezTo>
                          <a:pt x="13835" y="596066"/>
                          <a:pt x="0" y="582355"/>
                          <a:pt x="0" y="565346"/>
                        </a:cubicBezTo>
                        <a:lnTo>
                          <a:pt x="0" y="399990"/>
                        </a:lnTo>
                        <a:cubicBezTo>
                          <a:pt x="0" y="383083"/>
                          <a:pt x="13835" y="369269"/>
                          <a:pt x="30768" y="369269"/>
                        </a:cubicBezTo>
                        <a:close/>
                        <a:moveTo>
                          <a:pt x="302495" y="234842"/>
                        </a:moveTo>
                        <a:cubicBezTo>
                          <a:pt x="308174" y="234842"/>
                          <a:pt x="312820" y="239482"/>
                          <a:pt x="312820" y="245153"/>
                        </a:cubicBezTo>
                        <a:lnTo>
                          <a:pt x="312820" y="292586"/>
                        </a:lnTo>
                        <a:lnTo>
                          <a:pt x="527172" y="292586"/>
                        </a:lnTo>
                        <a:cubicBezTo>
                          <a:pt x="532954" y="292586"/>
                          <a:pt x="537497" y="297226"/>
                          <a:pt x="537497" y="302898"/>
                        </a:cubicBezTo>
                        <a:lnTo>
                          <a:pt x="537497" y="340328"/>
                        </a:lnTo>
                        <a:cubicBezTo>
                          <a:pt x="537497" y="346000"/>
                          <a:pt x="532954" y="350640"/>
                          <a:pt x="527172" y="350640"/>
                        </a:cubicBezTo>
                        <a:cubicBezTo>
                          <a:pt x="521493" y="350640"/>
                          <a:pt x="516847" y="346000"/>
                          <a:pt x="516847" y="340328"/>
                        </a:cubicBezTo>
                        <a:lnTo>
                          <a:pt x="516847" y="313209"/>
                        </a:lnTo>
                        <a:lnTo>
                          <a:pt x="312820" y="313209"/>
                        </a:lnTo>
                        <a:lnTo>
                          <a:pt x="312820" y="340328"/>
                        </a:lnTo>
                        <a:cubicBezTo>
                          <a:pt x="312820" y="346000"/>
                          <a:pt x="308174" y="350640"/>
                          <a:pt x="302495" y="350640"/>
                        </a:cubicBezTo>
                        <a:cubicBezTo>
                          <a:pt x="296816" y="350640"/>
                          <a:pt x="292170" y="346000"/>
                          <a:pt x="292170" y="340328"/>
                        </a:cubicBezTo>
                        <a:lnTo>
                          <a:pt x="292170" y="313209"/>
                        </a:lnTo>
                        <a:lnTo>
                          <a:pt x="88040" y="313209"/>
                        </a:lnTo>
                        <a:lnTo>
                          <a:pt x="88040" y="340328"/>
                        </a:lnTo>
                        <a:cubicBezTo>
                          <a:pt x="88040" y="346000"/>
                          <a:pt x="83497" y="350640"/>
                          <a:pt x="77715" y="350640"/>
                        </a:cubicBezTo>
                        <a:cubicBezTo>
                          <a:pt x="72036" y="350640"/>
                          <a:pt x="67390" y="346000"/>
                          <a:pt x="67390" y="340328"/>
                        </a:cubicBezTo>
                        <a:lnTo>
                          <a:pt x="67390" y="302898"/>
                        </a:lnTo>
                        <a:cubicBezTo>
                          <a:pt x="67390" y="297226"/>
                          <a:pt x="72036" y="292586"/>
                          <a:pt x="77715" y="292586"/>
                        </a:cubicBezTo>
                        <a:lnTo>
                          <a:pt x="292170" y="292586"/>
                        </a:lnTo>
                        <a:lnTo>
                          <a:pt x="292170" y="245153"/>
                        </a:lnTo>
                        <a:cubicBezTo>
                          <a:pt x="292170" y="239482"/>
                          <a:pt x="296816" y="234842"/>
                          <a:pt x="302495" y="234842"/>
                        </a:cubicBezTo>
                        <a:close/>
                        <a:moveTo>
                          <a:pt x="191705" y="153212"/>
                        </a:moveTo>
                        <a:lnTo>
                          <a:pt x="191705" y="160326"/>
                        </a:lnTo>
                        <a:cubicBezTo>
                          <a:pt x="191705" y="165894"/>
                          <a:pt x="196146" y="170431"/>
                          <a:pt x="201722" y="170431"/>
                        </a:cubicBezTo>
                        <a:lnTo>
                          <a:pt x="403307" y="170431"/>
                        </a:lnTo>
                        <a:cubicBezTo>
                          <a:pt x="408780" y="170431"/>
                          <a:pt x="413324" y="165894"/>
                          <a:pt x="413324" y="160326"/>
                        </a:cubicBezTo>
                        <a:lnTo>
                          <a:pt x="413324" y="153212"/>
                        </a:lnTo>
                        <a:close/>
                        <a:moveTo>
                          <a:pt x="201722" y="20621"/>
                        </a:moveTo>
                        <a:cubicBezTo>
                          <a:pt x="196146" y="20621"/>
                          <a:pt x="191705" y="25054"/>
                          <a:pt x="191705" y="30622"/>
                        </a:cubicBezTo>
                        <a:lnTo>
                          <a:pt x="191705" y="132592"/>
                        </a:lnTo>
                        <a:lnTo>
                          <a:pt x="413324" y="132592"/>
                        </a:lnTo>
                        <a:lnTo>
                          <a:pt x="413324" y="30622"/>
                        </a:lnTo>
                        <a:cubicBezTo>
                          <a:pt x="413324" y="25054"/>
                          <a:pt x="408780" y="20621"/>
                          <a:pt x="403307" y="20621"/>
                        </a:cubicBezTo>
                        <a:close/>
                        <a:moveTo>
                          <a:pt x="201722" y="0"/>
                        </a:moveTo>
                        <a:lnTo>
                          <a:pt x="403307" y="0"/>
                        </a:lnTo>
                        <a:cubicBezTo>
                          <a:pt x="420243" y="0"/>
                          <a:pt x="433978" y="13713"/>
                          <a:pt x="433978" y="30622"/>
                        </a:cubicBezTo>
                        <a:lnTo>
                          <a:pt x="433978" y="160326"/>
                        </a:lnTo>
                        <a:cubicBezTo>
                          <a:pt x="433978" y="177236"/>
                          <a:pt x="420243" y="191051"/>
                          <a:pt x="403307" y="191051"/>
                        </a:cubicBezTo>
                        <a:lnTo>
                          <a:pt x="312842" y="191051"/>
                        </a:lnTo>
                        <a:lnTo>
                          <a:pt x="312842" y="203424"/>
                        </a:lnTo>
                        <a:lnTo>
                          <a:pt x="378212" y="203424"/>
                        </a:lnTo>
                        <a:cubicBezTo>
                          <a:pt x="383892" y="203424"/>
                          <a:pt x="388539" y="208064"/>
                          <a:pt x="388539" y="213734"/>
                        </a:cubicBezTo>
                        <a:cubicBezTo>
                          <a:pt x="388539" y="219405"/>
                          <a:pt x="383892" y="224045"/>
                          <a:pt x="378212" y="224045"/>
                        </a:cubicBezTo>
                        <a:lnTo>
                          <a:pt x="226817" y="224045"/>
                        </a:lnTo>
                        <a:cubicBezTo>
                          <a:pt x="221034" y="224045"/>
                          <a:pt x="216490" y="219405"/>
                          <a:pt x="216490" y="213734"/>
                        </a:cubicBezTo>
                        <a:cubicBezTo>
                          <a:pt x="216490" y="208064"/>
                          <a:pt x="221034" y="203424"/>
                          <a:pt x="226817" y="203424"/>
                        </a:cubicBezTo>
                        <a:lnTo>
                          <a:pt x="292187" y="203424"/>
                        </a:lnTo>
                        <a:lnTo>
                          <a:pt x="292187" y="191051"/>
                        </a:lnTo>
                        <a:lnTo>
                          <a:pt x="201722" y="191051"/>
                        </a:lnTo>
                        <a:cubicBezTo>
                          <a:pt x="184786" y="191051"/>
                          <a:pt x="171051" y="177236"/>
                          <a:pt x="171051" y="160326"/>
                        </a:cubicBezTo>
                        <a:lnTo>
                          <a:pt x="171051" y="30622"/>
                        </a:lnTo>
                        <a:cubicBezTo>
                          <a:pt x="171051" y="13713"/>
                          <a:pt x="184786" y="0"/>
                          <a:pt x="20172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p14="http://schemas.microsoft.com/office/powerpoint/2010/main" xmlns:a14="http://schemas.microsoft.com/office/drawing/2010/main" xmlns:lc="http://schemas.openxmlformats.org/drawingml/2006/lockedCanvas" xmlns="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p14="http://schemas.microsoft.com/office/powerpoint/2010/main" xmlns:a14="http://schemas.microsoft.com/office/drawing/2010/main" xmlns:lc="http://schemas.openxmlformats.org/drawingml/2006/lockedCanvas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>
                      <a:solidFill>
                        <a:schemeClr val="accent2"/>
                      </a:solidFill>
                      <a:latin typeface="Agency FB" panose="020B0503020202020204" pitchFamily="34" charset="0"/>
                    </a:endParaRPr>
                  </a:p>
                </p:txBody>
              </p:sp>
            </p:grpSp>
            <p:sp>
              <p:nvSpPr>
                <p:cNvPr id="184" name="iş1íďè"/>
                <p:cNvSpPr/>
                <p:nvPr/>
              </p:nvSpPr>
              <p:spPr>
                <a:xfrm rot="10800000">
                  <a:off x="2339175" y="4681376"/>
                  <a:ext cx="334117" cy="288032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>
                    <a:solidFill>
                      <a:schemeClr val="accent2"/>
                    </a:solidFill>
                    <a:latin typeface="Agency FB" panose="020B0503020202020204" pitchFamily="34" charset="0"/>
                  </a:endParaRPr>
                </a:p>
              </p:txBody>
            </p:sp>
          </p:grpSp>
          <p:grpSp>
            <p:nvGrpSpPr>
              <p:cNvPr id="169" name="îšļïďê"/>
              <p:cNvGrpSpPr/>
              <p:nvPr/>
            </p:nvGrpSpPr>
            <p:grpSpPr>
              <a:xfrm>
                <a:off x="6528048" y="1985563"/>
                <a:ext cx="1905000" cy="2079754"/>
                <a:chOff x="1556810" y="2889654"/>
                <a:chExt cx="1905000" cy="2079754"/>
              </a:xfrm>
            </p:grpSpPr>
            <p:grpSp>
              <p:nvGrpSpPr>
                <p:cNvPr id="179" name="îṩļiḋê"/>
                <p:cNvGrpSpPr/>
                <p:nvPr/>
              </p:nvGrpSpPr>
              <p:grpSpPr>
                <a:xfrm>
                  <a:off x="1556810" y="2889654"/>
                  <a:ext cx="1905000" cy="1960650"/>
                  <a:chOff x="5869897" y="6133268"/>
                  <a:chExt cx="3809999" cy="3921300"/>
                </a:xfrm>
              </p:grpSpPr>
              <p:sp>
                <p:nvSpPr>
                  <p:cNvPr id="181" name="ïşḷïḍe"/>
                  <p:cNvSpPr/>
                  <p:nvPr/>
                </p:nvSpPr>
                <p:spPr>
                  <a:xfrm>
                    <a:off x="5869897" y="6133268"/>
                    <a:ext cx="3809999" cy="3921300"/>
                  </a:xfrm>
                  <a:prstGeom prst="roundRect">
                    <a:avLst>
                      <a:gd name="adj" fmla="val 3932"/>
                    </a:avLst>
                  </a:prstGeom>
                  <a:solidFill>
                    <a:schemeClr val="bg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>
                      <a:solidFill>
                        <a:schemeClr val="accent2"/>
                      </a:solidFill>
                      <a:latin typeface="Agency FB" panose="020B0503020202020204" pitchFamily="34" charset="0"/>
                    </a:endParaRPr>
                  </a:p>
                </p:txBody>
              </p:sp>
              <p:sp>
                <p:nvSpPr>
                  <p:cNvPr id="182" name="íṧ1íḓe"/>
                  <p:cNvSpPr>
                    <a:spLocks/>
                  </p:cNvSpPr>
                  <p:nvPr/>
                </p:nvSpPr>
                <p:spPr bwMode="auto">
                  <a:xfrm>
                    <a:off x="7338853" y="6888030"/>
                    <a:ext cx="979368" cy="960271"/>
                  </a:xfrm>
                  <a:custGeom>
                    <a:avLst/>
                    <a:gdLst>
                      <a:gd name="T0" fmla="*/ 1312 w 1990"/>
                      <a:gd name="T1" fmla="*/ 1552 h 1954"/>
                      <a:gd name="T2" fmla="*/ 291 w 1990"/>
                      <a:gd name="T3" fmla="*/ 1746 h 1954"/>
                      <a:gd name="T4" fmla="*/ 0 w 1990"/>
                      <a:gd name="T5" fmla="*/ 540 h 1954"/>
                      <a:gd name="T6" fmla="*/ 515 w 1990"/>
                      <a:gd name="T7" fmla="*/ 249 h 1954"/>
                      <a:gd name="T8" fmla="*/ 1205 w 1990"/>
                      <a:gd name="T9" fmla="*/ 0 h 1954"/>
                      <a:gd name="T10" fmla="*/ 1496 w 1990"/>
                      <a:gd name="T11" fmla="*/ 489 h 1954"/>
                      <a:gd name="T12" fmla="*/ 1413 w 1990"/>
                      <a:gd name="T13" fmla="*/ 291 h 1954"/>
                      <a:gd name="T14" fmla="*/ 802 w 1990"/>
                      <a:gd name="T15" fmla="*/ 83 h 1954"/>
                      <a:gd name="T16" fmla="*/ 1039 w 1990"/>
                      <a:gd name="T17" fmla="*/ 249 h 1954"/>
                      <a:gd name="T18" fmla="*/ 1243 w 1990"/>
                      <a:gd name="T19" fmla="*/ 499 h 1954"/>
                      <a:gd name="T20" fmla="*/ 291 w 1990"/>
                      <a:gd name="T21" fmla="*/ 333 h 1954"/>
                      <a:gd name="T22" fmla="*/ 83 w 1990"/>
                      <a:gd name="T23" fmla="*/ 1455 h 1954"/>
                      <a:gd name="T24" fmla="*/ 1039 w 1990"/>
                      <a:gd name="T25" fmla="*/ 1663 h 1954"/>
                      <a:gd name="T26" fmla="*/ 1641 w 1990"/>
                      <a:gd name="T27" fmla="*/ 1453 h 1954"/>
                      <a:gd name="T28" fmla="*/ 1138 w 1990"/>
                      <a:gd name="T29" fmla="*/ 583 h 1954"/>
                      <a:gd name="T30" fmla="*/ 1641 w 1990"/>
                      <a:gd name="T31" fmla="*/ 1453 h 1954"/>
                      <a:gd name="T32" fmla="*/ 1752 w 1990"/>
                      <a:gd name="T33" fmla="*/ 809 h 1954"/>
                      <a:gd name="T34" fmla="*/ 1026 w 1990"/>
                      <a:gd name="T35" fmla="*/ 1228 h 1954"/>
                      <a:gd name="T36" fmla="*/ 1767 w 1990"/>
                      <a:gd name="T37" fmla="*/ 1422 h 1954"/>
                      <a:gd name="T38" fmla="*/ 1717 w 1990"/>
                      <a:gd name="T39" fmla="*/ 1835 h 1954"/>
                      <a:gd name="T40" fmla="*/ 1767 w 1990"/>
                      <a:gd name="T41" fmla="*/ 1422 h 1954"/>
                      <a:gd name="T42" fmla="*/ 1739 w 1990"/>
                      <a:gd name="T43" fmla="*/ 1874 h 1954"/>
                      <a:gd name="T44" fmla="*/ 1956 w 1990"/>
                      <a:gd name="T45" fmla="*/ 1749 h 1954"/>
                      <a:gd name="T46" fmla="*/ 249 w 1990"/>
                      <a:gd name="T47" fmla="*/ 551 h 1954"/>
                      <a:gd name="T48" fmla="*/ 803 w 1990"/>
                      <a:gd name="T49" fmla="*/ 613 h 1954"/>
                      <a:gd name="T50" fmla="*/ 675 w 1990"/>
                      <a:gd name="T51" fmla="*/ 828 h 1954"/>
                      <a:gd name="T52" fmla="*/ 249 w 1990"/>
                      <a:gd name="T53" fmla="*/ 890 h 1954"/>
                      <a:gd name="T54" fmla="*/ 675 w 1990"/>
                      <a:gd name="T55" fmla="*/ 828 h 1954"/>
                      <a:gd name="T56" fmla="*/ 675 w 1990"/>
                      <a:gd name="T57" fmla="*/ 1167 h 1954"/>
                      <a:gd name="T58" fmla="*/ 249 w 1990"/>
                      <a:gd name="T59" fmla="*/ 1105 h 1954"/>
                      <a:gd name="T60" fmla="*/ 249 w 1990"/>
                      <a:gd name="T61" fmla="*/ 1444 h 1954"/>
                      <a:gd name="T62" fmla="*/ 803 w 1990"/>
                      <a:gd name="T63" fmla="*/ 1382 h 1954"/>
                      <a:gd name="T64" fmla="*/ 249 w 1990"/>
                      <a:gd name="T65" fmla="*/ 1444 h 1954"/>
                      <a:gd name="T66" fmla="*/ 1179 w 1990"/>
                      <a:gd name="T67" fmla="*/ 961 h 1954"/>
                      <a:gd name="T68" fmla="*/ 1300 w 1990"/>
                      <a:gd name="T69" fmla="*/ 1219 h 1954"/>
                      <a:gd name="T70" fmla="*/ 1604 w 1990"/>
                      <a:gd name="T71" fmla="*/ 858 h 19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1990" h="1954">
                        <a:moveTo>
                          <a:pt x="1231" y="1534"/>
                        </a:moveTo>
                        <a:cubicBezTo>
                          <a:pt x="1258" y="1542"/>
                          <a:pt x="1285" y="1548"/>
                          <a:pt x="1312" y="1552"/>
                        </a:cubicBezTo>
                        <a:cubicBezTo>
                          <a:pt x="1272" y="1665"/>
                          <a:pt x="1165" y="1746"/>
                          <a:pt x="1039" y="1746"/>
                        </a:cubicBezTo>
                        <a:lnTo>
                          <a:pt x="291" y="1746"/>
                        </a:lnTo>
                        <a:cubicBezTo>
                          <a:pt x="131" y="1746"/>
                          <a:pt x="0" y="1615"/>
                          <a:pt x="0" y="1455"/>
                        </a:cubicBezTo>
                        <a:lnTo>
                          <a:pt x="0" y="540"/>
                        </a:lnTo>
                        <a:cubicBezTo>
                          <a:pt x="0" y="380"/>
                          <a:pt x="131" y="249"/>
                          <a:pt x="291" y="249"/>
                        </a:cubicBezTo>
                        <a:lnTo>
                          <a:pt x="515" y="249"/>
                        </a:lnTo>
                        <a:cubicBezTo>
                          <a:pt x="535" y="109"/>
                          <a:pt x="656" y="0"/>
                          <a:pt x="802" y="0"/>
                        </a:cubicBezTo>
                        <a:lnTo>
                          <a:pt x="1205" y="0"/>
                        </a:lnTo>
                        <a:cubicBezTo>
                          <a:pt x="1366" y="0"/>
                          <a:pt x="1496" y="131"/>
                          <a:pt x="1496" y="291"/>
                        </a:cubicBezTo>
                        <a:lnTo>
                          <a:pt x="1496" y="489"/>
                        </a:lnTo>
                        <a:cubicBezTo>
                          <a:pt x="1469" y="484"/>
                          <a:pt x="1441" y="480"/>
                          <a:pt x="1413" y="479"/>
                        </a:cubicBezTo>
                        <a:lnTo>
                          <a:pt x="1413" y="291"/>
                        </a:lnTo>
                        <a:cubicBezTo>
                          <a:pt x="1413" y="176"/>
                          <a:pt x="1320" y="83"/>
                          <a:pt x="1205" y="83"/>
                        </a:cubicBezTo>
                        <a:lnTo>
                          <a:pt x="802" y="83"/>
                        </a:lnTo>
                        <a:cubicBezTo>
                          <a:pt x="701" y="83"/>
                          <a:pt x="617" y="155"/>
                          <a:pt x="598" y="249"/>
                        </a:cubicBezTo>
                        <a:lnTo>
                          <a:pt x="1039" y="249"/>
                        </a:lnTo>
                        <a:cubicBezTo>
                          <a:pt x="1180" y="249"/>
                          <a:pt x="1297" y="349"/>
                          <a:pt x="1324" y="482"/>
                        </a:cubicBezTo>
                        <a:cubicBezTo>
                          <a:pt x="1297" y="485"/>
                          <a:pt x="1270" y="491"/>
                          <a:pt x="1243" y="499"/>
                        </a:cubicBezTo>
                        <a:cubicBezTo>
                          <a:pt x="1224" y="404"/>
                          <a:pt x="1140" y="333"/>
                          <a:pt x="1039" y="333"/>
                        </a:cubicBezTo>
                        <a:lnTo>
                          <a:pt x="291" y="333"/>
                        </a:lnTo>
                        <a:cubicBezTo>
                          <a:pt x="177" y="333"/>
                          <a:pt x="83" y="426"/>
                          <a:pt x="83" y="540"/>
                        </a:cubicBezTo>
                        <a:lnTo>
                          <a:pt x="83" y="1455"/>
                        </a:lnTo>
                        <a:cubicBezTo>
                          <a:pt x="83" y="1569"/>
                          <a:pt x="177" y="1663"/>
                          <a:pt x="291" y="1663"/>
                        </a:cubicBezTo>
                        <a:lnTo>
                          <a:pt x="1039" y="1663"/>
                        </a:lnTo>
                        <a:cubicBezTo>
                          <a:pt x="1126" y="1663"/>
                          <a:pt x="1200" y="1609"/>
                          <a:pt x="1231" y="1534"/>
                        </a:cubicBezTo>
                        <a:close/>
                        <a:moveTo>
                          <a:pt x="1641" y="1453"/>
                        </a:moveTo>
                        <a:cubicBezTo>
                          <a:pt x="1401" y="1591"/>
                          <a:pt x="1093" y="1509"/>
                          <a:pt x="955" y="1269"/>
                        </a:cubicBezTo>
                        <a:cubicBezTo>
                          <a:pt x="816" y="1029"/>
                          <a:pt x="899" y="722"/>
                          <a:pt x="1138" y="583"/>
                        </a:cubicBezTo>
                        <a:cubicBezTo>
                          <a:pt x="1378" y="445"/>
                          <a:pt x="1686" y="527"/>
                          <a:pt x="1824" y="767"/>
                        </a:cubicBezTo>
                        <a:cubicBezTo>
                          <a:pt x="1963" y="1007"/>
                          <a:pt x="1880" y="1314"/>
                          <a:pt x="1641" y="1453"/>
                        </a:cubicBezTo>
                        <a:close/>
                        <a:moveTo>
                          <a:pt x="1599" y="1381"/>
                        </a:moveTo>
                        <a:cubicBezTo>
                          <a:pt x="1799" y="1266"/>
                          <a:pt x="1868" y="1009"/>
                          <a:pt x="1752" y="809"/>
                        </a:cubicBezTo>
                        <a:cubicBezTo>
                          <a:pt x="1637" y="608"/>
                          <a:pt x="1380" y="539"/>
                          <a:pt x="1180" y="655"/>
                        </a:cubicBezTo>
                        <a:cubicBezTo>
                          <a:pt x="980" y="771"/>
                          <a:pt x="911" y="1027"/>
                          <a:pt x="1026" y="1228"/>
                        </a:cubicBezTo>
                        <a:cubicBezTo>
                          <a:pt x="1142" y="1428"/>
                          <a:pt x="1399" y="1497"/>
                          <a:pt x="1599" y="1381"/>
                        </a:cubicBezTo>
                        <a:close/>
                        <a:moveTo>
                          <a:pt x="1767" y="1422"/>
                        </a:moveTo>
                        <a:lnTo>
                          <a:pt x="1551" y="1547"/>
                        </a:lnTo>
                        <a:lnTo>
                          <a:pt x="1717" y="1835"/>
                        </a:lnTo>
                        <a:lnTo>
                          <a:pt x="1933" y="1710"/>
                        </a:lnTo>
                        <a:lnTo>
                          <a:pt x="1767" y="1422"/>
                        </a:lnTo>
                        <a:close/>
                        <a:moveTo>
                          <a:pt x="1956" y="1749"/>
                        </a:moveTo>
                        <a:lnTo>
                          <a:pt x="1739" y="1874"/>
                        </a:lnTo>
                        <a:cubicBezTo>
                          <a:pt x="1774" y="1934"/>
                          <a:pt x="1850" y="1954"/>
                          <a:pt x="1910" y="1919"/>
                        </a:cubicBezTo>
                        <a:cubicBezTo>
                          <a:pt x="1969" y="1885"/>
                          <a:pt x="1990" y="1809"/>
                          <a:pt x="1956" y="1749"/>
                        </a:cubicBezTo>
                        <a:close/>
                        <a:moveTo>
                          <a:pt x="803" y="551"/>
                        </a:moveTo>
                        <a:lnTo>
                          <a:pt x="249" y="551"/>
                        </a:lnTo>
                        <a:lnTo>
                          <a:pt x="249" y="613"/>
                        </a:lnTo>
                        <a:lnTo>
                          <a:pt x="803" y="613"/>
                        </a:lnTo>
                        <a:lnTo>
                          <a:pt x="803" y="551"/>
                        </a:lnTo>
                        <a:close/>
                        <a:moveTo>
                          <a:pt x="675" y="828"/>
                        </a:moveTo>
                        <a:lnTo>
                          <a:pt x="249" y="828"/>
                        </a:lnTo>
                        <a:lnTo>
                          <a:pt x="249" y="890"/>
                        </a:lnTo>
                        <a:lnTo>
                          <a:pt x="675" y="890"/>
                        </a:lnTo>
                        <a:lnTo>
                          <a:pt x="675" y="828"/>
                        </a:lnTo>
                        <a:close/>
                        <a:moveTo>
                          <a:pt x="249" y="1167"/>
                        </a:moveTo>
                        <a:lnTo>
                          <a:pt x="675" y="1167"/>
                        </a:lnTo>
                        <a:lnTo>
                          <a:pt x="675" y="1105"/>
                        </a:lnTo>
                        <a:lnTo>
                          <a:pt x="249" y="1105"/>
                        </a:lnTo>
                        <a:lnTo>
                          <a:pt x="249" y="1167"/>
                        </a:lnTo>
                        <a:close/>
                        <a:moveTo>
                          <a:pt x="249" y="1444"/>
                        </a:moveTo>
                        <a:lnTo>
                          <a:pt x="803" y="1444"/>
                        </a:lnTo>
                        <a:lnTo>
                          <a:pt x="803" y="1382"/>
                        </a:lnTo>
                        <a:lnTo>
                          <a:pt x="249" y="1382"/>
                        </a:lnTo>
                        <a:lnTo>
                          <a:pt x="249" y="1444"/>
                        </a:lnTo>
                        <a:close/>
                        <a:moveTo>
                          <a:pt x="1308" y="1105"/>
                        </a:moveTo>
                        <a:lnTo>
                          <a:pt x="1179" y="961"/>
                        </a:lnTo>
                        <a:lnTo>
                          <a:pt x="1118" y="1017"/>
                        </a:lnTo>
                        <a:lnTo>
                          <a:pt x="1300" y="1219"/>
                        </a:lnTo>
                        <a:lnTo>
                          <a:pt x="1657" y="922"/>
                        </a:lnTo>
                        <a:lnTo>
                          <a:pt x="1604" y="858"/>
                        </a:lnTo>
                        <a:lnTo>
                          <a:pt x="1308" y="1105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p14="http://schemas.microsoft.com/office/powerpoint/2010/main" xmlns:a14="http://schemas.microsoft.com/office/drawing/2010/main" xmlns:lc="http://schemas.openxmlformats.org/drawingml/2006/lockedCanvas" xmlns="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p14="http://schemas.microsoft.com/office/powerpoint/2010/main" xmlns:a14="http://schemas.microsoft.com/office/drawing/2010/main" xmlns:lc="http://schemas.openxmlformats.org/drawingml/2006/lockedCanvas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>
                      <a:solidFill>
                        <a:schemeClr val="accent2"/>
                      </a:solidFill>
                      <a:latin typeface="Agency FB" panose="020B0503020202020204" pitchFamily="34" charset="0"/>
                    </a:endParaRPr>
                  </a:p>
                </p:txBody>
              </p:sp>
            </p:grpSp>
            <p:sp>
              <p:nvSpPr>
                <p:cNvPr id="180" name="iś1íḋê"/>
                <p:cNvSpPr/>
                <p:nvPr/>
              </p:nvSpPr>
              <p:spPr>
                <a:xfrm rot="10800000">
                  <a:off x="2339175" y="4681376"/>
                  <a:ext cx="334117" cy="288032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>
                    <a:solidFill>
                      <a:schemeClr val="accent2"/>
                    </a:solidFill>
                    <a:latin typeface="Agency FB" panose="020B0503020202020204" pitchFamily="34" charset="0"/>
                  </a:endParaRPr>
                </a:p>
              </p:txBody>
            </p:sp>
          </p:grpSp>
          <p:grpSp>
            <p:nvGrpSpPr>
              <p:cNvPr id="170" name="íṣļïḓè"/>
              <p:cNvGrpSpPr/>
              <p:nvPr/>
            </p:nvGrpSpPr>
            <p:grpSpPr>
              <a:xfrm>
                <a:off x="8832304" y="1985563"/>
                <a:ext cx="1905000" cy="2079754"/>
                <a:chOff x="1556810" y="2889654"/>
                <a:chExt cx="1905000" cy="2079754"/>
              </a:xfrm>
            </p:grpSpPr>
            <p:grpSp>
              <p:nvGrpSpPr>
                <p:cNvPr id="175" name="îṧľïḑe"/>
                <p:cNvGrpSpPr/>
                <p:nvPr/>
              </p:nvGrpSpPr>
              <p:grpSpPr>
                <a:xfrm>
                  <a:off x="1556810" y="2889654"/>
                  <a:ext cx="1905000" cy="1960650"/>
                  <a:chOff x="5869897" y="6133268"/>
                  <a:chExt cx="3809999" cy="3921300"/>
                </a:xfrm>
              </p:grpSpPr>
              <p:sp>
                <p:nvSpPr>
                  <p:cNvPr id="177" name="íṧļíḑè"/>
                  <p:cNvSpPr/>
                  <p:nvPr/>
                </p:nvSpPr>
                <p:spPr>
                  <a:xfrm>
                    <a:off x="5869897" y="6133268"/>
                    <a:ext cx="3809999" cy="3921300"/>
                  </a:xfrm>
                  <a:prstGeom prst="roundRect">
                    <a:avLst>
                      <a:gd name="adj" fmla="val 3932"/>
                    </a:avLst>
                  </a:prstGeom>
                  <a:solidFill>
                    <a:schemeClr val="bg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>
                      <a:solidFill>
                        <a:schemeClr val="accent2"/>
                      </a:solidFill>
                      <a:latin typeface="Agency FB" panose="020B0503020202020204" pitchFamily="34" charset="0"/>
                    </a:endParaRPr>
                  </a:p>
                </p:txBody>
              </p:sp>
              <p:sp>
                <p:nvSpPr>
                  <p:cNvPr id="178" name="îs1îḋè"/>
                  <p:cNvSpPr>
                    <a:spLocks/>
                  </p:cNvSpPr>
                  <p:nvPr/>
                </p:nvSpPr>
                <p:spPr bwMode="auto">
                  <a:xfrm>
                    <a:off x="7338853" y="6939473"/>
                    <a:ext cx="979368" cy="857383"/>
                  </a:xfrm>
                  <a:custGeom>
                    <a:avLst/>
                    <a:gdLst>
                      <a:gd name="T0" fmla="*/ 793 w 853"/>
                      <a:gd name="T1" fmla="*/ 481 h 748"/>
                      <a:gd name="T2" fmla="*/ 840 w 853"/>
                      <a:gd name="T3" fmla="*/ 71 h 748"/>
                      <a:gd name="T4" fmla="*/ 840 w 853"/>
                      <a:gd name="T5" fmla="*/ 45 h 748"/>
                      <a:gd name="T6" fmla="*/ 463 w 853"/>
                      <a:gd name="T7" fmla="*/ 45 h 748"/>
                      <a:gd name="T8" fmla="*/ 449 w 853"/>
                      <a:gd name="T9" fmla="*/ 0 h 748"/>
                      <a:gd name="T10" fmla="*/ 376 w 853"/>
                      <a:gd name="T11" fmla="*/ 13 h 748"/>
                      <a:gd name="T12" fmla="*/ 73 w 853"/>
                      <a:gd name="T13" fmla="*/ 45 h 748"/>
                      <a:gd name="T14" fmla="*/ 0 w 853"/>
                      <a:gd name="T15" fmla="*/ 58 h 748"/>
                      <a:gd name="T16" fmla="*/ 60 w 853"/>
                      <a:gd name="T17" fmla="*/ 71 h 748"/>
                      <a:gd name="T18" fmla="*/ 13 w 853"/>
                      <a:gd name="T19" fmla="*/ 481 h 748"/>
                      <a:gd name="T20" fmla="*/ 13 w 853"/>
                      <a:gd name="T21" fmla="*/ 507 h 748"/>
                      <a:gd name="T22" fmla="*/ 414 w 853"/>
                      <a:gd name="T23" fmla="*/ 507 h 748"/>
                      <a:gd name="T24" fmla="*/ 413 w 853"/>
                      <a:gd name="T25" fmla="*/ 565 h 748"/>
                      <a:gd name="T26" fmla="*/ 216 w 853"/>
                      <a:gd name="T27" fmla="*/ 721 h 748"/>
                      <a:gd name="T28" fmla="*/ 216 w 853"/>
                      <a:gd name="T29" fmla="*/ 747 h 748"/>
                      <a:gd name="T30" fmla="*/ 314 w 853"/>
                      <a:gd name="T31" fmla="*/ 748 h 748"/>
                      <a:gd name="T32" fmla="*/ 425 w 853"/>
                      <a:gd name="T33" fmla="*/ 747 h 748"/>
                      <a:gd name="T34" fmla="*/ 428 w 853"/>
                      <a:gd name="T35" fmla="*/ 747 h 748"/>
                      <a:gd name="T36" fmla="*/ 539 w 853"/>
                      <a:gd name="T37" fmla="*/ 748 h 748"/>
                      <a:gd name="T38" fmla="*/ 643 w 853"/>
                      <a:gd name="T39" fmla="*/ 747 h 748"/>
                      <a:gd name="T40" fmla="*/ 643 w 853"/>
                      <a:gd name="T41" fmla="*/ 721 h 748"/>
                      <a:gd name="T42" fmla="*/ 440 w 853"/>
                      <a:gd name="T43" fmla="*/ 565 h 748"/>
                      <a:gd name="T44" fmla="*/ 440 w 853"/>
                      <a:gd name="T45" fmla="*/ 507 h 748"/>
                      <a:gd name="T46" fmla="*/ 840 w 853"/>
                      <a:gd name="T47" fmla="*/ 507 h 748"/>
                      <a:gd name="T48" fmla="*/ 840 w 853"/>
                      <a:gd name="T49" fmla="*/ 481 h 748"/>
                      <a:gd name="T50" fmla="*/ 413 w 853"/>
                      <a:gd name="T51" fmla="*/ 721 h 748"/>
                      <a:gd name="T52" fmla="*/ 413 w 853"/>
                      <a:gd name="T53" fmla="*/ 612 h 748"/>
                      <a:gd name="T54" fmla="*/ 440 w 853"/>
                      <a:gd name="T55" fmla="*/ 721 h 748"/>
                      <a:gd name="T56" fmla="*/ 514 w 853"/>
                      <a:gd name="T57" fmla="*/ 721 h 748"/>
                      <a:gd name="T58" fmla="*/ 436 w 853"/>
                      <a:gd name="T59" fmla="*/ 26 h 748"/>
                      <a:gd name="T60" fmla="*/ 402 w 853"/>
                      <a:gd name="T61" fmla="*/ 45 h 748"/>
                      <a:gd name="T62" fmla="*/ 87 w 853"/>
                      <a:gd name="T63" fmla="*/ 481 h 748"/>
                      <a:gd name="T64" fmla="*/ 389 w 853"/>
                      <a:gd name="T65" fmla="*/ 71 h 748"/>
                      <a:gd name="T66" fmla="*/ 767 w 853"/>
                      <a:gd name="T67" fmla="*/ 71 h 748"/>
                      <a:gd name="T68" fmla="*/ 87 w 853"/>
                      <a:gd name="T69" fmla="*/ 481 h 7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853" h="748">
                        <a:moveTo>
                          <a:pt x="840" y="481"/>
                        </a:moveTo>
                        <a:lnTo>
                          <a:pt x="793" y="481"/>
                        </a:lnTo>
                        <a:lnTo>
                          <a:pt x="793" y="71"/>
                        </a:lnTo>
                        <a:lnTo>
                          <a:pt x="840" y="71"/>
                        </a:lnTo>
                        <a:cubicBezTo>
                          <a:pt x="847" y="71"/>
                          <a:pt x="853" y="65"/>
                          <a:pt x="853" y="58"/>
                        </a:cubicBezTo>
                        <a:cubicBezTo>
                          <a:pt x="853" y="51"/>
                          <a:pt x="847" y="45"/>
                          <a:pt x="840" y="45"/>
                        </a:cubicBezTo>
                        <a:lnTo>
                          <a:pt x="780" y="45"/>
                        </a:lnTo>
                        <a:lnTo>
                          <a:pt x="463" y="45"/>
                        </a:lnTo>
                        <a:lnTo>
                          <a:pt x="463" y="13"/>
                        </a:lnTo>
                        <a:cubicBezTo>
                          <a:pt x="463" y="6"/>
                          <a:pt x="457" y="0"/>
                          <a:pt x="449" y="0"/>
                        </a:cubicBezTo>
                        <a:lnTo>
                          <a:pt x="389" y="0"/>
                        </a:lnTo>
                        <a:cubicBezTo>
                          <a:pt x="382" y="0"/>
                          <a:pt x="376" y="6"/>
                          <a:pt x="376" y="13"/>
                        </a:cubicBezTo>
                        <a:lnTo>
                          <a:pt x="376" y="45"/>
                        </a:lnTo>
                        <a:lnTo>
                          <a:pt x="73" y="45"/>
                        </a:lnTo>
                        <a:lnTo>
                          <a:pt x="13" y="45"/>
                        </a:lnTo>
                        <a:cubicBezTo>
                          <a:pt x="6" y="45"/>
                          <a:pt x="0" y="51"/>
                          <a:pt x="0" y="58"/>
                        </a:cubicBezTo>
                        <a:cubicBezTo>
                          <a:pt x="0" y="65"/>
                          <a:pt x="6" y="71"/>
                          <a:pt x="13" y="71"/>
                        </a:cubicBezTo>
                        <a:lnTo>
                          <a:pt x="60" y="71"/>
                        </a:lnTo>
                        <a:lnTo>
                          <a:pt x="60" y="481"/>
                        </a:lnTo>
                        <a:lnTo>
                          <a:pt x="13" y="481"/>
                        </a:lnTo>
                        <a:cubicBezTo>
                          <a:pt x="6" y="481"/>
                          <a:pt x="0" y="487"/>
                          <a:pt x="0" y="494"/>
                        </a:cubicBezTo>
                        <a:cubicBezTo>
                          <a:pt x="0" y="501"/>
                          <a:pt x="6" y="507"/>
                          <a:pt x="13" y="507"/>
                        </a:cubicBezTo>
                        <a:lnTo>
                          <a:pt x="73" y="507"/>
                        </a:lnTo>
                        <a:lnTo>
                          <a:pt x="414" y="507"/>
                        </a:lnTo>
                        <a:cubicBezTo>
                          <a:pt x="414" y="508"/>
                          <a:pt x="413" y="508"/>
                          <a:pt x="413" y="509"/>
                        </a:cubicBezTo>
                        <a:lnTo>
                          <a:pt x="413" y="565"/>
                        </a:lnTo>
                        <a:lnTo>
                          <a:pt x="307" y="721"/>
                        </a:lnTo>
                        <a:lnTo>
                          <a:pt x="216" y="721"/>
                        </a:lnTo>
                        <a:cubicBezTo>
                          <a:pt x="209" y="721"/>
                          <a:pt x="203" y="727"/>
                          <a:pt x="203" y="734"/>
                        </a:cubicBezTo>
                        <a:cubicBezTo>
                          <a:pt x="203" y="741"/>
                          <a:pt x="209" y="747"/>
                          <a:pt x="216" y="747"/>
                        </a:cubicBezTo>
                        <a:lnTo>
                          <a:pt x="312" y="747"/>
                        </a:lnTo>
                        <a:cubicBezTo>
                          <a:pt x="312" y="748"/>
                          <a:pt x="313" y="748"/>
                          <a:pt x="314" y="748"/>
                        </a:cubicBezTo>
                        <a:cubicBezTo>
                          <a:pt x="315" y="748"/>
                          <a:pt x="316" y="748"/>
                          <a:pt x="317" y="747"/>
                        </a:cubicBezTo>
                        <a:lnTo>
                          <a:pt x="425" y="747"/>
                        </a:lnTo>
                        <a:cubicBezTo>
                          <a:pt x="426" y="747"/>
                          <a:pt x="426" y="748"/>
                          <a:pt x="427" y="748"/>
                        </a:cubicBezTo>
                        <a:cubicBezTo>
                          <a:pt x="427" y="748"/>
                          <a:pt x="428" y="747"/>
                          <a:pt x="428" y="747"/>
                        </a:cubicBezTo>
                        <a:lnTo>
                          <a:pt x="537" y="747"/>
                        </a:lnTo>
                        <a:cubicBezTo>
                          <a:pt x="537" y="748"/>
                          <a:pt x="538" y="748"/>
                          <a:pt x="539" y="748"/>
                        </a:cubicBezTo>
                        <a:cubicBezTo>
                          <a:pt x="540" y="748"/>
                          <a:pt x="541" y="748"/>
                          <a:pt x="542" y="747"/>
                        </a:cubicBezTo>
                        <a:lnTo>
                          <a:pt x="643" y="747"/>
                        </a:lnTo>
                        <a:cubicBezTo>
                          <a:pt x="650" y="747"/>
                          <a:pt x="656" y="741"/>
                          <a:pt x="656" y="734"/>
                        </a:cubicBezTo>
                        <a:cubicBezTo>
                          <a:pt x="656" y="727"/>
                          <a:pt x="650" y="721"/>
                          <a:pt x="643" y="721"/>
                        </a:cubicBezTo>
                        <a:lnTo>
                          <a:pt x="546" y="721"/>
                        </a:lnTo>
                        <a:lnTo>
                          <a:pt x="440" y="565"/>
                        </a:lnTo>
                        <a:lnTo>
                          <a:pt x="440" y="509"/>
                        </a:lnTo>
                        <a:cubicBezTo>
                          <a:pt x="440" y="508"/>
                          <a:pt x="440" y="508"/>
                          <a:pt x="440" y="507"/>
                        </a:cubicBezTo>
                        <a:lnTo>
                          <a:pt x="780" y="507"/>
                        </a:lnTo>
                        <a:lnTo>
                          <a:pt x="840" y="507"/>
                        </a:lnTo>
                        <a:cubicBezTo>
                          <a:pt x="847" y="507"/>
                          <a:pt x="853" y="501"/>
                          <a:pt x="853" y="494"/>
                        </a:cubicBezTo>
                        <a:cubicBezTo>
                          <a:pt x="853" y="487"/>
                          <a:pt x="847" y="481"/>
                          <a:pt x="840" y="481"/>
                        </a:cubicBezTo>
                        <a:close/>
                        <a:moveTo>
                          <a:pt x="413" y="612"/>
                        </a:moveTo>
                        <a:lnTo>
                          <a:pt x="413" y="721"/>
                        </a:lnTo>
                        <a:lnTo>
                          <a:pt x="339" y="721"/>
                        </a:lnTo>
                        <a:lnTo>
                          <a:pt x="413" y="612"/>
                        </a:lnTo>
                        <a:close/>
                        <a:moveTo>
                          <a:pt x="514" y="721"/>
                        </a:moveTo>
                        <a:lnTo>
                          <a:pt x="440" y="721"/>
                        </a:lnTo>
                        <a:lnTo>
                          <a:pt x="440" y="612"/>
                        </a:lnTo>
                        <a:lnTo>
                          <a:pt x="514" y="721"/>
                        </a:lnTo>
                        <a:close/>
                        <a:moveTo>
                          <a:pt x="402" y="26"/>
                        </a:moveTo>
                        <a:lnTo>
                          <a:pt x="436" y="26"/>
                        </a:lnTo>
                        <a:lnTo>
                          <a:pt x="436" y="45"/>
                        </a:lnTo>
                        <a:lnTo>
                          <a:pt x="402" y="45"/>
                        </a:lnTo>
                        <a:lnTo>
                          <a:pt x="402" y="26"/>
                        </a:lnTo>
                        <a:close/>
                        <a:moveTo>
                          <a:pt x="87" y="481"/>
                        </a:moveTo>
                        <a:lnTo>
                          <a:pt x="87" y="71"/>
                        </a:lnTo>
                        <a:lnTo>
                          <a:pt x="389" y="71"/>
                        </a:lnTo>
                        <a:lnTo>
                          <a:pt x="449" y="71"/>
                        </a:lnTo>
                        <a:lnTo>
                          <a:pt x="767" y="71"/>
                        </a:lnTo>
                        <a:lnTo>
                          <a:pt x="767" y="481"/>
                        </a:lnTo>
                        <a:lnTo>
                          <a:pt x="87" y="48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p14="http://schemas.microsoft.com/office/powerpoint/2010/main" xmlns:a14="http://schemas.microsoft.com/office/drawing/2010/main" xmlns:lc="http://schemas.openxmlformats.org/drawingml/2006/lockedCanvas" xmlns="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p14="http://schemas.microsoft.com/office/powerpoint/2010/main" xmlns:a14="http://schemas.microsoft.com/office/drawing/2010/main" xmlns:lc="http://schemas.openxmlformats.org/drawingml/2006/lockedCanvas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>
                      <a:solidFill>
                        <a:schemeClr val="accent2"/>
                      </a:solidFill>
                      <a:latin typeface="Agency FB" panose="020B0503020202020204" pitchFamily="34" charset="0"/>
                    </a:endParaRPr>
                  </a:p>
                </p:txBody>
              </p:sp>
            </p:grpSp>
            <p:sp>
              <p:nvSpPr>
                <p:cNvPr id="176" name="íṣ1iḓe"/>
                <p:cNvSpPr/>
                <p:nvPr/>
              </p:nvSpPr>
              <p:spPr>
                <a:xfrm rot="10800000">
                  <a:off x="2339175" y="4681376"/>
                  <a:ext cx="334117" cy="288032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>
                    <a:solidFill>
                      <a:schemeClr val="accent2"/>
                    </a:solidFill>
                    <a:latin typeface="Agency FB" panose="020B0503020202020204" pitchFamily="34" charset="0"/>
                  </a:endParaRPr>
                </a:p>
              </p:txBody>
            </p:sp>
          </p:grpSp>
          <p:sp>
            <p:nvSpPr>
              <p:cNvPr id="171" name="iSľiḓê"/>
              <p:cNvSpPr/>
              <p:nvPr/>
            </p:nvSpPr>
            <p:spPr>
              <a:xfrm>
                <a:off x="7255558" y="4194668"/>
                <a:ext cx="480094" cy="480218"/>
              </a:xfrm>
              <a:prstGeom prst="ellipse">
                <a:avLst/>
              </a:prstGeom>
              <a:solidFill>
                <a:schemeClr val="bg1"/>
              </a:solidFill>
              <a:ln w="25400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 anchor="ctr" anchorCtr="0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b="1">
                    <a:solidFill>
                      <a:schemeClr val="accent2"/>
                    </a:solidFill>
                    <a:latin typeface="Agency FB" panose="020B0503020202020204" pitchFamily="34" charset="0"/>
                  </a:rPr>
                  <a:t>3</a:t>
                </a:r>
              </a:p>
            </p:txBody>
          </p:sp>
          <p:sp>
            <p:nvSpPr>
              <p:cNvPr id="172" name="îṣḻíḋê"/>
              <p:cNvSpPr/>
              <p:nvPr/>
            </p:nvSpPr>
            <p:spPr>
              <a:xfrm>
                <a:off x="4933168" y="4194668"/>
                <a:ext cx="480094" cy="480218"/>
              </a:xfrm>
              <a:prstGeom prst="ellipse">
                <a:avLst/>
              </a:prstGeom>
              <a:solidFill>
                <a:schemeClr val="bg1"/>
              </a:solidFill>
              <a:ln w="25400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 anchor="ctr" anchorCtr="0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b="1" dirty="0">
                    <a:solidFill>
                      <a:schemeClr val="accent2"/>
                    </a:solidFill>
                    <a:latin typeface="Agency FB" panose="020B0503020202020204" pitchFamily="34" charset="0"/>
                  </a:rPr>
                  <a:t>2</a:t>
                </a:r>
              </a:p>
            </p:txBody>
          </p:sp>
          <p:sp>
            <p:nvSpPr>
              <p:cNvPr id="173" name="î$ḻîḍé"/>
              <p:cNvSpPr/>
              <p:nvPr/>
            </p:nvSpPr>
            <p:spPr>
              <a:xfrm>
                <a:off x="2610778" y="4194668"/>
                <a:ext cx="480094" cy="480218"/>
              </a:xfrm>
              <a:prstGeom prst="ellipse">
                <a:avLst/>
              </a:prstGeom>
              <a:solidFill>
                <a:schemeClr val="bg1"/>
              </a:solidFill>
              <a:ln w="25400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 anchor="ctr" anchorCtr="0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b="1">
                    <a:solidFill>
                      <a:schemeClr val="accent2"/>
                    </a:solidFill>
                    <a:latin typeface="Agency FB" panose="020B0503020202020204" pitchFamily="34" charset="0"/>
                  </a:rPr>
                  <a:t>1</a:t>
                </a:r>
              </a:p>
            </p:txBody>
          </p:sp>
          <p:sp>
            <p:nvSpPr>
              <p:cNvPr id="174" name="iṩlíḍè"/>
              <p:cNvSpPr/>
              <p:nvPr/>
            </p:nvSpPr>
            <p:spPr>
              <a:xfrm>
                <a:off x="9541680" y="4194668"/>
                <a:ext cx="480094" cy="480218"/>
              </a:xfrm>
              <a:prstGeom prst="ellipse">
                <a:avLst/>
              </a:prstGeom>
              <a:solidFill>
                <a:schemeClr val="bg1"/>
              </a:solidFill>
              <a:ln w="25400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 anchor="ctr" anchorCtr="0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b="1">
                    <a:solidFill>
                      <a:schemeClr val="accent2"/>
                    </a:solidFill>
                    <a:latin typeface="Agency FB" panose="020B0503020202020204" pitchFamily="34" charset="0"/>
                  </a:rPr>
                  <a:t>4</a:t>
                </a:r>
              </a:p>
            </p:txBody>
          </p:sp>
        </p:grpSp>
      </p:grpSp>
      <p:sp>
        <p:nvSpPr>
          <p:cNvPr id="52" name="文本框 51"/>
          <p:cNvSpPr txBox="1"/>
          <p:nvPr/>
        </p:nvSpPr>
        <p:spPr>
          <a:xfrm>
            <a:off x="1946136" y="3224162"/>
            <a:ext cx="1761256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年度工作概述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4148128" y="3224162"/>
            <a:ext cx="1761256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年度工作概述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6291982" y="3224162"/>
            <a:ext cx="1761256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年度工作概述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8495704" y="3224162"/>
            <a:ext cx="1761256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年度工作概述</a:t>
            </a:r>
          </a:p>
        </p:txBody>
      </p:sp>
      <p:sp>
        <p:nvSpPr>
          <p:cNvPr id="193" name="文本框 192"/>
          <p:cNvSpPr txBox="1"/>
          <p:nvPr/>
        </p:nvSpPr>
        <p:spPr>
          <a:xfrm>
            <a:off x="1929029" y="4842601"/>
            <a:ext cx="1761256" cy="101341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</a:t>
            </a:r>
            <a:r>
              <a:rPr lang="en-US" altLang="zh-CN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presentation 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and make it </a:t>
            </a:r>
            <a:r>
              <a:rPr lang="en-US" altLang="zh-CN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film 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to be used </a:t>
            </a:r>
          </a:p>
        </p:txBody>
      </p:sp>
      <p:sp>
        <p:nvSpPr>
          <p:cNvPr id="194" name="文本框 193"/>
          <p:cNvSpPr txBox="1"/>
          <p:nvPr/>
        </p:nvSpPr>
        <p:spPr>
          <a:xfrm>
            <a:off x="4148128" y="4842601"/>
            <a:ext cx="1761256" cy="101341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</a:t>
            </a:r>
            <a:r>
              <a:rPr lang="en-US" altLang="zh-CN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presentation 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and make it </a:t>
            </a:r>
            <a:r>
              <a:rPr lang="en-US" altLang="zh-CN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film 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to be used </a:t>
            </a:r>
          </a:p>
        </p:txBody>
      </p:sp>
      <p:sp>
        <p:nvSpPr>
          <p:cNvPr id="195" name="文本框 194"/>
          <p:cNvSpPr txBox="1"/>
          <p:nvPr/>
        </p:nvSpPr>
        <p:spPr>
          <a:xfrm>
            <a:off x="6321917" y="4842601"/>
            <a:ext cx="1761256" cy="101341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</a:t>
            </a:r>
            <a:r>
              <a:rPr lang="en-US" altLang="zh-CN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presentation 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and make it </a:t>
            </a:r>
            <a:r>
              <a:rPr lang="en-US" altLang="zh-CN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film 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to be used </a:t>
            </a:r>
          </a:p>
        </p:txBody>
      </p:sp>
      <p:sp>
        <p:nvSpPr>
          <p:cNvPr id="196" name="文本框 195"/>
          <p:cNvSpPr txBox="1"/>
          <p:nvPr/>
        </p:nvSpPr>
        <p:spPr>
          <a:xfrm>
            <a:off x="8467500" y="4842601"/>
            <a:ext cx="1761256" cy="101341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</a:t>
            </a:r>
            <a:r>
              <a:rPr lang="en-US" altLang="zh-CN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presentation 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and make it </a:t>
            </a:r>
            <a:r>
              <a:rPr lang="en-US" altLang="zh-CN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film 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to be used </a:t>
            </a:r>
          </a:p>
        </p:txBody>
      </p:sp>
      <p:grpSp>
        <p:nvGrpSpPr>
          <p:cNvPr id="197" name="组合 196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198" name="组合 197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206" name="菱形 205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菱形 206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9" name="文本框 198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200" name="组合 199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204" name="文本框 203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工作完成情况</a:t>
                </a:r>
              </a:p>
            </p:txBody>
          </p:sp>
          <p:sp>
            <p:nvSpPr>
              <p:cNvPr id="205" name="文本框 204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  <p:grpSp>
          <p:nvGrpSpPr>
            <p:cNvPr id="201" name="组合 200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202" name="菱形 201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菱形 202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669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193" grpId="0"/>
      <p:bldP spid="194" grpId="0"/>
      <p:bldP spid="195" grpId="0"/>
      <p:bldP spid="19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1678274" y="1686807"/>
            <a:ext cx="8835451" cy="4253942"/>
            <a:chOff x="1678274" y="1638679"/>
            <a:chExt cx="8835451" cy="4253942"/>
          </a:xfrm>
        </p:grpSpPr>
        <p:sp>
          <p:nvSpPr>
            <p:cNvPr id="40" name="íśḻiďê"/>
            <p:cNvSpPr/>
            <p:nvPr/>
          </p:nvSpPr>
          <p:spPr>
            <a:xfrm>
              <a:off x="4591125" y="1638679"/>
              <a:ext cx="2952636" cy="55238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标题文本预设</a:t>
              </a:r>
            </a:p>
          </p:txBody>
        </p:sp>
        <p:grpSp>
          <p:nvGrpSpPr>
            <p:cNvPr id="4" name="ïşľiḑê"/>
            <p:cNvGrpSpPr/>
            <p:nvPr/>
          </p:nvGrpSpPr>
          <p:grpSpPr>
            <a:xfrm>
              <a:off x="2422472" y="4173597"/>
              <a:ext cx="7334769" cy="297420"/>
              <a:chOff x="2166938" y="4514850"/>
              <a:chExt cx="7862887" cy="638175"/>
            </a:xfrm>
          </p:grpSpPr>
          <p:cxnSp>
            <p:nvCxnSpPr>
              <p:cNvPr id="34" name="Straight Connector 109"/>
              <p:cNvCxnSpPr/>
              <p:nvPr/>
            </p:nvCxnSpPr>
            <p:spPr>
              <a:xfrm>
                <a:off x="2166938" y="4525604"/>
                <a:ext cx="7862887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110"/>
              <p:cNvCxnSpPr/>
              <p:nvPr/>
            </p:nvCxnSpPr>
            <p:spPr>
              <a:xfrm>
                <a:off x="2166938" y="4514850"/>
                <a:ext cx="0" cy="638175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111"/>
              <p:cNvCxnSpPr/>
              <p:nvPr/>
            </p:nvCxnSpPr>
            <p:spPr>
              <a:xfrm>
                <a:off x="4131469" y="4514850"/>
                <a:ext cx="0" cy="638175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112"/>
              <p:cNvCxnSpPr/>
              <p:nvPr/>
            </p:nvCxnSpPr>
            <p:spPr>
              <a:xfrm>
                <a:off x="6096000" y="4514850"/>
                <a:ext cx="0" cy="638175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113"/>
              <p:cNvCxnSpPr/>
              <p:nvPr/>
            </p:nvCxnSpPr>
            <p:spPr>
              <a:xfrm>
                <a:off x="8060531" y="4514850"/>
                <a:ext cx="0" cy="638175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114"/>
              <p:cNvCxnSpPr/>
              <p:nvPr/>
            </p:nvCxnSpPr>
            <p:spPr>
              <a:xfrm>
                <a:off x="10025063" y="4514850"/>
                <a:ext cx="0" cy="638175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iṥḻiḓê"/>
            <p:cNvSpPr/>
            <p:nvPr/>
          </p:nvSpPr>
          <p:spPr>
            <a:xfrm>
              <a:off x="3493505" y="4932964"/>
              <a:ext cx="1562240" cy="4481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400">
                  <a:solidFill>
                    <a:schemeClr val="dk1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6" name="îŝļïḋe"/>
            <p:cNvSpPr/>
            <p:nvPr/>
          </p:nvSpPr>
          <p:spPr>
            <a:xfrm>
              <a:off x="1678274" y="4932964"/>
              <a:ext cx="1562240" cy="4481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400">
                  <a:solidFill>
                    <a:schemeClr val="dk1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7" name="îşlíḓè"/>
            <p:cNvSpPr/>
            <p:nvPr/>
          </p:nvSpPr>
          <p:spPr>
            <a:xfrm>
              <a:off x="1678274" y="5444459"/>
              <a:ext cx="1562240" cy="4481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400">
                  <a:solidFill>
                    <a:schemeClr val="dk1">
                      <a:lumMod val="100000"/>
                    </a:schemeClr>
                  </a:solidFill>
                </a:rPr>
                <a:t>标题文本预设</a:t>
              </a:r>
            </a:p>
          </p:txBody>
        </p:sp>
        <p:grpSp>
          <p:nvGrpSpPr>
            <p:cNvPr id="8" name="îṣlidê"/>
            <p:cNvGrpSpPr/>
            <p:nvPr/>
          </p:nvGrpSpPr>
          <p:grpSpPr>
            <a:xfrm>
              <a:off x="5198509" y="2157285"/>
              <a:ext cx="2197240" cy="2016312"/>
              <a:chOff x="4997380" y="2392794"/>
              <a:chExt cx="2197240" cy="1943949"/>
            </a:xfrm>
          </p:grpSpPr>
          <p:cxnSp>
            <p:nvCxnSpPr>
              <p:cNvPr id="30" name="Straight Connector 129"/>
              <p:cNvCxnSpPr/>
              <p:nvPr/>
            </p:nvCxnSpPr>
            <p:spPr>
              <a:xfrm>
                <a:off x="6096000" y="2392794"/>
                <a:ext cx="0" cy="1943949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130"/>
              <p:cNvCxnSpPr/>
              <p:nvPr/>
            </p:nvCxnSpPr>
            <p:spPr>
              <a:xfrm>
                <a:off x="4997380" y="3039937"/>
                <a:ext cx="1098620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131"/>
              <p:cNvCxnSpPr/>
              <p:nvPr/>
            </p:nvCxnSpPr>
            <p:spPr>
              <a:xfrm>
                <a:off x="4997380" y="3727955"/>
                <a:ext cx="1098620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132"/>
              <p:cNvCxnSpPr/>
              <p:nvPr/>
            </p:nvCxnSpPr>
            <p:spPr>
              <a:xfrm flipH="1">
                <a:off x="6096000" y="3383946"/>
                <a:ext cx="1098620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íśḻiďê"/>
            <p:cNvSpPr/>
            <p:nvPr/>
          </p:nvSpPr>
          <p:spPr>
            <a:xfrm>
              <a:off x="4591125" y="1686105"/>
              <a:ext cx="2952636" cy="5523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10" name="íṣ1îḓe"/>
            <p:cNvSpPr/>
            <p:nvPr/>
          </p:nvSpPr>
          <p:spPr>
            <a:xfrm>
              <a:off x="3664717" y="2604440"/>
              <a:ext cx="1562240" cy="448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11" name="ïṡḷïḑè"/>
            <p:cNvSpPr/>
            <p:nvPr/>
          </p:nvSpPr>
          <p:spPr>
            <a:xfrm>
              <a:off x="3664717" y="2604437"/>
              <a:ext cx="1562240" cy="373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/>
            </a:p>
          </p:txBody>
        </p:sp>
        <p:sp>
          <p:nvSpPr>
            <p:cNvPr id="12" name="iślïďè"/>
            <p:cNvSpPr/>
            <p:nvPr/>
          </p:nvSpPr>
          <p:spPr>
            <a:xfrm>
              <a:off x="5286321" y="4932964"/>
              <a:ext cx="1562240" cy="4481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400">
                  <a:solidFill>
                    <a:schemeClr val="dk1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13" name="îs1idé"/>
            <p:cNvSpPr/>
            <p:nvPr/>
          </p:nvSpPr>
          <p:spPr>
            <a:xfrm>
              <a:off x="7118903" y="4932964"/>
              <a:ext cx="1562240" cy="4481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400">
                  <a:solidFill>
                    <a:schemeClr val="dk1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14" name="îṣľïḓé"/>
            <p:cNvSpPr/>
            <p:nvPr/>
          </p:nvSpPr>
          <p:spPr>
            <a:xfrm>
              <a:off x="8951485" y="4932964"/>
              <a:ext cx="1562240" cy="4481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400">
                  <a:solidFill>
                    <a:schemeClr val="dk1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15" name="ïSļïḓe"/>
            <p:cNvSpPr/>
            <p:nvPr/>
          </p:nvSpPr>
          <p:spPr>
            <a:xfrm>
              <a:off x="7118903" y="5436821"/>
              <a:ext cx="1562240" cy="4481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400">
                  <a:solidFill>
                    <a:schemeClr val="dk1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16" name="îSḻîďê"/>
            <p:cNvSpPr/>
            <p:nvPr/>
          </p:nvSpPr>
          <p:spPr>
            <a:xfrm>
              <a:off x="1678274" y="4411571"/>
              <a:ext cx="1562240" cy="4481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400">
                  <a:solidFill>
                    <a:schemeClr val="dk1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17" name="íŝľïdè"/>
            <p:cNvSpPr/>
            <p:nvPr/>
          </p:nvSpPr>
          <p:spPr>
            <a:xfrm>
              <a:off x="1678274" y="4411569"/>
              <a:ext cx="1562240" cy="373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sz="1600"/>
            </a:p>
          </p:txBody>
        </p:sp>
        <p:sp>
          <p:nvSpPr>
            <p:cNvPr id="18" name="iṥľîḍê"/>
            <p:cNvSpPr/>
            <p:nvPr/>
          </p:nvSpPr>
          <p:spPr>
            <a:xfrm>
              <a:off x="3664717" y="3334447"/>
              <a:ext cx="1562240" cy="448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6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19" name="ïśļíḓe"/>
            <p:cNvSpPr/>
            <p:nvPr/>
          </p:nvSpPr>
          <p:spPr>
            <a:xfrm>
              <a:off x="3664717" y="3334443"/>
              <a:ext cx="1562240" cy="373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/>
            </a:p>
          </p:txBody>
        </p:sp>
        <p:sp>
          <p:nvSpPr>
            <p:cNvPr id="20" name="îSļiďè"/>
            <p:cNvSpPr/>
            <p:nvPr/>
          </p:nvSpPr>
          <p:spPr>
            <a:xfrm>
              <a:off x="6965439" y="2977632"/>
              <a:ext cx="1562240" cy="448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21" name="ïṡļidê"/>
            <p:cNvSpPr/>
            <p:nvPr/>
          </p:nvSpPr>
          <p:spPr>
            <a:xfrm>
              <a:off x="6965439" y="2977629"/>
              <a:ext cx="1562240" cy="373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/>
            </a:p>
          </p:txBody>
        </p:sp>
        <p:sp>
          <p:nvSpPr>
            <p:cNvPr id="22" name="ís1iďè"/>
            <p:cNvSpPr/>
            <p:nvPr/>
          </p:nvSpPr>
          <p:spPr>
            <a:xfrm>
              <a:off x="3493505" y="4411571"/>
              <a:ext cx="1562240" cy="4481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400">
                  <a:solidFill>
                    <a:schemeClr val="dk1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23" name="iṧľïḑe"/>
            <p:cNvSpPr/>
            <p:nvPr/>
          </p:nvSpPr>
          <p:spPr>
            <a:xfrm>
              <a:off x="3493505" y="4411569"/>
              <a:ext cx="1562240" cy="3734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sz="1600"/>
            </a:p>
          </p:txBody>
        </p:sp>
        <p:sp>
          <p:nvSpPr>
            <p:cNvPr id="24" name="iṡļïďè"/>
            <p:cNvSpPr/>
            <p:nvPr/>
          </p:nvSpPr>
          <p:spPr>
            <a:xfrm>
              <a:off x="5308737" y="4411571"/>
              <a:ext cx="1562240" cy="4481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400">
                  <a:solidFill>
                    <a:schemeClr val="dk1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25" name="î$lïďê"/>
            <p:cNvSpPr/>
            <p:nvPr/>
          </p:nvSpPr>
          <p:spPr>
            <a:xfrm>
              <a:off x="5308737" y="4411569"/>
              <a:ext cx="1562240" cy="3734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sz="1600"/>
            </a:p>
          </p:txBody>
        </p:sp>
        <p:sp>
          <p:nvSpPr>
            <p:cNvPr id="26" name="isḷïdê"/>
            <p:cNvSpPr/>
            <p:nvPr/>
          </p:nvSpPr>
          <p:spPr>
            <a:xfrm>
              <a:off x="7123967" y="4411571"/>
              <a:ext cx="1562240" cy="4481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400">
                  <a:solidFill>
                    <a:schemeClr val="dk1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27" name="ïSľîdè"/>
            <p:cNvSpPr/>
            <p:nvPr/>
          </p:nvSpPr>
          <p:spPr>
            <a:xfrm>
              <a:off x="7123967" y="4411569"/>
              <a:ext cx="1562240" cy="3734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sz="1600"/>
            </a:p>
          </p:txBody>
        </p:sp>
        <p:sp>
          <p:nvSpPr>
            <p:cNvPr id="28" name="îṣľiḍe"/>
            <p:cNvSpPr/>
            <p:nvPr/>
          </p:nvSpPr>
          <p:spPr>
            <a:xfrm>
              <a:off x="8939198" y="4411571"/>
              <a:ext cx="1562240" cy="4481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400">
                  <a:solidFill>
                    <a:schemeClr val="dk1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29" name="îŝľíďé"/>
            <p:cNvSpPr/>
            <p:nvPr/>
          </p:nvSpPr>
          <p:spPr>
            <a:xfrm>
              <a:off x="8939198" y="4411569"/>
              <a:ext cx="1562240" cy="3734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sz="160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47" name="组合 46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5" name="菱形 54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菱形 55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53" name="文本框 52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工作完成情况</a:t>
                </a: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51" name="菱形 50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菱形 51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933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1123629" y="1728484"/>
            <a:ext cx="1114091" cy="1133662"/>
            <a:chOff x="1123629" y="1728484"/>
            <a:chExt cx="1114091" cy="1133662"/>
          </a:xfrm>
        </p:grpSpPr>
        <p:sp>
          <p:nvSpPr>
            <p:cNvPr id="10" name="ïs1iḍè"/>
            <p:cNvSpPr/>
            <p:nvPr/>
          </p:nvSpPr>
          <p:spPr>
            <a:xfrm>
              <a:off x="1123629" y="1728484"/>
              <a:ext cx="1114091" cy="113366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2628000" anchor="t" anchorCtr="1">
              <a:normAutofit fontScale="25000" lnSpcReduction="20000"/>
            </a:bodyPr>
            <a:lstStyle/>
            <a:p>
              <a:pPr algn="ctr" defTabSz="914378">
                <a:lnSpc>
                  <a:spcPct val="120000"/>
                </a:lnSpc>
              </a:pPr>
              <a:endParaRPr sz="1100">
                <a:solidFill>
                  <a:schemeClr val="tx1"/>
                </a:solidFill>
              </a:endParaRPr>
            </a:p>
          </p:txBody>
        </p:sp>
        <p:sp>
          <p:nvSpPr>
            <p:cNvPr id="11" name="isļïḓê"/>
            <p:cNvSpPr>
              <a:spLocks/>
            </p:cNvSpPr>
            <p:nvPr/>
          </p:nvSpPr>
          <p:spPr bwMode="auto">
            <a:xfrm>
              <a:off x="1514741" y="2092575"/>
              <a:ext cx="331864" cy="405478"/>
            </a:xfrm>
            <a:custGeom>
              <a:avLst/>
              <a:gdLst>
                <a:gd name="T0" fmla="*/ 50 w 151"/>
                <a:gd name="T1" fmla="*/ 105 h 185"/>
                <a:gd name="T2" fmla="*/ 59 w 151"/>
                <a:gd name="T3" fmla="*/ 105 h 185"/>
                <a:gd name="T4" fmla="*/ 75 w 151"/>
                <a:gd name="T5" fmla="*/ 118 h 185"/>
                <a:gd name="T6" fmla="*/ 75 w 151"/>
                <a:gd name="T7" fmla="*/ 135 h 185"/>
                <a:gd name="T8" fmla="*/ 75 w 151"/>
                <a:gd name="T9" fmla="*/ 118 h 185"/>
                <a:gd name="T10" fmla="*/ 33 w 151"/>
                <a:gd name="T11" fmla="*/ 143 h 185"/>
                <a:gd name="T12" fmla="*/ 50 w 151"/>
                <a:gd name="T13" fmla="*/ 143 h 185"/>
                <a:gd name="T14" fmla="*/ 118 w 151"/>
                <a:gd name="T15" fmla="*/ 67 h 185"/>
                <a:gd name="T16" fmla="*/ 126 w 151"/>
                <a:gd name="T17" fmla="*/ 25 h 185"/>
                <a:gd name="T18" fmla="*/ 135 w 151"/>
                <a:gd name="T19" fmla="*/ 8 h 185"/>
                <a:gd name="T20" fmla="*/ 25 w 151"/>
                <a:gd name="T21" fmla="*/ 0 h 185"/>
                <a:gd name="T22" fmla="*/ 16 w 151"/>
                <a:gd name="T23" fmla="*/ 17 h 185"/>
                <a:gd name="T24" fmla="*/ 33 w 151"/>
                <a:gd name="T25" fmla="*/ 25 h 185"/>
                <a:gd name="T26" fmla="*/ 0 w 151"/>
                <a:gd name="T27" fmla="*/ 131 h 185"/>
                <a:gd name="T28" fmla="*/ 128 w 151"/>
                <a:gd name="T29" fmla="*/ 185 h 185"/>
                <a:gd name="T30" fmla="*/ 118 w 151"/>
                <a:gd name="T31" fmla="*/ 67 h 185"/>
                <a:gd name="T32" fmla="*/ 25 w 151"/>
                <a:gd name="T33" fmla="*/ 8 h 185"/>
                <a:gd name="T34" fmla="*/ 126 w 151"/>
                <a:gd name="T35" fmla="*/ 17 h 185"/>
                <a:gd name="T36" fmla="*/ 109 w 151"/>
                <a:gd name="T37" fmla="*/ 25 h 185"/>
                <a:gd name="T38" fmla="*/ 78 w 151"/>
                <a:gd name="T39" fmla="*/ 46 h 185"/>
                <a:gd name="T40" fmla="*/ 42 w 151"/>
                <a:gd name="T41" fmla="*/ 25 h 185"/>
                <a:gd name="T42" fmla="*/ 124 w 151"/>
                <a:gd name="T43" fmla="*/ 177 h 185"/>
                <a:gd name="T44" fmla="*/ 8 w 151"/>
                <a:gd name="T45" fmla="*/ 131 h 185"/>
                <a:gd name="T46" fmla="*/ 42 w 151"/>
                <a:gd name="T47" fmla="*/ 67 h 185"/>
                <a:gd name="T48" fmla="*/ 59 w 151"/>
                <a:gd name="T49" fmla="*/ 59 h 185"/>
                <a:gd name="T50" fmla="*/ 109 w 151"/>
                <a:gd name="T51" fmla="*/ 46 h 185"/>
                <a:gd name="T52" fmla="*/ 113 w 151"/>
                <a:gd name="T53" fmla="*/ 74 h 185"/>
                <a:gd name="T54" fmla="*/ 124 w 151"/>
                <a:gd name="T55" fmla="*/ 177 h 185"/>
                <a:gd name="T56" fmla="*/ 109 w 151"/>
                <a:gd name="T57" fmla="*/ 139 h 185"/>
                <a:gd name="T58" fmla="*/ 118 w 151"/>
                <a:gd name="T59" fmla="*/ 139 h 185"/>
                <a:gd name="T60" fmla="*/ 88 w 151"/>
                <a:gd name="T61" fmla="*/ 76 h 185"/>
                <a:gd name="T62" fmla="*/ 88 w 151"/>
                <a:gd name="T63" fmla="*/ 101 h 185"/>
                <a:gd name="T64" fmla="*/ 88 w 151"/>
                <a:gd name="T65" fmla="*/ 76 h 185"/>
                <a:gd name="T66" fmla="*/ 84 w 151"/>
                <a:gd name="T67" fmla="*/ 88 h 185"/>
                <a:gd name="T68" fmla="*/ 92 w 151"/>
                <a:gd name="T69" fmla="*/ 88 h 185"/>
                <a:gd name="T70" fmla="*/ 88 w 151"/>
                <a:gd name="T71" fmla="*/ 152 h 185"/>
                <a:gd name="T72" fmla="*/ 88 w 151"/>
                <a:gd name="T73" fmla="*/ 160 h 185"/>
                <a:gd name="T74" fmla="*/ 88 w 151"/>
                <a:gd name="T75" fmla="*/ 152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1" h="185">
                  <a:moveTo>
                    <a:pt x="54" y="101"/>
                  </a:moveTo>
                  <a:cubicBezTo>
                    <a:pt x="52" y="101"/>
                    <a:pt x="50" y="103"/>
                    <a:pt x="50" y="105"/>
                  </a:cubicBezTo>
                  <a:cubicBezTo>
                    <a:pt x="50" y="108"/>
                    <a:pt x="52" y="109"/>
                    <a:pt x="54" y="109"/>
                  </a:cubicBezTo>
                  <a:cubicBezTo>
                    <a:pt x="57" y="109"/>
                    <a:pt x="59" y="108"/>
                    <a:pt x="59" y="105"/>
                  </a:cubicBezTo>
                  <a:cubicBezTo>
                    <a:pt x="59" y="103"/>
                    <a:pt x="57" y="101"/>
                    <a:pt x="54" y="101"/>
                  </a:cubicBezTo>
                  <a:close/>
                  <a:moveTo>
                    <a:pt x="75" y="118"/>
                  </a:moveTo>
                  <a:cubicBezTo>
                    <a:pt x="71" y="118"/>
                    <a:pt x="67" y="122"/>
                    <a:pt x="67" y="126"/>
                  </a:cubicBezTo>
                  <a:cubicBezTo>
                    <a:pt x="67" y="131"/>
                    <a:pt x="71" y="135"/>
                    <a:pt x="75" y="135"/>
                  </a:cubicBezTo>
                  <a:cubicBezTo>
                    <a:pt x="80" y="135"/>
                    <a:pt x="84" y="131"/>
                    <a:pt x="84" y="126"/>
                  </a:cubicBezTo>
                  <a:cubicBezTo>
                    <a:pt x="84" y="122"/>
                    <a:pt x="80" y="118"/>
                    <a:pt x="75" y="118"/>
                  </a:cubicBezTo>
                  <a:close/>
                  <a:moveTo>
                    <a:pt x="42" y="135"/>
                  </a:moveTo>
                  <a:cubicBezTo>
                    <a:pt x="37" y="135"/>
                    <a:pt x="33" y="139"/>
                    <a:pt x="33" y="143"/>
                  </a:cubicBezTo>
                  <a:cubicBezTo>
                    <a:pt x="33" y="148"/>
                    <a:pt x="37" y="152"/>
                    <a:pt x="42" y="152"/>
                  </a:cubicBezTo>
                  <a:cubicBezTo>
                    <a:pt x="46" y="152"/>
                    <a:pt x="50" y="148"/>
                    <a:pt x="50" y="143"/>
                  </a:cubicBezTo>
                  <a:cubicBezTo>
                    <a:pt x="50" y="139"/>
                    <a:pt x="46" y="135"/>
                    <a:pt x="42" y="135"/>
                  </a:cubicBezTo>
                  <a:close/>
                  <a:moveTo>
                    <a:pt x="118" y="67"/>
                  </a:moveTo>
                  <a:cubicBezTo>
                    <a:pt x="118" y="25"/>
                    <a:pt x="118" y="25"/>
                    <a:pt x="118" y="25"/>
                  </a:cubicBezTo>
                  <a:cubicBezTo>
                    <a:pt x="126" y="25"/>
                    <a:pt x="126" y="25"/>
                    <a:pt x="126" y="25"/>
                  </a:cubicBezTo>
                  <a:cubicBezTo>
                    <a:pt x="131" y="25"/>
                    <a:pt x="135" y="21"/>
                    <a:pt x="135" y="17"/>
                  </a:cubicBezTo>
                  <a:cubicBezTo>
                    <a:pt x="135" y="8"/>
                    <a:pt x="135" y="8"/>
                    <a:pt x="135" y="8"/>
                  </a:cubicBezTo>
                  <a:cubicBezTo>
                    <a:pt x="135" y="4"/>
                    <a:pt x="131" y="0"/>
                    <a:pt x="12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0" y="0"/>
                    <a:pt x="16" y="4"/>
                    <a:pt x="16" y="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21"/>
                    <a:pt x="20" y="25"/>
                    <a:pt x="25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13" y="81"/>
                    <a:pt x="0" y="104"/>
                    <a:pt x="0" y="131"/>
                  </a:cubicBezTo>
                  <a:cubicBezTo>
                    <a:pt x="0" y="152"/>
                    <a:pt x="9" y="172"/>
                    <a:pt x="23" y="185"/>
                  </a:cubicBezTo>
                  <a:cubicBezTo>
                    <a:pt x="128" y="185"/>
                    <a:pt x="128" y="185"/>
                    <a:pt x="128" y="185"/>
                  </a:cubicBezTo>
                  <a:cubicBezTo>
                    <a:pt x="142" y="172"/>
                    <a:pt x="151" y="152"/>
                    <a:pt x="151" y="131"/>
                  </a:cubicBezTo>
                  <a:cubicBezTo>
                    <a:pt x="151" y="104"/>
                    <a:pt x="138" y="81"/>
                    <a:pt x="118" y="67"/>
                  </a:cubicBezTo>
                  <a:close/>
                  <a:moveTo>
                    <a:pt x="25" y="17"/>
                  </a:moveTo>
                  <a:cubicBezTo>
                    <a:pt x="25" y="8"/>
                    <a:pt x="25" y="8"/>
                    <a:pt x="25" y="8"/>
                  </a:cubicBezTo>
                  <a:cubicBezTo>
                    <a:pt x="126" y="8"/>
                    <a:pt x="126" y="8"/>
                    <a:pt x="126" y="8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25" y="17"/>
                  </a:lnTo>
                  <a:close/>
                  <a:moveTo>
                    <a:pt x="109" y="25"/>
                  </a:moveTo>
                  <a:cubicBezTo>
                    <a:pt x="109" y="37"/>
                    <a:pt x="109" y="37"/>
                    <a:pt x="109" y="37"/>
                  </a:cubicBezTo>
                  <a:cubicBezTo>
                    <a:pt x="101" y="37"/>
                    <a:pt x="90" y="39"/>
                    <a:pt x="78" y="46"/>
                  </a:cubicBezTo>
                  <a:cubicBezTo>
                    <a:pt x="64" y="54"/>
                    <a:pt x="51" y="51"/>
                    <a:pt x="42" y="47"/>
                  </a:cubicBezTo>
                  <a:cubicBezTo>
                    <a:pt x="42" y="25"/>
                    <a:pt x="42" y="25"/>
                    <a:pt x="42" y="25"/>
                  </a:cubicBezTo>
                  <a:lnTo>
                    <a:pt x="109" y="25"/>
                  </a:lnTo>
                  <a:close/>
                  <a:moveTo>
                    <a:pt x="124" y="177"/>
                  </a:moveTo>
                  <a:cubicBezTo>
                    <a:pt x="27" y="177"/>
                    <a:pt x="27" y="177"/>
                    <a:pt x="27" y="177"/>
                  </a:cubicBezTo>
                  <a:cubicBezTo>
                    <a:pt x="15" y="164"/>
                    <a:pt x="8" y="148"/>
                    <a:pt x="8" y="131"/>
                  </a:cubicBezTo>
                  <a:cubicBezTo>
                    <a:pt x="8" y="108"/>
                    <a:pt x="19" y="87"/>
                    <a:pt x="38" y="74"/>
                  </a:cubicBezTo>
                  <a:cubicBezTo>
                    <a:pt x="40" y="73"/>
                    <a:pt x="42" y="70"/>
                    <a:pt x="42" y="67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47" y="58"/>
                    <a:pt x="53" y="59"/>
                    <a:pt x="59" y="59"/>
                  </a:cubicBezTo>
                  <a:cubicBezTo>
                    <a:pt x="66" y="59"/>
                    <a:pt x="74" y="58"/>
                    <a:pt x="82" y="53"/>
                  </a:cubicBezTo>
                  <a:cubicBezTo>
                    <a:pt x="93" y="47"/>
                    <a:pt x="102" y="45"/>
                    <a:pt x="109" y="46"/>
                  </a:cubicBezTo>
                  <a:cubicBezTo>
                    <a:pt x="109" y="67"/>
                    <a:pt x="109" y="67"/>
                    <a:pt x="109" y="67"/>
                  </a:cubicBezTo>
                  <a:cubicBezTo>
                    <a:pt x="109" y="70"/>
                    <a:pt x="111" y="73"/>
                    <a:pt x="113" y="74"/>
                  </a:cubicBezTo>
                  <a:cubicBezTo>
                    <a:pt x="132" y="87"/>
                    <a:pt x="143" y="108"/>
                    <a:pt x="143" y="131"/>
                  </a:cubicBezTo>
                  <a:cubicBezTo>
                    <a:pt x="143" y="148"/>
                    <a:pt x="136" y="164"/>
                    <a:pt x="124" y="177"/>
                  </a:cubicBezTo>
                  <a:close/>
                  <a:moveTo>
                    <a:pt x="113" y="135"/>
                  </a:moveTo>
                  <a:cubicBezTo>
                    <a:pt x="111" y="135"/>
                    <a:pt x="109" y="137"/>
                    <a:pt x="109" y="139"/>
                  </a:cubicBezTo>
                  <a:cubicBezTo>
                    <a:pt x="109" y="141"/>
                    <a:pt x="111" y="143"/>
                    <a:pt x="113" y="143"/>
                  </a:cubicBezTo>
                  <a:cubicBezTo>
                    <a:pt x="116" y="143"/>
                    <a:pt x="118" y="141"/>
                    <a:pt x="118" y="139"/>
                  </a:cubicBezTo>
                  <a:cubicBezTo>
                    <a:pt x="118" y="137"/>
                    <a:pt x="116" y="135"/>
                    <a:pt x="113" y="135"/>
                  </a:cubicBezTo>
                  <a:close/>
                  <a:moveTo>
                    <a:pt x="88" y="76"/>
                  </a:moveTo>
                  <a:cubicBezTo>
                    <a:pt x="81" y="76"/>
                    <a:pt x="75" y="81"/>
                    <a:pt x="75" y="88"/>
                  </a:cubicBezTo>
                  <a:cubicBezTo>
                    <a:pt x="75" y="95"/>
                    <a:pt x="81" y="101"/>
                    <a:pt x="88" y="101"/>
                  </a:cubicBezTo>
                  <a:cubicBezTo>
                    <a:pt x="95" y="101"/>
                    <a:pt x="101" y="95"/>
                    <a:pt x="101" y="88"/>
                  </a:cubicBezTo>
                  <a:cubicBezTo>
                    <a:pt x="101" y="81"/>
                    <a:pt x="95" y="76"/>
                    <a:pt x="88" y="76"/>
                  </a:cubicBezTo>
                  <a:close/>
                  <a:moveTo>
                    <a:pt x="88" y="93"/>
                  </a:moveTo>
                  <a:cubicBezTo>
                    <a:pt x="86" y="93"/>
                    <a:pt x="84" y="91"/>
                    <a:pt x="84" y="88"/>
                  </a:cubicBezTo>
                  <a:cubicBezTo>
                    <a:pt x="84" y="86"/>
                    <a:pt x="86" y="84"/>
                    <a:pt x="88" y="84"/>
                  </a:cubicBezTo>
                  <a:cubicBezTo>
                    <a:pt x="90" y="84"/>
                    <a:pt x="92" y="86"/>
                    <a:pt x="92" y="88"/>
                  </a:cubicBezTo>
                  <a:cubicBezTo>
                    <a:pt x="92" y="91"/>
                    <a:pt x="90" y="93"/>
                    <a:pt x="88" y="93"/>
                  </a:cubicBezTo>
                  <a:close/>
                  <a:moveTo>
                    <a:pt x="88" y="152"/>
                  </a:moveTo>
                  <a:cubicBezTo>
                    <a:pt x="86" y="152"/>
                    <a:pt x="84" y="154"/>
                    <a:pt x="84" y="156"/>
                  </a:cubicBezTo>
                  <a:cubicBezTo>
                    <a:pt x="84" y="158"/>
                    <a:pt x="86" y="160"/>
                    <a:pt x="88" y="160"/>
                  </a:cubicBezTo>
                  <a:cubicBezTo>
                    <a:pt x="90" y="160"/>
                    <a:pt x="92" y="158"/>
                    <a:pt x="92" y="156"/>
                  </a:cubicBezTo>
                  <a:cubicBezTo>
                    <a:pt x="92" y="154"/>
                    <a:pt x="90" y="152"/>
                    <a:pt x="88" y="1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819502" y="3064026"/>
            <a:ext cx="10552996" cy="1536240"/>
            <a:chOff x="819502" y="3064026"/>
            <a:chExt cx="10552996" cy="1536240"/>
          </a:xfrm>
        </p:grpSpPr>
        <p:sp>
          <p:nvSpPr>
            <p:cNvPr id="4" name="íśľiḓê"/>
            <p:cNvSpPr/>
            <p:nvPr/>
          </p:nvSpPr>
          <p:spPr>
            <a:xfrm>
              <a:off x="2578335" y="3654195"/>
              <a:ext cx="1758833" cy="355904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2016</a:t>
              </a:r>
              <a:endParaRPr lang="en-US" sz="16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5" name="ïš1íďe"/>
            <p:cNvSpPr/>
            <p:nvPr/>
          </p:nvSpPr>
          <p:spPr>
            <a:xfrm>
              <a:off x="4337168" y="3654195"/>
              <a:ext cx="1758833" cy="355904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2017</a:t>
              </a:r>
              <a:endParaRPr lang="en-US" sz="16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6" name="isļiḍe"/>
            <p:cNvSpPr/>
            <p:nvPr/>
          </p:nvSpPr>
          <p:spPr>
            <a:xfrm>
              <a:off x="6096001" y="3654195"/>
              <a:ext cx="1758833" cy="355904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2018</a:t>
              </a:r>
              <a:endParaRPr lang="en-US" sz="16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7" name="işḷïḋê"/>
            <p:cNvSpPr/>
            <p:nvPr/>
          </p:nvSpPr>
          <p:spPr>
            <a:xfrm>
              <a:off x="7854834" y="3654195"/>
              <a:ext cx="1758833" cy="355904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2019</a:t>
              </a:r>
              <a:endParaRPr lang="en-US" sz="16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8" name="îṣ1íďé"/>
            <p:cNvSpPr/>
            <p:nvPr/>
          </p:nvSpPr>
          <p:spPr>
            <a:xfrm>
              <a:off x="9613665" y="3654195"/>
              <a:ext cx="1758833" cy="355904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2020</a:t>
              </a:r>
              <a:endParaRPr lang="en-US" sz="16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9" name="ísḻíďè"/>
            <p:cNvSpPr/>
            <p:nvPr/>
          </p:nvSpPr>
          <p:spPr>
            <a:xfrm>
              <a:off x="819502" y="3654195"/>
              <a:ext cx="1758833" cy="355904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2015</a:t>
              </a:r>
              <a:endParaRPr lang="en-US" sz="16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cxnSp>
          <p:nvCxnSpPr>
            <p:cNvPr id="14" name="Straight Connector 45"/>
            <p:cNvCxnSpPr/>
            <p:nvPr/>
          </p:nvCxnSpPr>
          <p:spPr>
            <a:xfrm flipV="1">
              <a:off x="1680673" y="3064026"/>
              <a:ext cx="0" cy="462698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46"/>
            <p:cNvCxnSpPr/>
            <p:nvPr/>
          </p:nvCxnSpPr>
          <p:spPr>
            <a:xfrm flipV="1">
              <a:off x="3373823" y="4137568"/>
              <a:ext cx="0" cy="462698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49"/>
            <p:cNvCxnSpPr/>
            <p:nvPr/>
          </p:nvCxnSpPr>
          <p:spPr>
            <a:xfrm flipV="1">
              <a:off x="5186133" y="3064026"/>
              <a:ext cx="0" cy="462698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51"/>
            <p:cNvCxnSpPr/>
            <p:nvPr/>
          </p:nvCxnSpPr>
          <p:spPr>
            <a:xfrm flipV="1">
              <a:off x="6891489" y="4137568"/>
              <a:ext cx="0" cy="462698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53"/>
            <p:cNvCxnSpPr/>
            <p:nvPr/>
          </p:nvCxnSpPr>
          <p:spPr>
            <a:xfrm flipV="1">
              <a:off x="8703798" y="3064026"/>
              <a:ext cx="0" cy="462698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55"/>
            <p:cNvCxnSpPr/>
            <p:nvPr/>
          </p:nvCxnSpPr>
          <p:spPr>
            <a:xfrm flipV="1">
              <a:off x="10412155" y="4137568"/>
              <a:ext cx="0" cy="462698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2816779" y="4716580"/>
            <a:ext cx="1114091" cy="1133662"/>
            <a:chOff x="2816779" y="4716580"/>
            <a:chExt cx="1114091" cy="1133662"/>
          </a:xfrm>
        </p:grpSpPr>
        <p:sp>
          <p:nvSpPr>
            <p:cNvPr id="12" name="íṣľíďè"/>
            <p:cNvSpPr/>
            <p:nvPr/>
          </p:nvSpPr>
          <p:spPr>
            <a:xfrm>
              <a:off x="2816779" y="4716580"/>
              <a:ext cx="1114091" cy="113366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2628000" anchor="t" anchorCtr="1">
              <a:normAutofit fontScale="25000" lnSpcReduction="20000"/>
            </a:bodyPr>
            <a:lstStyle/>
            <a:p>
              <a:pPr algn="ctr" defTabSz="914378">
                <a:lnSpc>
                  <a:spcPct val="120000"/>
                </a:lnSpc>
              </a:pPr>
              <a:endParaRPr sz="1100">
                <a:solidFill>
                  <a:schemeClr val="tx1"/>
                </a:solidFill>
              </a:endParaRPr>
            </a:p>
          </p:txBody>
        </p:sp>
        <p:sp>
          <p:nvSpPr>
            <p:cNvPr id="25" name="í$ḷiḍê"/>
            <p:cNvSpPr>
              <a:spLocks/>
            </p:cNvSpPr>
            <p:nvPr/>
          </p:nvSpPr>
          <p:spPr bwMode="auto">
            <a:xfrm>
              <a:off x="3162608" y="5078930"/>
              <a:ext cx="407756" cy="408961"/>
            </a:xfrm>
            <a:custGeom>
              <a:avLst/>
              <a:gdLst>
                <a:gd name="T0" fmla="*/ 46 w 186"/>
                <a:gd name="T1" fmla="*/ 139 h 186"/>
                <a:gd name="T2" fmla="*/ 82 w 186"/>
                <a:gd name="T3" fmla="*/ 133 h 186"/>
                <a:gd name="T4" fmla="*/ 179 w 186"/>
                <a:gd name="T5" fmla="*/ 36 h 186"/>
                <a:gd name="T6" fmla="*/ 186 w 186"/>
                <a:gd name="T7" fmla="*/ 21 h 186"/>
                <a:gd name="T8" fmla="*/ 165 w 186"/>
                <a:gd name="T9" fmla="*/ 0 h 186"/>
                <a:gd name="T10" fmla="*/ 150 w 186"/>
                <a:gd name="T11" fmla="*/ 6 h 186"/>
                <a:gd name="T12" fmla="*/ 53 w 186"/>
                <a:gd name="T13" fmla="*/ 103 h 186"/>
                <a:gd name="T14" fmla="*/ 46 w 186"/>
                <a:gd name="T15" fmla="*/ 139 h 186"/>
                <a:gd name="T16" fmla="*/ 156 w 186"/>
                <a:gd name="T17" fmla="*/ 12 h 186"/>
                <a:gd name="T18" fmla="*/ 165 w 186"/>
                <a:gd name="T19" fmla="*/ 9 h 186"/>
                <a:gd name="T20" fmla="*/ 177 w 186"/>
                <a:gd name="T21" fmla="*/ 21 h 186"/>
                <a:gd name="T22" fmla="*/ 174 w 186"/>
                <a:gd name="T23" fmla="*/ 30 h 186"/>
                <a:gd name="T24" fmla="*/ 168 w 186"/>
                <a:gd name="T25" fmla="*/ 36 h 186"/>
                <a:gd name="T26" fmla="*/ 150 w 186"/>
                <a:gd name="T27" fmla="*/ 18 h 186"/>
                <a:gd name="T28" fmla="*/ 156 w 186"/>
                <a:gd name="T29" fmla="*/ 12 h 186"/>
                <a:gd name="T30" fmla="*/ 144 w 186"/>
                <a:gd name="T31" fmla="*/ 24 h 186"/>
                <a:gd name="T32" fmla="*/ 162 w 186"/>
                <a:gd name="T33" fmla="*/ 42 h 186"/>
                <a:gd name="T34" fmla="*/ 84 w 186"/>
                <a:gd name="T35" fmla="*/ 119 h 186"/>
                <a:gd name="T36" fmla="*/ 84 w 186"/>
                <a:gd name="T37" fmla="*/ 102 h 186"/>
                <a:gd name="T38" fmla="*/ 67 w 186"/>
                <a:gd name="T39" fmla="*/ 102 h 186"/>
                <a:gd name="T40" fmla="*/ 144 w 186"/>
                <a:gd name="T41" fmla="*/ 24 h 186"/>
                <a:gd name="T42" fmla="*/ 60 w 186"/>
                <a:gd name="T43" fmla="*/ 110 h 186"/>
                <a:gd name="T44" fmla="*/ 76 w 186"/>
                <a:gd name="T45" fmla="*/ 110 h 186"/>
                <a:gd name="T46" fmla="*/ 76 w 186"/>
                <a:gd name="T47" fmla="*/ 126 h 186"/>
                <a:gd name="T48" fmla="*/ 57 w 186"/>
                <a:gd name="T49" fmla="*/ 129 h 186"/>
                <a:gd name="T50" fmla="*/ 60 w 186"/>
                <a:gd name="T51" fmla="*/ 110 h 186"/>
                <a:gd name="T52" fmla="*/ 181 w 186"/>
                <a:gd name="T53" fmla="*/ 64 h 186"/>
                <a:gd name="T54" fmla="*/ 177 w 186"/>
                <a:gd name="T55" fmla="*/ 68 h 186"/>
                <a:gd name="T56" fmla="*/ 177 w 186"/>
                <a:gd name="T57" fmla="*/ 161 h 186"/>
                <a:gd name="T58" fmla="*/ 160 w 186"/>
                <a:gd name="T59" fmla="*/ 177 h 186"/>
                <a:gd name="T60" fmla="*/ 25 w 186"/>
                <a:gd name="T61" fmla="*/ 177 h 186"/>
                <a:gd name="T62" fmla="*/ 8 w 186"/>
                <a:gd name="T63" fmla="*/ 161 h 186"/>
                <a:gd name="T64" fmla="*/ 8 w 186"/>
                <a:gd name="T65" fmla="*/ 26 h 186"/>
                <a:gd name="T66" fmla="*/ 25 w 186"/>
                <a:gd name="T67" fmla="*/ 9 h 186"/>
                <a:gd name="T68" fmla="*/ 118 w 186"/>
                <a:gd name="T69" fmla="*/ 9 h 186"/>
                <a:gd name="T70" fmla="*/ 122 w 186"/>
                <a:gd name="T71" fmla="*/ 4 h 186"/>
                <a:gd name="T72" fmla="*/ 118 w 186"/>
                <a:gd name="T73" fmla="*/ 0 h 186"/>
                <a:gd name="T74" fmla="*/ 25 w 186"/>
                <a:gd name="T75" fmla="*/ 0 h 186"/>
                <a:gd name="T76" fmla="*/ 0 w 186"/>
                <a:gd name="T77" fmla="*/ 26 h 186"/>
                <a:gd name="T78" fmla="*/ 0 w 186"/>
                <a:gd name="T79" fmla="*/ 161 h 186"/>
                <a:gd name="T80" fmla="*/ 25 w 186"/>
                <a:gd name="T81" fmla="*/ 186 h 186"/>
                <a:gd name="T82" fmla="*/ 160 w 186"/>
                <a:gd name="T83" fmla="*/ 186 h 186"/>
                <a:gd name="T84" fmla="*/ 186 w 186"/>
                <a:gd name="T85" fmla="*/ 161 h 186"/>
                <a:gd name="T86" fmla="*/ 186 w 186"/>
                <a:gd name="T87" fmla="*/ 68 h 186"/>
                <a:gd name="T88" fmla="*/ 181 w 186"/>
                <a:gd name="T89" fmla="*/ 64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6" h="186">
                  <a:moveTo>
                    <a:pt x="46" y="139"/>
                  </a:moveTo>
                  <a:cubicBezTo>
                    <a:pt x="82" y="133"/>
                    <a:pt x="82" y="133"/>
                    <a:pt x="82" y="133"/>
                  </a:cubicBezTo>
                  <a:cubicBezTo>
                    <a:pt x="179" y="36"/>
                    <a:pt x="179" y="36"/>
                    <a:pt x="179" y="36"/>
                  </a:cubicBezTo>
                  <a:cubicBezTo>
                    <a:pt x="183" y="32"/>
                    <a:pt x="186" y="27"/>
                    <a:pt x="186" y="21"/>
                  </a:cubicBezTo>
                  <a:cubicBezTo>
                    <a:pt x="186" y="10"/>
                    <a:pt x="176" y="0"/>
                    <a:pt x="165" y="0"/>
                  </a:cubicBezTo>
                  <a:cubicBezTo>
                    <a:pt x="159" y="0"/>
                    <a:pt x="153" y="3"/>
                    <a:pt x="150" y="6"/>
                  </a:cubicBezTo>
                  <a:cubicBezTo>
                    <a:pt x="53" y="103"/>
                    <a:pt x="53" y="103"/>
                    <a:pt x="53" y="103"/>
                  </a:cubicBezTo>
                  <a:lnTo>
                    <a:pt x="46" y="139"/>
                  </a:lnTo>
                  <a:close/>
                  <a:moveTo>
                    <a:pt x="156" y="12"/>
                  </a:moveTo>
                  <a:cubicBezTo>
                    <a:pt x="158" y="10"/>
                    <a:pt x="161" y="9"/>
                    <a:pt x="165" y="9"/>
                  </a:cubicBezTo>
                  <a:cubicBezTo>
                    <a:pt x="172" y="9"/>
                    <a:pt x="177" y="14"/>
                    <a:pt x="177" y="21"/>
                  </a:cubicBezTo>
                  <a:cubicBezTo>
                    <a:pt x="177" y="25"/>
                    <a:pt x="176" y="28"/>
                    <a:pt x="174" y="30"/>
                  </a:cubicBezTo>
                  <a:cubicBezTo>
                    <a:pt x="168" y="36"/>
                    <a:pt x="168" y="36"/>
                    <a:pt x="168" y="36"/>
                  </a:cubicBezTo>
                  <a:cubicBezTo>
                    <a:pt x="150" y="18"/>
                    <a:pt x="150" y="18"/>
                    <a:pt x="150" y="18"/>
                  </a:cubicBezTo>
                  <a:lnTo>
                    <a:pt x="156" y="12"/>
                  </a:lnTo>
                  <a:close/>
                  <a:moveTo>
                    <a:pt x="144" y="24"/>
                  </a:moveTo>
                  <a:cubicBezTo>
                    <a:pt x="162" y="42"/>
                    <a:pt x="162" y="42"/>
                    <a:pt x="162" y="42"/>
                  </a:cubicBezTo>
                  <a:cubicBezTo>
                    <a:pt x="84" y="119"/>
                    <a:pt x="84" y="119"/>
                    <a:pt x="84" y="119"/>
                  </a:cubicBezTo>
                  <a:cubicBezTo>
                    <a:pt x="84" y="102"/>
                    <a:pt x="84" y="102"/>
                    <a:pt x="84" y="102"/>
                  </a:cubicBezTo>
                  <a:cubicBezTo>
                    <a:pt x="67" y="102"/>
                    <a:pt x="67" y="102"/>
                    <a:pt x="67" y="102"/>
                  </a:cubicBezTo>
                  <a:lnTo>
                    <a:pt x="144" y="24"/>
                  </a:lnTo>
                  <a:close/>
                  <a:moveTo>
                    <a:pt x="60" y="110"/>
                  </a:moveTo>
                  <a:cubicBezTo>
                    <a:pt x="76" y="110"/>
                    <a:pt x="76" y="110"/>
                    <a:pt x="76" y="110"/>
                  </a:cubicBezTo>
                  <a:cubicBezTo>
                    <a:pt x="76" y="126"/>
                    <a:pt x="76" y="126"/>
                    <a:pt x="76" y="126"/>
                  </a:cubicBezTo>
                  <a:cubicBezTo>
                    <a:pt x="57" y="129"/>
                    <a:pt x="57" y="129"/>
                    <a:pt x="57" y="129"/>
                  </a:cubicBezTo>
                  <a:lnTo>
                    <a:pt x="60" y="110"/>
                  </a:lnTo>
                  <a:close/>
                  <a:moveTo>
                    <a:pt x="181" y="64"/>
                  </a:moveTo>
                  <a:cubicBezTo>
                    <a:pt x="179" y="64"/>
                    <a:pt x="177" y="65"/>
                    <a:pt x="177" y="68"/>
                  </a:cubicBezTo>
                  <a:cubicBezTo>
                    <a:pt x="177" y="161"/>
                    <a:pt x="177" y="161"/>
                    <a:pt x="177" y="161"/>
                  </a:cubicBezTo>
                  <a:cubicBezTo>
                    <a:pt x="177" y="170"/>
                    <a:pt x="170" y="177"/>
                    <a:pt x="160" y="177"/>
                  </a:cubicBezTo>
                  <a:cubicBezTo>
                    <a:pt x="25" y="177"/>
                    <a:pt x="25" y="177"/>
                    <a:pt x="25" y="177"/>
                  </a:cubicBezTo>
                  <a:cubicBezTo>
                    <a:pt x="16" y="177"/>
                    <a:pt x="8" y="170"/>
                    <a:pt x="8" y="16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16"/>
                    <a:pt x="16" y="9"/>
                    <a:pt x="25" y="9"/>
                  </a:cubicBezTo>
                  <a:cubicBezTo>
                    <a:pt x="118" y="9"/>
                    <a:pt x="118" y="9"/>
                    <a:pt x="118" y="9"/>
                  </a:cubicBezTo>
                  <a:cubicBezTo>
                    <a:pt x="120" y="9"/>
                    <a:pt x="122" y="7"/>
                    <a:pt x="122" y="4"/>
                  </a:cubicBezTo>
                  <a:cubicBezTo>
                    <a:pt x="122" y="2"/>
                    <a:pt x="120" y="0"/>
                    <a:pt x="11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2"/>
                    <a:pt x="0" y="2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75"/>
                    <a:pt x="11" y="186"/>
                    <a:pt x="25" y="186"/>
                  </a:cubicBezTo>
                  <a:cubicBezTo>
                    <a:pt x="160" y="186"/>
                    <a:pt x="160" y="186"/>
                    <a:pt x="160" y="186"/>
                  </a:cubicBezTo>
                  <a:cubicBezTo>
                    <a:pt x="174" y="186"/>
                    <a:pt x="186" y="175"/>
                    <a:pt x="186" y="161"/>
                  </a:cubicBezTo>
                  <a:cubicBezTo>
                    <a:pt x="186" y="68"/>
                    <a:pt x="186" y="68"/>
                    <a:pt x="186" y="68"/>
                  </a:cubicBezTo>
                  <a:cubicBezTo>
                    <a:pt x="186" y="65"/>
                    <a:pt x="184" y="64"/>
                    <a:pt x="181" y="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629088" y="1728484"/>
            <a:ext cx="1114091" cy="1133662"/>
            <a:chOff x="4629088" y="1728484"/>
            <a:chExt cx="1114091" cy="1133662"/>
          </a:xfrm>
        </p:grpSpPr>
        <p:sp>
          <p:nvSpPr>
            <p:cNvPr id="17" name="íṣlíḋè"/>
            <p:cNvSpPr/>
            <p:nvPr/>
          </p:nvSpPr>
          <p:spPr>
            <a:xfrm>
              <a:off x="4629088" y="1728484"/>
              <a:ext cx="1114091" cy="113366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2628000" anchor="t" anchorCtr="1">
              <a:normAutofit fontScale="25000" lnSpcReduction="20000"/>
            </a:bodyPr>
            <a:lstStyle/>
            <a:p>
              <a:pPr algn="ctr" defTabSz="914378">
                <a:lnSpc>
                  <a:spcPct val="120000"/>
                </a:lnSpc>
              </a:pPr>
              <a:endParaRPr sz="1100">
                <a:solidFill>
                  <a:schemeClr val="tx1"/>
                </a:solidFill>
              </a:endParaRPr>
            </a:p>
          </p:txBody>
        </p:sp>
        <p:sp>
          <p:nvSpPr>
            <p:cNvPr id="26" name="íŝ1ïḑe"/>
            <p:cNvSpPr>
              <a:spLocks/>
            </p:cNvSpPr>
            <p:nvPr/>
          </p:nvSpPr>
          <p:spPr bwMode="auto">
            <a:xfrm>
              <a:off x="4984110" y="2106117"/>
              <a:ext cx="406549" cy="369151"/>
            </a:xfrm>
            <a:custGeom>
              <a:avLst/>
              <a:gdLst>
                <a:gd name="T0" fmla="*/ 93 w 185"/>
                <a:gd name="T1" fmla="*/ 0 h 168"/>
                <a:gd name="T2" fmla="*/ 0 w 185"/>
                <a:gd name="T3" fmla="*/ 76 h 168"/>
                <a:gd name="T4" fmla="*/ 26 w 185"/>
                <a:gd name="T5" fmla="*/ 128 h 168"/>
                <a:gd name="T6" fmla="*/ 17 w 185"/>
                <a:gd name="T7" fmla="*/ 168 h 168"/>
                <a:gd name="T8" fmla="*/ 67 w 185"/>
                <a:gd name="T9" fmla="*/ 148 h 168"/>
                <a:gd name="T10" fmla="*/ 93 w 185"/>
                <a:gd name="T11" fmla="*/ 152 h 168"/>
                <a:gd name="T12" fmla="*/ 185 w 185"/>
                <a:gd name="T13" fmla="*/ 76 h 168"/>
                <a:gd name="T14" fmla="*/ 93 w 185"/>
                <a:gd name="T15" fmla="*/ 0 h 168"/>
                <a:gd name="T16" fmla="*/ 93 w 185"/>
                <a:gd name="T17" fmla="*/ 143 h 168"/>
                <a:gd name="T18" fmla="*/ 69 w 185"/>
                <a:gd name="T19" fmla="*/ 140 h 168"/>
                <a:gd name="T20" fmla="*/ 67 w 185"/>
                <a:gd name="T21" fmla="*/ 140 h 168"/>
                <a:gd name="T22" fmla="*/ 63 w 185"/>
                <a:gd name="T23" fmla="*/ 141 h 168"/>
                <a:gd name="T24" fmla="*/ 29 w 185"/>
                <a:gd name="T25" fmla="*/ 155 h 168"/>
                <a:gd name="T26" fmla="*/ 34 w 185"/>
                <a:gd name="T27" fmla="*/ 130 h 168"/>
                <a:gd name="T28" fmla="*/ 31 w 185"/>
                <a:gd name="T29" fmla="*/ 122 h 168"/>
                <a:gd name="T30" fmla="*/ 8 w 185"/>
                <a:gd name="T31" fmla="*/ 76 h 168"/>
                <a:gd name="T32" fmla="*/ 93 w 185"/>
                <a:gd name="T33" fmla="*/ 8 h 168"/>
                <a:gd name="T34" fmla="*/ 177 w 185"/>
                <a:gd name="T35" fmla="*/ 76 h 168"/>
                <a:gd name="T36" fmla="*/ 93 w 185"/>
                <a:gd name="T37" fmla="*/ 143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5" h="168">
                  <a:moveTo>
                    <a:pt x="93" y="0"/>
                  </a:moveTo>
                  <a:cubicBezTo>
                    <a:pt x="41" y="0"/>
                    <a:pt x="0" y="34"/>
                    <a:pt x="0" y="76"/>
                  </a:cubicBezTo>
                  <a:cubicBezTo>
                    <a:pt x="0" y="96"/>
                    <a:pt x="10" y="115"/>
                    <a:pt x="26" y="128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67" y="148"/>
                    <a:pt x="67" y="148"/>
                    <a:pt x="67" y="148"/>
                  </a:cubicBezTo>
                  <a:cubicBezTo>
                    <a:pt x="75" y="150"/>
                    <a:pt x="84" y="152"/>
                    <a:pt x="93" y="152"/>
                  </a:cubicBezTo>
                  <a:cubicBezTo>
                    <a:pt x="144" y="152"/>
                    <a:pt x="185" y="118"/>
                    <a:pt x="185" y="76"/>
                  </a:cubicBezTo>
                  <a:cubicBezTo>
                    <a:pt x="185" y="34"/>
                    <a:pt x="144" y="0"/>
                    <a:pt x="93" y="0"/>
                  </a:cubicBezTo>
                  <a:close/>
                  <a:moveTo>
                    <a:pt x="93" y="143"/>
                  </a:moveTo>
                  <a:cubicBezTo>
                    <a:pt x="85" y="143"/>
                    <a:pt x="76" y="142"/>
                    <a:pt x="69" y="140"/>
                  </a:cubicBezTo>
                  <a:cubicBezTo>
                    <a:pt x="68" y="140"/>
                    <a:pt x="67" y="140"/>
                    <a:pt x="67" y="140"/>
                  </a:cubicBezTo>
                  <a:cubicBezTo>
                    <a:pt x="65" y="140"/>
                    <a:pt x="64" y="140"/>
                    <a:pt x="63" y="141"/>
                  </a:cubicBezTo>
                  <a:cubicBezTo>
                    <a:pt x="29" y="155"/>
                    <a:pt x="29" y="155"/>
                    <a:pt x="29" y="155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35" y="127"/>
                    <a:pt x="34" y="124"/>
                    <a:pt x="31" y="122"/>
                  </a:cubicBezTo>
                  <a:cubicBezTo>
                    <a:pt x="16" y="109"/>
                    <a:pt x="8" y="93"/>
                    <a:pt x="8" y="76"/>
                  </a:cubicBezTo>
                  <a:cubicBezTo>
                    <a:pt x="8" y="38"/>
                    <a:pt x="46" y="8"/>
                    <a:pt x="93" y="8"/>
                  </a:cubicBezTo>
                  <a:cubicBezTo>
                    <a:pt x="139" y="8"/>
                    <a:pt x="177" y="38"/>
                    <a:pt x="177" y="76"/>
                  </a:cubicBezTo>
                  <a:cubicBezTo>
                    <a:pt x="177" y="113"/>
                    <a:pt x="139" y="143"/>
                    <a:pt x="93" y="1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9855110" y="4716580"/>
            <a:ext cx="1114091" cy="1133662"/>
            <a:chOff x="9855110" y="4716580"/>
            <a:chExt cx="1114091" cy="1133662"/>
          </a:xfrm>
        </p:grpSpPr>
        <p:sp>
          <p:nvSpPr>
            <p:cNvPr id="23" name="iṧlîďé"/>
            <p:cNvSpPr/>
            <p:nvPr/>
          </p:nvSpPr>
          <p:spPr>
            <a:xfrm>
              <a:off x="9855110" y="4716580"/>
              <a:ext cx="1114091" cy="113366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2628000" anchor="t" anchorCtr="1">
              <a:normAutofit fontScale="25000" lnSpcReduction="20000"/>
            </a:bodyPr>
            <a:lstStyle/>
            <a:p>
              <a:pPr algn="ctr" defTabSz="914378">
                <a:lnSpc>
                  <a:spcPct val="120000"/>
                </a:lnSpc>
              </a:pPr>
              <a:endParaRPr sz="1100">
                <a:solidFill>
                  <a:schemeClr val="tx1"/>
                </a:solidFill>
              </a:endParaRPr>
            </a:p>
          </p:txBody>
        </p:sp>
        <p:sp>
          <p:nvSpPr>
            <p:cNvPr id="27" name="îsľiḍe"/>
            <p:cNvSpPr>
              <a:spLocks/>
            </p:cNvSpPr>
            <p:nvPr/>
          </p:nvSpPr>
          <p:spPr bwMode="auto">
            <a:xfrm>
              <a:off x="10293832" y="5082861"/>
              <a:ext cx="221973" cy="408961"/>
            </a:xfrm>
            <a:custGeom>
              <a:avLst/>
              <a:gdLst>
                <a:gd name="T0" fmla="*/ 101 w 101"/>
                <a:gd name="T1" fmla="*/ 72 h 186"/>
                <a:gd name="T2" fmla="*/ 97 w 101"/>
                <a:gd name="T3" fmla="*/ 68 h 186"/>
                <a:gd name="T4" fmla="*/ 64 w 101"/>
                <a:gd name="T5" fmla="*/ 68 h 186"/>
                <a:gd name="T6" fmla="*/ 84 w 101"/>
                <a:gd name="T7" fmla="*/ 6 h 186"/>
                <a:gd name="T8" fmla="*/ 84 w 101"/>
                <a:gd name="T9" fmla="*/ 6 h 186"/>
                <a:gd name="T10" fmla="*/ 85 w 101"/>
                <a:gd name="T11" fmla="*/ 4 h 186"/>
                <a:gd name="T12" fmla="*/ 80 w 101"/>
                <a:gd name="T13" fmla="*/ 0 h 186"/>
                <a:gd name="T14" fmla="*/ 38 w 101"/>
                <a:gd name="T15" fmla="*/ 0 h 186"/>
                <a:gd name="T16" fmla="*/ 34 w 101"/>
                <a:gd name="T17" fmla="*/ 3 h 186"/>
                <a:gd name="T18" fmla="*/ 34 w 101"/>
                <a:gd name="T19" fmla="*/ 3 h 186"/>
                <a:gd name="T20" fmla="*/ 0 w 101"/>
                <a:gd name="T21" fmla="*/ 104 h 186"/>
                <a:gd name="T22" fmla="*/ 0 w 101"/>
                <a:gd name="T23" fmla="*/ 104 h 186"/>
                <a:gd name="T24" fmla="*/ 0 w 101"/>
                <a:gd name="T25" fmla="*/ 106 h 186"/>
                <a:gd name="T26" fmla="*/ 4 w 101"/>
                <a:gd name="T27" fmla="*/ 110 h 186"/>
                <a:gd name="T28" fmla="*/ 42 w 101"/>
                <a:gd name="T29" fmla="*/ 110 h 186"/>
                <a:gd name="T30" fmla="*/ 34 w 101"/>
                <a:gd name="T31" fmla="*/ 181 h 186"/>
                <a:gd name="T32" fmla="*/ 34 w 101"/>
                <a:gd name="T33" fmla="*/ 181 h 186"/>
                <a:gd name="T34" fmla="*/ 34 w 101"/>
                <a:gd name="T35" fmla="*/ 182 h 186"/>
                <a:gd name="T36" fmla="*/ 38 w 101"/>
                <a:gd name="T37" fmla="*/ 186 h 186"/>
                <a:gd name="T38" fmla="*/ 42 w 101"/>
                <a:gd name="T39" fmla="*/ 183 h 186"/>
                <a:gd name="T40" fmla="*/ 42 w 101"/>
                <a:gd name="T41" fmla="*/ 183 h 186"/>
                <a:gd name="T42" fmla="*/ 101 w 101"/>
                <a:gd name="T43" fmla="*/ 74 h 186"/>
                <a:gd name="T44" fmla="*/ 101 w 101"/>
                <a:gd name="T45" fmla="*/ 74 h 186"/>
                <a:gd name="T46" fmla="*/ 101 w 101"/>
                <a:gd name="T47" fmla="*/ 72 h 186"/>
                <a:gd name="T48" fmla="*/ 45 w 101"/>
                <a:gd name="T49" fmla="*/ 160 h 186"/>
                <a:gd name="T50" fmla="*/ 51 w 101"/>
                <a:gd name="T51" fmla="*/ 106 h 186"/>
                <a:gd name="T52" fmla="*/ 51 w 101"/>
                <a:gd name="T53" fmla="*/ 106 h 186"/>
                <a:gd name="T54" fmla="*/ 51 w 101"/>
                <a:gd name="T55" fmla="*/ 106 h 186"/>
                <a:gd name="T56" fmla="*/ 47 w 101"/>
                <a:gd name="T57" fmla="*/ 101 h 186"/>
                <a:gd name="T58" fmla="*/ 10 w 101"/>
                <a:gd name="T59" fmla="*/ 101 h 186"/>
                <a:gd name="T60" fmla="*/ 41 w 101"/>
                <a:gd name="T61" fmla="*/ 9 h 186"/>
                <a:gd name="T62" fmla="*/ 75 w 101"/>
                <a:gd name="T63" fmla="*/ 9 h 186"/>
                <a:gd name="T64" fmla="*/ 54 w 101"/>
                <a:gd name="T65" fmla="*/ 71 h 186"/>
                <a:gd name="T66" fmla="*/ 54 w 101"/>
                <a:gd name="T67" fmla="*/ 71 h 186"/>
                <a:gd name="T68" fmla="*/ 54 w 101"/>
                <a:gd name="T69" fmla="*/ 72 h 186"/>
                <a:gd name="T70" fmla="*/ 58 w 101"/>
                <a:gd name="T71" fmla="*/ 76 h 186"/>
                <a:gd name="T72" fmla="*/ 90 w 101"/>
                <a:gd name="T73" fmla="*/ 76 h 186"/>
                <a:gd name="T74" fmla="*/ 45 w 101"/>
                <a:gd name="T75" fmla="*/ 16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1" h="186">
                  <a:moveTo>
                    <a:pt x="101" y="72"/>
                  </a:moveTo>
                  <a:cubicBezTo>
                    <a:pt x="101" y="70"/>
                    <a:pt x="100" y="68"/>
                    <a:pt x="97" y="6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4" y="5"/>
                    <a:pt x="85" y="5"/>
                    <a:pt x="85" y="4"/>
                  </a:cubicBezTo>
                  <a:cubicBezTo>
                    <a:pt x="85" y="2"/>
                    <a:pt x="83" y="0"/>
                    <a:pt x="80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6" y="0"/>
                    <a:pt x="35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5"/>
                    <a:pt x="0" y="105"/>
                    <a:pt x="0" y="106"/>
                  </a:cubicBezTo>
                  <a:cubicBezTo>
                    <a:pt x="0" y="108"/>
                    <a:pt x="2" y="110"/>
                    <a:pt x="4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4" y="181"/>
                    <a:pt x="34" y="181"/>
                    <a:pt x="34" y="181"/>
                  </a:cubicBezTo>
                  <a:cubicBezTo>
                    <a:pt x="34" y="181"/>
                    <a:pt x="34" y="181"/>
                    <a:pt x="34" y="181"/>
                  </a:cubicBezTo>
                  <a:cubicBezTo>
                    <a:pt x="34" y="181"/>
                    <a:pt x="34" y="181"/>
                    <a:pt x="34" y="182"/>
                  </a:cubicBezTo>
                  <a:cubicBezTo>
                    <a:pt x="34" y="184"/>
                    <a:pt x="36" y="186"/>
                    <a:pt x="38" y="186"/>
                  </a:cubicBezTo>
                  <a:cubicBezTo>
                    <a:pt x="40" y="186"/>
                    <a:pt x="41" y="185"/>
                    <a:pt x="42" y="183"/>
                  </a:cubicBezTo>
                  <a:cubicBezTo>
                    <a:pt x="42" y="183"/>
                    <a:pt x="42" y="183"/>
                    <a:pt x="42" y="183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3"/>
                    <a:pt x="101" y="73"/>
                    <a:pt x="101" y="72"/>
                  </a:cubicBezTo>
                  <a:close/>
                  <a:moveTo>
                    <a:pt x="45" y="160"/>
                  </a:moveTo>
                  <a:cubicBezTo>
                    <a:pt x="51" y="106"/>
                    <a:pt x="51" y="106"/>
                    <a:pt x="51" y="106"/>
                  </a:cubicBezTo>
                  <a:cubicBezTo>
                    <a:pt x="51" y="106"/>
                    <a:pt x="51" y="106"/>
                    <a:pt x="51" y="106"/>
                  </a:cubicBezTo>
                  <a:cubicBezTo>
                    <a:pt x="51" y="106"/>
                    <a:pt x="51" y="106"/>
                    <a:pt x="51" y="106"/>
                  </a:cubicBezTo>
                  <a:cubicBezTo>
                    <a:pt x="51" y="103"/>
                    <a:pt x="49" y="101"/>
                    <a:pt x="47" y="101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54" y="71"/>
                    <a:pt x="54" y="71"/>
                    <a:pt x="54" y="71"/>
                  </a:cubicBezTo>
                  <a:cubicBezTo>
                    <a:pt x="54" y="71"/>
                    <a:pt x="54" y="71"/>
                    <a:pt x="54" y="71"/>
                  </a:cubicBezTo>
                  <a:cubicBezTo>
                    <a:pt x="54" y="71"/>
                    <a:pt x="54" y="71"/>
                    <a:pt x="54" y="72"/>
                  </a:cubicBezTo>
                  <a:cubicBezTo>
                    <a:pt x="54" y="74"/>
                    <a:pt x="56" y="76"/>
                    <a:pt x="58" y="76"/>
                  </a:cubicBezTo>
                  <a:cubicBezTo>
                    <a:pt x="90" y="76"/>
                    <a:pt x="90" y="76"/>
                    <a:pt x="90" y="76"/>
                  </a:cubicBezTo>
                  <a:lnTo>
                    <a:pt x="45" y="1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6334444" y="4716580"/>
            <a:ext cx="1114091" cy="1133662"/>
            <a:chOff x="6334444" y="4716580"/>
            <a:chExt cx="1114091" cy="1133662"/>
          </a:xfrm>
        </p:grpSpPr>
        <p:sp>
          <p:nvSpPr>
            <p:cNvPr id="19" name="işľíďe"/>
            <p:cNvSpPr/>
            <p:nvPr/>
          </p:nvSpPr>
          <p:spPr>
            <a:xfrm>
              <a:off x="6334444" y="4716580"/>
              <a:ext cx="1114091" cy="113366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2628000" anchor="t" anchorCtr="1">
              <a:normAutofit fontScale="25000" lnSpcReduction="20000"/>
            </a:bodyPr>
            <a:lstStyle/>
            <a:p>
              <a:pPr algn="ctr" defTabSz="914378">
                <a:lnSpc>
                  <a:spcPct val="120000"/>
                </a:lnSpc>
              </a:pPr>
              <a:endParaRPr sz="1100">
                <a:solidFill>
                  <a:schemeClr val="tx1"/>
                </a:solidFill>
              </a:endParaRPr>
            </a:p>
          </p:txBody>
        </p:sp>
        <p:sp>
          <p:nvSpPr>
            <p:cNvPr id="28" name="ïSľïḍé"/>
            <p:cNvSpPr>
              <a:spLocks/>
            </p:cNvSpPr>
            <p:nvPr/>
          </p:nvSpPr>
          <p:spPr bwMode="auto">
            <a:xfrm>
              <a:off x="6717068" y="5066867"/>
              <a:ext cx="334166" cy="408961"/>
            </a:xfrm>
            <a:custGeom>
              <a:avLst/>
              <a:gdLst>
                <a:gd name="T0" fmla="*/ 152 w 152"/>
                <a:gd name="T1" fmla="*/ 131 h 186"/>
                <a:gd name="T2" fmla="*/ 118 w 152"/>
                <a:gd name="T3" fmla="*/ 59 h 186"/>
                <a:gd name="T4" fmla="*/ 92 w 152"/>
                <a:gd name="T5" fmla="*/ 20 h 186"/>
                <a:gd name="T6" fmla="*/ 92 w 152"/>
                <a:gd name="T7" fmla="*/ 17 h 186"/>
                <a:gd name="T8" fmla="*/ 76 w 152"/>
                <a:gd name="T9" fmla="*/ 0 h 186"/>
                <a:gd name="T10" fmla="*/ 59 w 152"/>
                <a:gd name="T11" fmla="*/ 17 h 186"/>
                <a:gd name="T12" fmla="*/ 59 w 152"/>
                <a:gd name="T13" fmla="*/ 20 h 186"/>
                <a:gd name="T14" fmla="*/ 33 w 152"/>
                <a:gd name="T15" fmla="*/ 59 h 186"/>
                <a:gd name="T16" fmla="*/ 0 w 152"/>
                <a:gd name="T17" fmla="*/ 131 h 186"/>
                <a:gd name="T18" fmla="*/ 50 w 152"/>
                <a:gd name="T19" fmla="*/ 159 h 186"/>
                <a:gd name="T20" fmla="*/ 50 w 152"/>
                <a:gd name="T21" fmla="*/ 161 h 186"/>
                <a:gd name="T22" fmla="*/ 76 w 152"/>
                <a:gd name="T23" fmla="*/ 186 h 186"/>
                <a:gd name="T24" fmla="*/ 101 w 152"/>
                <a:gd name="T25" fmla="*/ 161 h 186"/>
                <a:gd name="T26" fmla="*/ 101 w 152"/>
                <a:gd name="T27" fmla="*/ 159 h 186"/>
                <a:gd name="T28" fmla="*/ 152 w 152"/>
                <a:gd name="T29" fmla="*/ 131 h 186"/>
                <a:gd name="T30" fmla="*/ 76 w 152"/>
                <a:gd name="T31" fmla="*/ 9 h 186"/>
                <a:gd name="T32" fmla="*/ 84 w 152"/>
                <a:gd name="T33" fmla="*/ 17 h 186"/>
                <a:gd name="T34" fmla="*/ 76 w 152"/>
                <a:gd name="T35" fmla="*/ 26 h 186"/>
                <a:gd name="T36" fmla="*/ 67 w 152"/>
                <a:gd name="T37" fmla="*/ 17 h 186"/>
                <a:gd name="T38" fmla="*/ 76 w 152"/>
                <a:gd name="T39" fmla="*/ 9 h 186"/>
                <a:gd name="T40" fmla="*/ 20 w 152"/>
                <a:gd name="T41" fmla="*/ 108 h 186"/>
                <a:gd name="T42" fmla="*/ 42 w 152"/>
                <a:gd name="T43" fmla="*/ 59 h 186"/>
                <a:gd name="T44" fmla="*/ 63 w 152"/>
                <a:gd name="T45" fmla="*/ 28 h 186"/>
                <a:gd name="T46" fmla="*/ 76 w 152"/>
                <a:gd name="T47" fmla="*/ 34 h 186"/>
                <a:gd name="T48" fmla="*/ 88 w 152"/>
                <a:gd name="T49" fmla="*/ 28 h 186"/>
                <a:gd name="T50" fmla="*/ 109 w 152"/>
                <a:gd name="T51" fmla="*/ 59 h 186"/>
                <a:gd name="T52" fmla="*/ 131 w 152"/>
                <a:gd name="T53" fmla="*/ 108 h 186"/>
                <a:gd name="T54" fmla="*/ 136 w 152"/>
                <a:gd name="T55" fmla="*/ 113 h 186"/>
                <a:gd name="T56" fmla="*/ 76 w 152"/>
                <a:gd name="T57" fmla="*/ 127 h 186"/>
                <a:gd name="T58" fmla="*/ 15 w 152"/>
                <a:gd name="T59" fmla="*/ 114 h 186"/>
                <a:gd name="T60" fmla="*/ 20 w 152"/>
                <a:gd name="T61" fmla="*/ 108 h 186"/>
                <a:gd name="T62" fmla="*/ 76 w 152"/>
                <a:gd name="T63" fmla="*/ 177 h 186"/>
                <a:gd name="T64" fmla="*/ 59 w 152"/>
                <a:gd name="T65" fmla="*/ 161 h 186"/>
                <a:gd name="T66" fmla="*/ 59 w 152"/>
                <a:gd name="T67" fmla="*/ 160 h 186"/>
                <a:gd name="T68" fmla="*/ 76 w 152"/>
                <a:gd name="T69" fmla="*/ 161 h 186"/>
                <a:gd name="T70" fmla="*/ 92 w 152"/>
                <a:gd name="T71" fmla="*/ 160 h 186"/>
                <a:gd name="T72" fmla="*/ 92 w 152"/>
                <a:gd name="T73" fmla="*/ 161 h 186"/>
                <a:gd name="T74" fmla="*/ 76 w 152"/>
                <a:gd name="T75" fmla="*/ 177 h 186"/>
                <a:gd name="T76" fmla="*/ 76 w 152"/>
                <a:gd name="T77" fmla="*/ 152 h 186"/>
                <a:gd name="T78" fmla="*/ 8 w 152"/>
                <a:gd name="T79" fmla="*/ 131 h 186"/>
                <a:gd name="T80" fmla="*/ 11 w 152"/>
                <a:gd name="T81" fmla="*/ 120 h 186"/>
                <a:gd name="T82" fmla="*/ 76 w 152"/>
                <a:gd name="T83" fmla="*/ 135 h 186"/>
                <a:gd name="T84" fmla="*/ 140 w 152"/>
                <a:gd name="T85" fmla="*/ 120 h 186"/>
                <a:gd name="T86" fmla="*/ 143 w 152"/>
                <a:gd name="T87" fmla="*/ 131 h 186"/>
                <a:gd name="T88" fmla="*/ 76 w 152"/>
                <a:gd name="T89" fmla="*/ 15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2" h="186">
                  <a:moveTo>
                    <a:pt x="152" y="131"/>
                  </a:moveTo>
                  <a:cubicBezTo>
                    <a:pt x="152" y="101"/>
                    <a:pt x="118" y="101"/>
                    <a:pt x="118" y="59"/>
                  </a:cubicBezTo>
                  <a:cubicBezTo>
                    <a:pt x="118" y="42"/>
                    <a:pt x="107" y="27"/>
                    <a:pt x="92" y="20"/>
                  </a:cubicBezTo>
                  <a:cubicBezTo>
                    <a:pt x="92" y="19"/>
                    <a:pt x="92" y="18"/>
                    <a:pt x="92" y="17"/>
                  </a:cubicBezTo>
                  <a:cubicBezTo>
                    <a:pt x="92" y="8"/>
                    <a:pt x="85" y="0"/>
                    <a:pt x="76" y="0"/>
                  </a:cubicBezTo>
                  <a:cubicBezTo>
                    <a:pt x="66" y="0"/>
                    <a:pt x="59" y="8"/>
                    <a:pt x="59" y="17"/>
                  </a:cubicBezTo>
                  <a:cubicBezTo>
                    <a:pt x="59" y="18"/>
                    <a:pt x="59" y="19"/>
                    <a:pt x="59" y="20"/>
                  </a:cubicBezTo>
                  <a:cubicBezTo>
                    <a:pt x="44" y="27"/>
                    <a:pt x="33" y="42"/>
                    <a:pt x="33" y="59"/>
                  </a:cubicBezTo>
                  <a:cubicBezTo>
                    <a:pt x="33" y="101"/>
                    <a:pt x="0" y="101"/>
                    <a:pt x="0" y="131"/>
                  </a:cubicBezTo>
                  <a:cubicBezTo>
                    <a:pt x="0" y="144"/>
                    <a:pt x="21" y="155"/>
                    <a:pt x="50" y="159"/>
                  </a:cubicBezTo>
                  <a:cubicBezTo>
                    <a:pt x="50" y="159"/>
                    <a:pt x="50" y="160"/>
                    <a:pt x="50" y="161"/>
                  </a:cubicBezTo>
                  <a:cubicBezTo>
                    <a:pt x="50" y="174"/>
                    <a:pt x="62" y="186"/>
                    <a:pt x="76" y="186"/>
                  </a:cubicBezTo>
                  <a:cubicBezTo>
                    <a:pt x="90" y="186"/>
                    <a:pt x="101" y="174"/>
                    <a:pt x="101" y="161"/>
                  </a:cubicBezTo>
                  <a:cubicBezTo>
                    <a:pt x="101" y="160"/>
                    <a:pt x="101" y="159"/>
                    <a:pt x="101" y="159"/>
                  </a:cubicBezTo>
                  <a:cubicBezTo>
                    <a:pt x="130" y="155"/>
                    <a:pt x="152" y="144"/>
                    <a:pt x="152" y="131"/>
                  </a:cubicBezTo>
                  <a:close/>
                  <a:moveTo>
                    <a:pt x="76" y="9"/>
                  </a:moveTo>
                  <a:cubicBezTo>
                    <a:pt x="80" y="9"/>
                    <a:pt x="84" y="12"/>
                    <a:pt x="84" y="17"/>
                  </a:cubicBezTo>
                  <a:cubicBezTo>
                    <a:pt x="84" y="22"/>
                    <a:pt x="80" y="26"/>
                    <a:pt x="76" y="26"/>
                  </a:cubicBezTo>
                  <a:cubicBezTo>
                    <a:pt x="71" y="26"/>
                    <a:pt x="67" y="22"/>
                    <a:pt x="67" y="17"/>
                  </a:cubicBezTo>
                  <a:cubicBezTo>
                    <a:pt x="67" y="12"/>
                    <a:pt x="71" y="9"/>
                    <a:pt x="76" y="9"/>
                  </a:cubicBezTo>
                  <a:close/>
                  <a:moveTo>
                    <a:pt x="20" y="108"/>
                  </a:moveTo>
                  <a:cubicBezTo>
                    <a:pt x="30" y="98"/>
                    <a:pt x="42" y="86"/>
                    <a:pt x="42" y="59"/>
                  </a:cubicBezTo>
                  <a:cubicBezTo>
                    <a:pt x="42" y="45"/>
                    <a:pt x="51" y="33"/>
                    <a:pt x="63" y="28"/>
                  </a:cubicBezTo>
                  <a:cubicBezTo>
                    <a:pt x="66" y="32"/>
                    <a:pt x="70" y="34"/>
                    <a:pt x="76" y="34"/>
                  </a:cubicBezTo>
                  <a:cubicBezTo>
                    <a:pt x="81" y="34"/>
                    <a:pt x="85" y="32"/>
                    <a:pt x="88" y="28"/>
                  </a:cubicBezTo>
                  <a:cubicBezTo>
                    <a:pt x="101" y="33"/>
                    <a:pt x="109" y="45"/>
                    <a:pt x="109" y="59"/>
                  </a:cubicBezTo>
                  <a:cubicBezTo>
                    <a:pt x="109" y="86"/>
                    <a:pt x="121" y="98"/>
                    <a:pt x="131" y="108"/>
                  </a:cubicBezTo>
                  <a:cubicBezTo>
                    <a:pt x="133" y="110"/>
                    <a:pt x="134" y="112"/>
                    <a:pt x="136" y="113"/>
                  </a:cubicBezTo>
                  <a:cubicBezTo>
                    <a:pt x="128" y="121"/>
                    <a:pt x="104" y="127"/>
                    <a:pt x="76" y="127"/>
                  </a:cubicBezTo>
                  <a:cubicBezTo>
                    <a:pt x="47" y="127"/>
                    <a:pt x="23" y="121"/>
                    <a:pt x="15" y="114"/>
                  </a:cubicBezTo>
                  <a:cubicBezTo>
                    <a:pt x="17" y="112"/>
                    <a:pt x="19" y="110"/>
                    <a:pt x="20" y="108"/>
                  </a:cubicBezTo>
                  <a:close/>
                  <a:moveTo>
                    <a:pt x="76" y="177"/>
                  </a:moveTo>
                  <a:cubicBezTo>
                    <a:pt x="66" y="177"/>
                    <a:pt x="59" y="170"/>
                    <a:pt x="59" y="161"/>
                  </a:cubicBezTo>
                  <a:cubicBezTo>
                    <a:pt x="59" y="160"/>
                    <a:pt x="59" y="160"/>
                    <a:pt x="59" y="160"/>
                  </a:cubicBezTo>
                  <a:cubicBezTo>
                    <a:pt x="64" y="160"/>
                    <a:pt x="70" y="161"/>
                    <a:pt x="76" y="161"/>
                  </a:cubicBezTo>
                  <a:cubicBezTo>
                    <a:pt x="81" y="161"/>
                    <a:pt x="87" y="160"/>
                    <a:pt x="92" y="160"/>
                  </a:cubicBezTo>
                  <a:cubicBezTo>
                    <a:pt x="92" y="160"/>
                    <a:pt x="92" y="160"/>
                    <a:pt x="92" y="161"/>
                  </a:cubicBezTo>
                  <a:cubicBezTo>
                    <a:pt x="92" y="170"/>
                    <a:pt x="85" y="177"/>
                    <a:pt x="76" y="177"/>
                  </a:cubicBezTo>
                  <a:close/>
                  <a:moveTo>
                    <a:pt x="76" y="152"/>
                  </a:moveTo>
                  <a:cubicBezTo>
                    <a:pt x="32" y="152"/>
                    <a:pt x="8" y="138"/>
                    <a:pt x="8" y="131"/>
                  </a:cubicBezTo>
                  <a:cubicBezTo>
                    <a:pt x="8" y="126"/>
                    <a:pt x="9" y="123"/>
                    <a:pt x="11" y="120"/>
                  </a:cubicBezTo>
                  <a:cubicBezTo>
                    <a:pt x="23" y="129"/>
                    <a:pt x="47" y="135"/>
                    <a:pt x="76" y="135"/>
                  </a:cubicBezTo>
                  <a:cubicBezTo>
                    <a:pt x="104" y="135"/>
                    <a:pt x="129" y="129"/>
                    <a:pt x="140" y="120"/>
                  </a:cubicBezTo>
                  <a:cubicBezTo>
                    <a:pt x="142" y="123"/>
                    <a:pt x="143" y="126"/>
                    <a:pt x="143" y="131"/>
                  </a:cubicBezTo>
                  <a:cubicBezTo>
                    <a:pt x="143" y="138"/>
                    <a:pt x="119" y="152"/>
                    <a:pt x="76" y="1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8146754" y="1728484"/>
            <a:ext cx="1114091" cy="1133662"/>
            <a:chOff x="8146754" y="1728484"/>
            <a:chExt cx="1114091" cy="1133662"/>
          </a:xfrm>
        </p:grpSpPr>
        <p:sp>
          <p:nvSpPr>
            <p:cNvPr id="21" name="iṧḻidè"/>
            <p:cNvSpPr/>
            <p:nvPr/>
          </p:nvSpPr>
          <p:spPr>
            <a:xfrm>
              <a:off x="8146754" y="1728484"/>
              <a:ext cx="1114091" cy="113366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2628000" anchor="t" anchorCtr="1">
              <a:normAutofit fontScale="25000" lnSpcReduction="20000"/>
            </a:bodyPr>
            <a:lstStyle/>
            <a:p>
              <a:pPr algn="ctr" defTabSz="914378">
                <a:lnSpc>
                  <a:spcPct val="120000"/>
                </a:lnSpc>
              </a:pPr>
              <a:endParaRPr sz="1100">
                <a:solidFill>
                  <a:schemeClr val="tx1"/>
                </a:solidFill>
              </a:endParaRPr>
            </a:p>
          </p:txBody>
        </p:sp>
        <p:sp>
          <p:nvSpPr>
            <p:cNvPr id="29" name="íṣľîde"/>
            <p:cNvSpPr>
              <a:spLocks/>
            </p:cNvSpPr>
            <p:nvPr/>
          </p:nvSpPr>
          <p:spPr bwMode="auto">
            <a:xfrm>
              <a:off x="8499919" y="2106117"/>
              <a:ext cx="407756" cy="408961"/>
            </a:xfrm>
            <a:custGeom>
              <a:avLst/>
              <a:gdLst>
                <a:gd name="T0" fmla="*/ 186 w 186"/>
                <a:gd name="T1" fmla="*/ 55 h 186"/>
                <a:gd name="T2" fmla="*/ 185 w 186"/>
                <a:gd name="T3" fmla="*/ 53 h 186"/>
                <a:gd name="T4" fmla="*/ 185 w 186"/>
                <a:gd name="T5" fmla="*/ 53 h 186"/>
                <a:gd name="T6" fmla="*/ 185 w 186"/>
                <a:gd name="T7" fmla="*/ 52 h 186"/>
                <a:gd name="T8" fmla="*/ 184 w 186"/>
                <a:gd name="T9" fmla="*/ 52 h 186"/>
                <a:gd name="T10" fmla="*/ 134 w 186"/>
                <a:gd name="T11" fmla="*/ 2 h 186"/>
                <a:gd name="T12" fmla="*/ 134 w 186"/>
                <a:gd name="T13" fmla="*/ 2 h 186"/>
                <a:gd name="T14" fmla="*/ 131 w 186"/>
                <a:gd name="T15" fmla="*/ 0 h 186"/>
                <a:gd name="T16" fmla="*/ 55 w 186"/>
                <a:gd name="T17" fmla="*/ 0 h 186"/>
                <a:gd name="T18" fmla="*/ 52 w 186"/>
                <a:gd name="T19" fmla="*/ 2 h 186"/>
                <a:gd name="T20" fmla="*/ 52 w 186"/>
                <a:gd name="T21" fmla="*/ 2 h 186"/>
                <a:gd name="T22" fmla="*/ 2 w 186"/>
                <a:gd name="T23" fmla="*/ 52 h 186"/>
                <a:gd name="T24" fmla="*/ 1 w 186"/>
                <a:gd name="T25" fmla="*/ 52 h 186"/>
                <a:gd name="T26" fmla="*/ 1 w 186"/>
                <a:gd name="T27" fmla="*/ 53 h 186"/>
                <a:gd name="T28" fmla="*/ 1 w 186"/>
                <a:gd name="T29" fmla="*/ 53 h 186"/>
                <a:gd name="T30" fmla="*/ 0 w 186"/>
                <a:gd name="T31" fmla="*/ 55 h 186"/>
                <a:gd name="T32" fmla="*/ 1 w 186"/>
                <a:gd name="T33" fmla="*/ 58 h 186"/>
                <a:gd name="T34" fmla="*/ 1 w 186"/>
                <a:gd name="T35" fmla="*/ 58 h 186"/>
                <a:gd name="T36" fmla="*/ 90 w 186"/>
                <a:gd name="T37" fmla="*/ 184 h 186"/>
                <a:gd name="T38" fmla="*/ 90 w 186"/>
                <a:gd name="T39" fmla="*/ 184 h 186"/>
                <a:gd name="T40" fmla="*/ 93 w 186"/>
                <a:gd name="T41" fmla="*/ 186 h 186"/>
                <a:gd name="T42" fmla="*/ 96 w 186"/>
                <a:gd name="T43" fmla="*/ 184 h 186"/>
                <a:gd name="T44" fmla="*/ 96 w 186"/>
                <a:gd name="T45" fmla="*/ 184 h 186"/>
                <a:gd name="T46" fmla="*/ 185 w 186"/>
                <a:gd name="T47" fmla="*/ 58 h 186"/>
                <a:gd name="T48" fmla="*/ 185 w 186"/>
                <a:gd name="T49" fmla="*/ 58 h 186"/>
                <a:gd name="T50" fmla="*/ 186 w 186"/>
                <a:gd name="T51" fmla="*/ 55 h 186"/>
                <a:gd name="T52" fmla="*/ 129 w 186"/>
                <a:gd name="T53" fmla="*/ 9 h 186"/>
                <a:gd name="T54" fmla="*/ 171 w 186"/>
                <a:gd name="T55" fmla="*/ 51 h 186"/>
                <a:gd name="T56" fmla="*/ 134 w 186"/>
                <a:gd name="T57" fmla="*/ 51 h 186"/>
                <a:gd name="T58" fmla="*/ 112 w 186"/>
                <a:gd name="T59" fmla="*/ 9 h 186"/>
                <a:gd name="T60" fmla="*/ 129 w 186"/>
                <a:gd name="T61" fmla="*/ 9 h 186"/>
                <a:gd name="T62" fmla="*/ 103 w 186"/>
                <a:gd name="T63" fmla="*/ 9 h 186"/>
                <a:gd name="T64" fmla="*/ 124 w 186"/>
                <a:gd name="T65" fmla="*/ 51 h 186"/>
                <a:gd name="T66" fmla="*/ 62 w 186"/>
                <a:gd name="T67" fmla="*/ 51 h 186"/>
                <a:gd name="T68" fmla="*/ 83 w 186"/>
                <a:gd name="T69" fmla="*/ 9 h 186"/>
                <a:gd name="T70" fmla="*/ 103 w 186"/>
                <a:gd name="T71" fmla="*/ 9 h 186"/>
                <a:gd name="T72" fmla="*/ 57 w 186"/>
                <a:gd name="T73" fmla="*/ 9 h 186"/>
                <a:gd name="T74" fmla="*/ 74 w 186"/>
                <a:gd name="T75" fmla="*/ 9 h 186"/>
                <a:gd name="T76" fmla="*/ 52 w 186"/>
                <a:gd name="T77" fmla="*/ 51 h 186"/>
                <a:gd name="T78" fmla="*/ 14 w 186"/>
                <a:gd name="T79" fmla="*/ 51 h 186"/>
                <a:gd name="T80" fmla="*/ 57 w 186"/>
                <a:gd name="T81" fmla="*/ 9 h 186"/>
                <a:gd name="T82" fmla="*/ 12 w 186"/>
                <a:gd name="T83" fmla="*/ 59 h 186"/>
                <a:gd name="T84" fmla="*/ 52 w 186"/>
                <a:gd name="T85" fmla="*/ 59 h 186"/>
                <a:gd name="T86" fmla="*/ 81 w 186"/>
                <a:gd name="T87" fmla="*/ 158 h 186"/>
                <a:gd name="T88" fmla="*/ 12 w 186"/>
                <a:gd name="T89" fmla="*/ 59 h 186"/>
                <a:gd name="T90" fmla="*/ 93 w 186"/>
                <a:gd name="T91" fmla="*/ 167 h 186"/>
                <a:gd name="T92" fmla="*/ 61 w 186"/>
                <a:gd name="T93" fmla="*/ 59 h 186"/>
                <a:gd name="T94" fmla="*/ 125 w 186"/>
                <a:gd name="T95" fmla="*/ 59 h 186"/>
                <a:gd name="T96" fmla="*/ 93 w 186"/>
                <a:gd name="T97" fmla="*/ 167 h 186"/>
                <a:gd name="T98" fmla="*/ 105 w 186"/>
                <a:gd name="T99" fmla="*/ 158 h 186"/>
                <a:gd name="T100" fmla="*/ 134 w 186"/>
                <a:gd name="T101" fmla="*/ 59 h 186"/>
                <a:gd name="T102" fmla="*/ 173 w 186"/>
                <a:gd name="T103" fmla="*/ 59 h 186"/>
                <a:gd name="T104" fmla="*/ 105 w 186"/>
                <a:gd name="T105" fmla="*/ 15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6" h="186">
                  <a:moveTo>
                    <a:pt x="186" y="55"/>
                  </a:moveTo>
                  <a:cubicBezTo>
                    <a:pt x="186" y="54"/>
                    <a:pt x="185" y="53"/>
                    <a:pt x="185" y="53"/>
                  </a:cubicBezTo>
                  <a:cubicBezTo>
                    <a:pt x="185" y="53"/>
                    <a:pt x="185" y="53"/>
                    <a:pt x="185" y="53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5" y="52"/>
                    <a:pt x="184" y="52"/>
                    <a:pt x="184" y="52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133" y="1"/>
                    <a:pt x="132" y="0"/>
                    <a:pt x="13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4" y="0"/>
                    <a:pt x="52" y="1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0" y="54"/>
                    <a:pt x="0" y="55"/>
                  </a:cubicBezTo>
                  <a:cubicBezTo>
                    <a:pt x="0" y="56"/>
                    <a:pt x="1" y="57"/>
                    <a:pt x="1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90" y="184"/>
                    <a:pt x="90" y="184"/>
                    <a:pt x="90" y="184"/>
                  </a:cubicBezTo>
                  <a:cubicBezTo>
                    <a:pt x="90" y="184"/>
                    <a:pt x="90" y="184"/>
                    <a:pt x="90" y="184"/>
                  </a:cubicBezTo>
                  <a:cubicBezTo>
                    <a:pt x="90" y="185"/>
                    <a:pt x="92" y="186"/>
                    <a:pt x="93" y="186"/>
                  </a:cubicBezTo>
                  <a:cubicBezTo>
                    <a:pt x="94" y="186"/>
                    <a:pt x="95" y="185"/>
                    <a:pt x="96" y="184"/>
                  </a:cubicBezTo>
                  <a:cubicBezTo>
                    <a:pt x="96" y="184"/>
                    <a:pt x="96" y="184"/>
                    <a:pt x="96" y="184"/>
                  </a:cubicBezTo>
                  <a:cubicBezTo>
                    <a:pt x="185" y="58"/>
                    <a:pt x="185" y="58"/>
                    <a:pt x="185" y="58"/>
                  </a:cubicBezTo>
                  <a:cubicBezTo>
                    <a:pt x="185" y="58"/>
                    <a:pt x="185" y="58"/>
                    <a:pt x="185" y="58"/>
                  </a:cubicBezTo>
                  <a:cubicBezTo>
                    <a:pt x="185" y="57"/>
                    <a:pt x="186" y="56"/>
                    <a:pt x="186" y="55"/>
                  </a:cubicBezTo>
                  <a:close/>
                  <a:moveTo>
                    <a:pt x="129" y="9"/>
                  </a:moveTo>
                  <a:cubicBezTo>
                    <a:pt x="171" y="51"/>
                    <a:pt x="171" y="51"/>
                    <a:pt x="171" y="51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12" y="9"/>
                    <a:pt x="112" y="9"/>
                    <a:pt x="112" y="9"/>
                  </a:cubicBezTo>
                  <a:lnTo>
                    <a:pt x="129" y="9"/>
                  </a:lnTo>
                  <a:close/>
                  <a:moveTo>
                    <a:pt x="103" y="9"/>
                  </a:moveTo>
                  <a:cubicBezTo>
                    <a:pt x="124" y="51"/>
                    <a:pt x="124" y="51"/>
                    <a:pt x="124" y="51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83" y="9"/>
                    <a:pt x="83" y="9"/>
                    <a:pt x="83" y="9"/>
                  </a:cubicBezTo>
                  <a:lnTo>
                    <a:pt x="103" y="9"/>
                  </a:lnTo>
                  <a:close/>
                  <a:moveTo>
                    <a:pt x="57" y="9"/>
                  </a:moveTo>
                  <a:cubicBezTo>
                    <a:pt x="74" y="9"/>
                    <a:pt x="74" y="9"/>
                    <a:pt x="74" y="9"/>
                  </a:cubicBezTo>
                  <a:cubicBezTo>
                    <a:pt x="52" y="51"/>
                    <a:pt x="52" y="51"/>
                    <a:pt x="52" y="51"/>
                  </a:cubicBezTo>
                  <a:cubicBezTo>
                    <a:pt x="14" y="51"/>
                    <a:pt x="14" y="51"/>
                    <a:pt x="14" y="51"/>
                  </a:cubicBezTo>
                  <a:lnTo>
                    <a:pt x="57" y="9"/>
                  </a:lnTo>
                  <a:close/>
                  <a:moveTo>
                    <a:pt x="12" y="59"/>
                  </a:moveTo>
                  <a:cubicBezTo>
                    <a:pt x="52" y="59"/>
                    <a:pt x="52" y="59"/>
                    <a:pt x="52" y="59"/>
                  </a:cubicBezTo>
                  <a:cubicBezTo>
                    <a:pt x="81" y="158"/>
                    <a:pt x="81" y="158"/>
                    <a:pt x="81" y="158"/>
                  </a:cubicBezTo>
                  <a:lnTo>
                    <a:pt x="12" y="59"/>
                  </a:lnTo>
                  <a:close/>
                  <a:moveTo>
                    <a:pt x="93" y="167"/>
                  </a:moveTo>
                  <a:cubicBezTo>
                    <a:pt x="61" y="59"/>
                    <a:pt x="61" y="59"/>
                    <a:pt x="61" y="59"/>
                  </a:cubicBezTo>
                  <a:cubicBezTo>
                    <a:pt x="125" y="59"/>
                    <a:pt x="125" y="59"/>
                    <a:pt x="125" y="59"/>
                  </a:cubicBezTo>
                  <a:lnTo>
                    <a:pt x="93" y="167"/>
                  </a:lnTo>
                  <a:close/>
                  <a:moveTo>
                    <a:pt x="105" y="158"/>
                  </a:moveTo>
                  <a:cubicBezTo>
                    <a:pt x="134" y="59"/>
                    <a:pt x="134" y="59"/>
                    <a:pt x="134" y="59"/>
                  </a:cubicBezTo>
                  <a:cubicBezTo>
                    <a:pt x="173" y="59"/>
                    <a:pt x="173" y="59"/>
                    <a:pt x="173" y="59"/>
                  </a:cubicBezTo>
                  <a:lnTo>
                    <a:pt x="105" y="1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378160" y="1811509"/>
            <a:ext cx="2133781" cy="992964"/>
            <a:chOff x="1541720" y="2349127"/>
            <a:chExt cx="2133781" cy="992964"/>
          </a:xfrm>
        </p:grpSpPr>
        <p:sp>
          <p:nvSpPr>
            <p:cNvPr id="35" name="文本框 34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541720" y="2687681"/>
              <a:ext cx="2042476" cy="6544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wider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field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924376" y="1811509"/>
            <a:ext cx="2133781" cy="992964"/>
            <a:chOff x="1541720" y="2349127"/>
            <a:chExt cx="2133781" cy="992964"/>
          </a:xfrm>
        </p:grpSpPr>
        <p:sp>
          <p:nvSpPr>
            <p:cNvPr id="38" name="文本框 37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541720" y="2687681"/>
              <a:ext cx="2042476" cy="6544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wider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field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401427" y="1811509"/>
            <a:ext cx="2133781" cy="992964"/>
            <a:chOff x="1541720" y="2349127"/>
            <a:chExt cx="2133781" cy="992964"/>
          </a:xfrm>
        </p:grpSpPr>
        <p:sp>
          <p:nvSpPr>
            <p:cNvPr id="41" name="文本框 40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541720" y="2687681"/>
              <a:ext cx="2042476" cy="6544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wider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field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597632" y="4774865"/>
            <a:ext cx="2133781" cy="992964"/>
            <a:chOff x="1541720" y="2349127"/>
            <a:chExt cx="2133781" cy="992964"/>
          </a:xfrm>
        </p:grpSpPr>
        <p:sp>
          <p:nvSpPr>
            <p:cNvPr id="44" name="文本框 43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633025" y="2687681"/>
              <a:ext cx="2042476" cy="6544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wider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field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100367" y="4774865"/>
            <a:ext cx="2133781" cy="992964"/>
            <a:chOff x="1541720" y="2349127"/>
            <a:chExt cx="2133781" cy="992964"/>
          </a:xfrm>
        </p:grpSpPr>
        <p:sp>
          <p:nvSpPr>
            <p:cNvPr id="47" name="文本框 46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633025" y="2687681"/>
              <a:ext cx="2042476" cy="6544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wider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field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19498" y="4774865"/>
            <a:ext cx="2133781" cy="992964"/>
            <a:chOff x="1541720" y="2349127"/>
            <a:chExt cx="2133781" cy="992964"/>
          </a:xfrm>
        </p:grpSpPr>
        <p:sp>
          <p:nvSpPr>
            <p:cNvPr id="50" name="文本框 49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633025" y="2687681"/>
              <a:ext cx="2042476" cy="6544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wider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field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60" name="组合 59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68" name="菱形 67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菱形 68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66" name="文本框 65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工作完成情况</a:t>
                </a: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64" name="菱形 63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菱形 64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457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2b0676d-feee-4c24-97a0-d7f3952809e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51329a9-628c-411f-ae28-1db188862d61"/>
</p:tagLst>
</file>

<file path=ppt/theme/theme1.xml><?xml version="1.0" encoding="utf-8"?>
<a:theme xmlns:a="http://schemas.openxmlformats.org/drawingml/2006/main" name="包图主题2">
  <a:themeElements>
    <a:clrScheme name="自定义 28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4242"/>
      </a:accent1>
      <a:accent2>
        <a:srgbClr val="424242"/>
      </a:accent2>
      <a:accent3>
        <a:srgbClr val="424242"/>
      </a:accent3>
      <a:accent4>
        <a:srgbClr val="424242"/>
      </a:accent4>
      <a:accent5>
        <a:srgbClr val="424242"/>
      </a:accent5>
      <a:accent6>
        <a:srgbClr val="424242"/>
      </a:accent6>
      <a:hlink>
        <a:srgbClr val="FFFFFF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461</TotalTime>
  <Words>1332</Words>
  <Application>Microsoft Macintosh PowerPoint</Application>
  <PresentationFormat>宽屏</PresentationFormat>
  <Paragraphs>197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Agency FB</vt:lpstr>
      <vt:lpstr>Century Gothic</vt:lpstr>
      <vt:lpstr>等线</vt:lpstr>
      <vt:lpstr>经典综艺体简</vt:lpstr>
      <vt:lpstr>微软雅黑</vt:lpstr>
      <vt:lpstr>Arial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Microsoft Office 用户</cp:lastModifiedBy>
  <cp:revision>85</cp:revision>
  <dcterms:created xsi:type="dcterms:W3CDTF">2017-08-18T03:02:00Z</dcterms:created>
  <dcterms:modified xsi:type="dcterms:W3CDTF">2018-05-19T07:07:12Z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