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8" r:id="rId5"/>
    <p:sldId id="260" r:id="rId6"/>
    <p:sldId id="267" r:id="rId7"/>
    <p:sldId id="261" r:id="rId8"/>
    <p:sldId id="262" r:id="rId9"/>
    <p:sldId id="263" r:id="rId10"/>
    <p:sldId id="264" r:id="rId11"/>
    <p:sldId id="266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an McManes" initials="SM" lastIdx="1" clrIdx="0">
    <p:extLst>
      <p:ext uri="{19B8F6BF-5375-455C-9EA6-DF929625EA0E}">
        <p15:presenceInfo xmlns:p15="http://schemas.microsoft.com/office/powerpoint/2012/main" userId="7f4525c1b24ea05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0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37DC-D652-4321-B071-8DB855122464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80A56-60C9-45F0-A589-DE24BB580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89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37DC-D652-4321-B071-8DB855122464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80A56-60C9-45F0-A589-DE24BB580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4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37DC-D652-4321-B071-8DB855122464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80A56-60C9-45F0-A589-DE24BB580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240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37DC-D652-4321-B071-8DB855122464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80A56-60C9-45F0-A589-DE24BB580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1328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37DC-D652-4321-B071-8DB855122464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80A56-60C9-45F0-A589-DE24BB580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778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37DC-D652-4321-B071-8DB855122464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80A56-60C9-45F0-A589-DE24BB580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395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37DC-D652-4321-B071-8DB855122464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80A56-60C9-45F0-A589-DE24BB580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48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37DC-D652-4321-B071-8DB855122464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80A56-60C9-45F0-A589-DE24BB580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5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37DC-D652-4321-B071-8DB855122464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80A56-60C9-45F0-A589-DE24BB580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0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37DC-D652-4321-B071-8DB855122464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80A56-60C9-45F0-A589-DE24BB580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00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37DC-D652-4321-B071-8DB855122464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80A56-60C9-45F0-A589-DE24BB580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885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37DC-D652-4321-B071-8DB855122464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80A56-60C9-45F0-A589-DE24BB580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8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37DC-D652-4321-B071-8DB855122464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80A56-60C9-45F0-A589-DE24BB580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02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A2A37DC-D652-4321-B071-8DB855122464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09F80A56-60C9-45F0-A589-DE24BB580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114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A2A37DC-D652-4321-B071-8DB855122464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09F80A56-60C9-45F0-A589-DE24BB580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064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9.mp3"/><Relationship Id="rId1" Type="http://schemas.microsoft.com/office/2007/relationships/media" Target="../media/media9.mp3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p3"/><Relationship Id="rId1" Type="http://schemas.microsoft.com/office/2007/relationships/media" Target="../media/media4.mp3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p3"/><Relationship Id="rId1" Type="http://schemas.microsoft.com/office/2007/relationships/media" Target="../media/media5.mp3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p3"/><Relationship Id="rId1" Type="http://schemas.microsoft.com/office/2007/relationships/media" Target="../media/media6.mp3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mp3"/><Relationship Id="rId1" Type="http://schemas.microsoft.com/office/2007/relationships/media" Target="../media/media7.mp3"/><Relationship Id="rId5" Type="http://schemas.openxmlformats.org/officeDocument/2006/relationships/image" Target="../media/image4.emf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8.mp3"/><Relationship Id="rId1" Type="http://schemas.microsoft.com/office/2007/relationships/media" Target="../media/media8.mp3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C9B46-99C1-4B58-A406-5D2BD93C30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Attack of the Beat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6C7936-85F3-4F6A-817F-1198198334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Members: Sean McManes, Hung Nguyen                      Advisor: Professor Chia Han</a:t>
            </a:r>
          </a:p>
        </p:txBody>
      </p:sp>
    </p:spTree>
    <p:extLst>
      <p:ext uri="{BB962C8B-B14F-4D97-AF65-F5344CB8AC3E}">
        <p14:creationId xmlns:p14="http://schemas.microsoft.com/office/powerpoint/2010/main" val="186438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40D30-125B-414D-A4C2-E5EB70FB3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D4204-0AAC-4759-8A69-1FAA2BFEE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base game with main components meeting the original project’s goals</a:t>
            </a:r>
          </a:p>
          <a:p>
            <a:pPr lvl="1"/>
            <a:r>
              <a:rPr lang="en-US" dirty="0"/>
              <a:t>Examples of game mechanics being properly manipulated by the music being played</a:t>
            </a:r>
          </a:p>
          <a:p>
            <a:pPr lvl="2"/>
            <a:r>
              <a:rPr lang="en-US" dirty="0"/>
              <a:t>Game enemies/non-playable characters and world objects</a:t>
            </a:r>
          </a:p>
          <a:p>
            <a:pPr lvl="1"/>
            <a:r>
              <a:rPr lang="en-US" dirty="0"/>
              <a:t>Game elements showcasing the ability to have unique experiences even for long-term players</a:t>
            </a:r>
          </a:p>
          <a:p>
            <a:pPr lvl="2"/>
            <a:r>
              <a:rPr lang="en-US" dirty="0"/>
              <a:t>Randomized game environments</a:t>
            </a:r>
          </a:p>
          <a:p>
            <a:pPr lvl="2"/>
            <a:r>
              <a:rPr lang="en-US" dirty="0"/>
              <a:t>Player progression and elements that allow for continual play with increasing reward for the player</a:t>
            </a:r>
          </a:p>
        </p:txBody>
      </p:sp>
      <p:pic>
        <p:nvPicPr>
          <p:cNvPr id="4" name="Expected Demo (1)">
            <a:hlinkClick r:id="" action="ppaction://media"/>
            <a:extLst>
              <a:ext uri="{FF2B5EF4-FFF2-40B4-BE49-F238E27FC236}">
                <a16:creationId xmlns:a16="http://schemas.microsoft.com/office/drawing/2014/main" id="{EF0B8E07-DD35-44B1-9D68-BB11C09DABA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82400" y="6248400"/>
            <a:ext cx="0" cy="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48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0"/>
    </mc:Choice>
    <mc:Fallback>
      <p:transition spd="slow" advTm="4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612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E807F-FD48-4C0A-9381-5706A4312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470644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29EDA-3CC6-4884-8DE6-0F7F7D4F1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BB4FB-E9D2-4229-BC5C-87792CB9D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 Members:</a:t>
            </a:r>
          </a:p>
          <a:p>
            <a:pPr lvl="1"/>
            <a:r>
              <a:rPr lang="en-US" dirty="0"/>
              <a:t>Sean McManes</a:t>
            </a:r>
          </a:p>
          <a:p>
            <a:pPr lvl="2"/>
            <a:r>
              <a:rPr lang="en-US" dirty="0"/>
              <a:t>mcmanesw@mail.uc.edu</a:t>
            </a:r>
          </a:p>
          <a:p>
            <a:pPr lvl="1"/>
            <a:r>
              <a:rPr lang="en-US" dirty="0" err="1"/>
              <a:t>Nyguen</a:t>
            </a:r>
            <a:r>
              <a:rPr lang="en-US" dirty="0"/>
              <a:t> Hung</a:t>
            </a:r>
          </a:p>
          <a:p>
            <a:pPr lvl="2"/>
            <a:r>
              <a:rPr lang="en-US" dirty="0"/>
              <a:t>nguyeh6@mail.uc.edu</a:t>
            </a:r>
          </a:p>
          <a:p>
            <a:r>
              <a:rPr lang="en-US" dirty="0"/>
              <a:t>Advisor</a:t>
            </a:r>
          </a:p>
          <a:p>
            <a:pPr lvl="1"/>
            <a:r>
              <a:rPr lang="en-US" dirty="0"/>
              <a:t>Chia Han</a:t>
            </a:r>
          </a:p>
          <a:p>
            <a:pPr lvl="2"/>
            <a:r>
              <a:rPr lang="en-US" dirty="0"/>
              <a:t>han@mail.uc.edu</a:t>
            </a:r>
          </a:p>
        </p:txBody>
      </p:sp>
    </p:spTree>
    <p:extLst>
      <p:ext uri="{BB962C8B-B14F-4D97-AF65-F5344CB8AC3E}">
        <p14:creationId xmlns:p14="http://schemas.microsoft.com/office/powerpoint/2010/main" val="3610419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roblem (1)">
            <a:hlinkClick r:id="" action="ppaction://media"/>
            <a:extLst>
              <a:ext uri="{FF2B5EF4-FFF2-40B4-BE49-F238E27FC236}">
                <a16:creationId xmlns:a16="http://schemas.microsoft.com/office/drawing/2014/main" id="{9BEEC8B7-047A-4A6B-8B72-DC0CDA97315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70105" y="6156157"/>
            <a:ext cx="0" cy="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CC055F-87EC-4207-8A43-32D15D634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E6210-24C0-4DFF-BFA7-4C3F2CC54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Modern games create entertaining, exciting, and immersive game experiences with</a:t>
            </a:r>
          </a:p>
          <a:p>
            <a:pPr lvl="1"/>
            <a:r>
              <a:rPr lang="en-US" dirty="0"/>
              <a:t>Story, gameplay, game design, and more</a:t>
            </a:r>
          </a:p>
          <a:p>
            <a:r>
              <a:rPr lang="en-US" dirty="0"/>
              <a:t>One aspect that has been static for most games is the music</a:t>
            </a:r>
          </a:p>
          <a:p>
            <a:r>
              <a:rPr lang="en-US" dirty="0"/>
              <a:t>Most games typically use music to:</a:t>
            </a:r>
          </a:p>
          <a:p>
            <a:pPr lvl="1"/>
            <a:r>
              <a:rPr lang="en-US" dirty="0"/>
              <a:t>fill the background noise </a:t>
            </a:r>
          </a:p>
          <a:p>
            <a:pPr lvl="1"/>
            <a:r>
              <a:rPr lang="en-US" dirty="0"/>
              <a:t>create an atmosphere for the game</a:t>
            </a:r>
          </a:p>
          <a:p>
            <a:r>
              <a:rPr lang="en-US" dirty="0"/>
              <a:t>The few that do use the music to a greater extent still fall short</a:t>
            </a:r>
          </a:p>
        </p:txBody>
      </p:sp>
    </p:spTree>
    <p:extLst>
      <p:ext uri="{BB962C8B-B14F-4D97-AF65-F5344CB8AC3E}">
        <p14:creationId xmlns:p14="http://schemas.microsoft.com/office/powerpoint/2010/main" val="2169981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2000"/>
    </mc:Choice>
    <mc:Fallback>
      <p:transition spd="slow" advTm="4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923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roject Description (1)">
            <a:hlinkClick r:id="" action="ppaction://media"/>
            <a:extLst>
              <a:ext uri="{FF2B5EF4-FFF2-40B4-BE49-F238E27FC236}">
                <a16:creationId xmlns:a16="http://schemas.microsoft.com/office/drawing/2014/main" id="{17CCBA92-EA11-4597-A6B6-DBDB59687FC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82400" y="6248400"/>
            <a:ext cx="0" cy="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CADA63-412E-4185-B432-7ABAEC0A1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38349-AA59-4AC1-99F8-8AFFEDD54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project aims to bridge this disconnect and create an experience driven off the music in the game itself</a:t>
            </a:r>
          </a:p>
          <a:p>
            <a:r>
              <a:rPr lang="en-US" dirty="0"/>
              <a:t>Our game will use the music to manipulate several functions in the game environment</a:t>
            </a:r>
          </a:p>
          <a:p>
            <a:pPr lvl="1"/>
            <a:r>
              <a:rPr lang="en-US" dirty="0"/>
              <a:t>So that the player must focus on not only the game, but also the music to gain an advantage</a:t>
            </a:r>
          </a:p>
          <a:p>
            <a:pPr lvl="1"/>
            <a:r>
              <a:rPr lang="en-US" dirty="0"/>
              <a:t>An approach that has been missed by most modern games</a:t>
            </a:r>
          </a:p>
          <a:p>
            <a:r>
              <a:rPr lang="en-US" dirty="0"/>
              <a:t>Some examples:</a:t>
            </a:r>
          </a:p>
          <a:p>
            <a:pPr lvl="1"/>
            <a:r>
              <a:rPr lang="en-US" dirty="0"/>
              <a:t>Enemy actions being decided by the music at the time of the action</a:t>
            </a:r>
          </a:p>
          <a:p>
            <a:pPr lvl="1"/>
            <a:r>
              <a:rPr lang="en-US" dirty="0"/>
              <a:t>Randomized game environment layouts and objects</a:t>
            </a:r>
          </a:p>
          <a:p>
            <a:pPr lvl="1"/>
            <a:r>
              <a:rPr lang="en-US" dirty="0"/>
              <a:t>Unique and various encounters for the player</a:t>
            </a:r>
          </a:p>
        </p:txBody>
      </p:sp>
    </p:spTree>
    <p:extLst>
      <p:ext uri="{BB962C8B-B14F-4D97-AF65-F5344CB8AC3E}">
        <p14:creationId xmlns:p14="http://schemas.microsoft.com/office/powerpoint/2010/main" val="3395489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9000"/>
    </mc:Choice>
    <mc:Fallback>
      <p:transition spd="slow" advTm="49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647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User Stories (1)">
            <a:hlinkClick r:id="" action="ppaction://media"/>
            <a:extLst>
              <a:ext uri="{FF2B5EF4-FFF2-40B4-BE49-F238E27FC236}">
                <a16:creationId xmlns:a16="http://schemas.microsoft.com/office/drawing/2014/main" id="{2D16589F-993E-45C9-87BD-25E4CCAAFD5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82400" y="6248400"/>
            <a:ext cx="0" cy="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AFDC1B-5AD8-4692-B360-45A9CF529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CA2A2-302C-44E3-ACC6-22FC167A9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programmer, I want the code to be as clean and adaptable so I can make quick and simple additions to the game.</a:t>
            </a:r>
          </a:p>
          <a:p>
            <a:r>
              <a:rPr lang="en-US" dirty="0"/>
              <a:t>As a player, I want to be challenged to use my skills in the game so I can feel satisfaction and get rewarded for my efforts in the game.</a:t>
            </a:r>
          </a:p>
          <a:p>
            <a:r>
              <a:rPr lang="en-US" dirty="0"/>
              <a:t>As a game designer, I want to make an interesting experience so that the player will be engaged and make said experience unique for them.</a:t>
            </a:r>
          </a:p>
          <a:p>
            <a:r>
              <a:rPr lang="en-US" dirty="0"/>
              <a:t>As an artist, I want the design and artwork in the game to work together and fit the game style, so that the experience for the player is pleasing and accurately depicts the game.</a:t>
            </a:r>
          </a:p>
        </p:txBody>
      </p:sp>
    </p:spTree>
    <p:extLst>
      <p:ext uri="{BB962C8B-B14F-4D97-AF65-F5344CB8AC3E}">
        <p14:creationId xmlns:p14="http://schemas.microsoft.com/office/powerpoint/2010/main" val="2922426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3000"/>
    </mc:Choice>
    <mc:Fallback>
      <p:transition spd="slow" advTm="4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88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Design Diagrams (1)">
            <a:hlinkClick r:id="" action="ppaction://media"/>
            <a:extLst>
              <a:ext uri="{FF2B5EF4-FFF2-40B4-BE49-F238E27FC236}">
                <a16:creationId xmlns:a16="http://schemas.microsoft.com/office/drawing/2014/main" id="{149AD933-4519-448E-9DE5-E94BEB566EA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82400" y="6248400"/>
            <a:ext cx="0" cy="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915A67-BEAA-489D-95FA-7F536EEC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Diagrams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ECCD9B-DC7F-4CDD-8E75-EF0E9EB731F2}"/>
              </a:ext>
            </a:extLst>
          </p:cNvPr>
          <p:cNvSpPr/>
          <p:nvPr/>
        </p:nvSpPr>
        <p:spPr>
          <a:xfrm>
            <a:off x="3200188" y="2239917"/>
            <a:ext cx="5791621" cy="43481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FAEC876-51A7-447B-B367-DDF890B578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417" y="2266632"/>
            <a:ext cx="5739161" cy="4294686"/>
          </a:xfrm>
        </p:spPr>
      </p:pic>
    </p:spTree>
    <p:extLst>
      <p:ext uri="{BB962C8B-B14F-4D97-AF65-F5344CB8AC3E}">
        <p14:creationId xmlns:p14="http://schemas.microsoft.com/office/powerpoint/2010/main" val="52964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2000"/>
    </mc:Choice>
    <mc:Fallback>
      <p:transition spd="slow" advTm="3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33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roject Constraints (1)">
            <a:hlinkClick r:id="" action="ppaction://media"/>
            <a:extLst>
              <a:ext uri="{FF2B5EF4-FFF2-40B4-BE49-F238E27FC236}">
                <a16:creationId xmlns:a16="http://schemas.microsoft.com/office/drawing/2014/main" id="{97AA87B9-F4CC-4FCD-8FDF-C6E6E8CB510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26252" y="6248400"/>
            <a:ext cx="0" cy="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E300D4-FCA7-4C42-AB7C-6993A00F9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A00AC-E280-4E13-A3D3-9290E5A8C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designs are based on the use of free libraries (such as SDL2 and SFML) to display the game and handle game audio</a:t>
            </a:r>
          </a:p>
          <a:p>
            <a:pPr lvl="1"/>
            <a:r>
              <a:rPr lang="en-US" dirty="0"/>
              <a:t>No license purchases necessary and only need to credit the sources in the game</a:t>
            </a:r>
          </a:p>
          <a:p>
            <a:r>
              <a:rPr lang="en-US" dirty="0"/>
              <a:t>Our game will be written in C++ and is intended to run on typical computer hardware and use keyboard and mouse for the main player input</a:t>
            </a:r>
          </a:p>
          <a:p>
            <a:pPr lvl="1"/>
            <a:r>
              <a:rPr lang="en-US" dirty="0"/>
              <a:t>No requirement for additional input devices (such as controllers)</a:t>
            </a:r>
          </a:p>
          <a:p>
            <a:r>
              <a:rPr lang="en-US" dirty="0"/>
              <a:t>Copyrighted music used would need permissions to be included with the game</a:t>
            </a:r>
          </a:p>
          <a:p>
            <a:pPr lvl="1"/>
            <a:r>
              <a:rPr lang="en-US" dirty="0"/>
              <a:t>Our intention for this project is to keep the game open to the user’s own preference of music</a:t>
            </a:r>
          </a:p>
          <a:p>
            <a:pPr lvl="1"/>
            <a:r>
              <a:rPr lang="en-US" dirty="0"/>
              <a:t>Files for such music would not be included in the game, but could be added by the user</a:t>
            </a:r>
          </a:p>
        </p:txBody>
      </p:sp>
    </p:spTree>
    <p:extLst>
      <p:ext uri="{BB962C8B-B14F-4D97-AF65-F5344CB8AC3E}">
        <p14:creationId xmlns:p14="http://schemas.microsoft.com/office/powerpoint/2010/main" val="830896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5000"/>
    </mc:Choice>
    <mc:Fallback>
      <p:transition spd="slow" advTm="5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253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urrent State (1)">
            <a:hlinkClick r:id="" action="ppaction://media"/>
            <a:extLst>
              <a:ext uri="{FF2B5EF4-FFF2-40B4-BE49-F238E27FC236}">
                <a16:creationId xmlns:a16="http://schemas.microsoft.com/office/drawing/2014/main" id="{C1A17EFA-52FF-4872-A6B3-33D82C169BA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82400" y="6248400"/>
            <a:ext cx="0" cy="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0BE469-9686-494C-AAE5-8B3B09538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94A26-33A8-44D1-8882-521B7172E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Currently, we are finalizing our overall rough/early design to meet the requirements set for our project</a:t>
            </a:r>
          </a:p>
          <a:p>
            <a:r>
              <a:rPr lang="en-US" dirty="0"/>
              <a:t>The next steps are going to be working on building the game from these designs and building off that to complete our goals</a:t>
            </a:r>
          </a:p>
          <a:p>
            <a:pPr lvl="1"/>
            <a:r>
              <a:rPr lang="en-US" dirty="0"/>
              <a:t>Implementing functions and game mechanics for manipulations by game music</a:t>
            </a:r>
          </a:p>
          <a:p>
            <a:pPr lvl="1"/>
            <a:r>
              <a:rPr lang="en-US" dirty="0"/>
              <a:t>Additional game objects and mechanics for game variety</a:t>
            </a:r>
          </a:p>
          <a:p>
            <a:pPr lvl="1"/>
            <a:r>
              <a:rPr lang="en-US" dirty="0"/>
              <a:t>More if there is available time</a:t>
            </a:r>
          </a:p>
        </p:txBody>
      </p:sp>
    </p:spTree>
    <p:extLst>
      <p:ext uri="{BB962C8B-B14F-4D97-AF65-F5344CB8AC3E}">
        <p14:creationId xmlns:p14="http://schemas.microsoft.com/office/powerpoint/2010/main" val="3321269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2000"/>
    </mc:Choice>
    <mc:Fallback>
      <p:transition spd="slow" advTm="3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77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Timeline (1)">
            <a:hlinkClick r:id="" action="ppaction://media"/>
            <a:extLst>
              <a:ext uri="{FF2B5EF4-FFF2-40B4-BE49-F238E27FC236}">
                <a16:creationId xmlns:a16="http://schemas.microsoft.com/office/drawing/2014/main" id="{0D082889-8F23-455F-800B-9486208A845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82400" y="6248400"/>
            <a:ext cx="0" cy="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530BEA-A89B-4FC9-B3A0-2D5566DBC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D5FCB9A-809D-4806-B246-865D5F9281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055508" y="2265817"/>
            <a:ext cx="10080983" cy="4341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031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000"/>
    </mc:Choice>
    <mc:Fallback>
      <p:transition spd="slow" advTm="9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9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ffort Matrix (1)">
            <a:hlinkClick r:id="" action="ppaction://media"/>
            <a:extLst>
              <a:ext uri="{FF2B5EF4-FFF2-40B4-BE49-F238E27FC236}">
                <a16:creationId xmlns:a16="http://schemas.microsoft.com/office/drawing/2014/main" id="{67C82B88-9DB8-448C-8280-C800BEEC126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82400" y="6248400"/>
            <a:ext cx="0" cy="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A64EC3-B121-4D88-ACB2-A95DB0143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Effort Matrix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24F8575-61D0-4760-B783-7CB2A952A5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 rot="16200000">
            <a:off x="4124980" y="707066"/>
            <a:ext cx="3942038" cy="746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920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000"/>
    </mc:Choice>
    <mc:Fallback>
      <p:transition spd="slow" advTm="9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42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732</TotalTime>
  <Words>598</Words>
  <Application>Microsoft Office PowerPoint</Application>
  <PresentationFormat>Widescreen</PresentationFormat>
  <Paragraphs>58</Paragraphs>
  <Slides>12</Slides>
  <Notes>0</Notes>
  <HiddenSlides>0</HiddenSlides>
  <MMClips>9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Century Gothic</vt:lpstr>
      <vt:lpstr>Wingdings 2</vt:lpstr>
      <vt:lpstr>Quotable</vt:lpstr>
      <vt:lpstr>Attack of the Beat</vt:lpstr>
      <vt:lpstr>Problem</vt:lpstr>
      <vt:lpstr>Project Description</vt:lpstr>
      <vt:lpstr>User Stories</vt:lpstr>
      <vt:lpstr>Design Diagrams</vt:lpstr>
      <vt:lpstr>Project Constraints</vt:lpstr>
      <vt:lpstr>Current State</vt:lpstr>
      <vt:lpstr>Timeline</vt:lpstr>
      <vt:lpstr>Effort Matrix</vt:lpstr>
      <vt:lpstr>Expected Demo</vt:lpstr>
      <vt:lpstr>Questions</vt:lpstr>
      <vt:lpstr>Contact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McManes</dc:creator>
  <cp:lastModifiedBy>Sean McManes</cp:lastModifiedBy>
  <cp:revision>29</cp:revision>
  <dcterms:created xsi:type="dcterms:W3CDTF">2019-11-06T15:19:01Z</dcterms:created>
  <dcterms:modified xsi:type="dcterms:W3CDTF">2019-11-11T21:33:01Z</dcterms:modified>
</cp:coreProperties>
</file>