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25" d="100"/>
          <a:sy n="125" d="100"/>
        </p:scale>
        <p:origin x="53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2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7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4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A2A37DC-D652-4321-B071-8DB855122464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9F80A56-60C9-45F0-A589-DE24BB58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B46-99C1-4B58-A406-5D2BD93C3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 of the 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7936-85F3-4F6A-817F-119819833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Sean McManes, Hung Nguyen                      Advisor: Professor Chia Han</a:t>
            </a:r>
          </a:p>
        </p:txBody>
      </p:sp>
    </p:spTree>
    <p:extLst>
      <p:ext uri="{BB962C8B-B14F-4D97-AF65-F5344CB8AC3E}">
        <p14:creationId xmlns:p14="http://schemas.microsoft.com/office/powerpoint/2010/main" val="18643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9EDA-3CC6-4884-8DE6-0F7F7D4F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4FB-E9D2-4229-BC5C-87792CB9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Members:</a:t>
            </a:r>
          </a:p>
          <a:p>
            <a:pPr lvl="1"/>
            <a:r>
              <a:rPr lang="en-US" dirty="0"/>
              <a:t>Sean McManes</a:t>
            </a:r>
          </a:p>
          <a:p>
            <a:pPr lvl="2"/>
            <a:r>
              <a:rPr lang="en-US" dirty="0"/>
              <a:t>mcmanesw@mail.uc.edu</a:t>
            </a:r>
          </a:p>
          <a:p>
            <a:pPr lvl="1"/>
            <a:r>
              <a:rPr lang="en-US" dirty="0" err="1"/>
              <a:t>Nyguen</a:t>
            </a:r>
            <a:r>
              <a:rPr lang="en-US" dirty="0"/>
              <a:t> Hung</a:t>
            </a:r>
          </a:p>
          <a:p>
            <a:pPr lvl="2"/>
            <a:r>
              <a:rPr lang="en-US" dirty="0"/>
              <a:t>nguyeh6@mail.uc.edu</a:t>
            </a:r>
          </a:p>
          <a:p>
            <a:r>
              <a:rPr lang="en-US" dirty="0"/>
              <a:t>Advisor</a:t>
            </a:r>
          </a:p>
          <a:p>
            <a:pPr lvl="1"/>
            <a:r>
              <a:rPr lang="en-US" dirty="0"/>
              <a:t>Chia Han</a:t>
            </a:r>
          </a:p>
          <a:p>
            <a:pPr lvl="2"/>
            <a:r>
              <a:rPr lang="en-US" dirty="0"/>
              <a:t>han@mail.uc.edu</a:t>
            </a:r>
          </a:p>
        </p:txBody>
      </p:sp>
    </p:spTree>
    <p:extLst>
      <p:ext uri="{BB962C8B-B14F-4D97-AF65-F5344CB8AC3E}">
        <p14:creationId xmlns:p14="http://schemas.microsoft.com/office/powerpoint/2010/main" val="36104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055F-87EC-4207-8A43-32D15D63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6210-24C0-4DFF-BFA7-4C3F2CC5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entertaining, exciting, and immersive game experience with an emphasis on the music in the game</a:t>
            </a:r>
          </a:p>
          <a:p>
            <a:r>
              <a:rPr lang="en-US" dirty="0"/>
              <a:t>Most games typically use music to:</a:t>
            </a:r>
          </a:p>
          <a:p>
            <a:pPr lvl="1"/>
            <a:r>
              <a:rPr lang="en-US" dirty="0"/>
              <a:t>fill the background noise </a:t>
            </a:r>
          </a:p>
          <a:p>
            <a:pPr lvl="1"/>
            <a:r>
              <a:rPr lang="en-US" dirty="0"/>
              <a:t>create an atmosphere for the game</a:t>
            </a:r>
          </a:p>
        </p:txBody>
      </p:sp>
    </p:spTree>
    <p:extLst>
      <p:ext uri="{BB962C8B-B14F-4D97-AF65-F5344CB8AC3E}">
        <p14:creationId xmlns:p14="http://schemas.microsoft.com/office/powerpoint/2010/main" val="216998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DA63-412E-4185-B432-7ABAEC0A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8349-AA59-4AC1-99F8-8AFFEDD54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aims to bridge this disconnect and create an experience driven off the music in the game itself</a:t>
            </a:r>
          </a:p>
          <a:p>
            <a:r>
              <a:rPr lang="en-US" dirty="0"/>
              <a:t>Our game will use the music to manipulate several functions in the game environment</a:t>
            </a:r>
          </a:p>
          <a:p>
            <a:pPr lvl="1"/>
            <a:r>
              <a:rPr lang="en-US" dirty="0"/>
              <a:t>So that the player must focus on not only the game, but also the music to gain an advantage</a:t>
            </a:r>
          </a:p>
          <a:p>
            <a:pPr lvl="1"/>
            <a:r>
              <a:rPr lang="en-US" dirty="0"/>
              <a:t>An approach that has been missed by most modern games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Enemy actions being decided by the music at the time of the action</a:t>
            </a:r>
          </a:p>
          <a:p>
            <a:pPr lvl="1"/>
            <a:r>
              <a:rPr lang="en-US" dirty="0"/>
              <a:t>Randomized game environment layouts and objects</a:t>
            </a:r>
          </a:p>
          <a:p>
            <a:pPr lvl="1"/>
            <a:r>
              <a:rPr lang="en-US" dirty="0"/>
              <a:t>Unique and various encounters for the player</a:t>
            </a:r>
          </a:p>
        </p:txBody>
      </p:sp>
    </p:spTree>
    <p:extLst>
      <p:ext uri="{BB962C8B-B14F-4D97-AF65-F5344CB8AC3E}">
        <p14:creationId xmlns:p14="http://schemas.microsoft.com/office/powerpoint/2010/main" val="3395489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5A67-BEAA-489D-95FA-7F536EEC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Diagrams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ECCD9B-DC7F-4CDD-8E75-EF0E9EB731F2}"/>
              </a:ext>
            </a:extLst>
          </p:cNvPr>
          <p:cNvSpPr/>
          <p:nvPr/>
        </p:nvSpPr>
        <p:spPr>
          <a:xfrm>
            <a:off x="3200188" y="2239917"/>
            <a:ext cx="5791621" cy="4348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AEC876-51A7-447B-B367-DDF890B57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17" y="2266632"/>
            <a:ext cx="5739161" cy="4294686"/>
          </a:xfrm>
        </p:spPr>
      </p:pic>
    </p:spTree>
    <p:extLst>
      <p:ext uri="{BB962C8B-B14F-4D97-AF65-F5344CB8AC3E}">
        <p14:creationId xmlns:p14="http://schemas.microsoft.com/office/powerpoint/2010/main" val="5296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469-9686-494C-AAE5-8B3B095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4A26-33A8-44D1-8882-521B7172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Currently, we are finalizing our overall rough/early design to meet the requirements set for our project</a:t>
            </a:r>
          </a:p>
          <a:p>
            <a:r>
              <a:rPr lang="en-US" dirty="0"/>
              <a:t>The next steps are going to be working on building the game from these designs and building off that to complete our goals</a:t>
            </a:r>
          </a:p>
          <a:p>
            <a:pPr lvl="1"/>
            <a:r>
              <a:rPr lang="en-US" dirty="0"/>
              <a:t>Implementing functions and game mechanics for manipulations by game music</a:t>
            </a:r>
          </a:p>
          <a:p>
            <a:pPr lvl="1"/>
            <a:r>
              <a:rPr lang="en-US" dirty="0"/>
              <a:t>Additional game objects and mechanics for game variety</a:t>
            </a:r>
          </a:p>
          <a:p>
            <a:pPr lvl="1"/>
            <a:r>
              <a:rPr lang="en-US" dirty="0"/>
              <a:t>More if there is available time</a:t>
            </a:r>
          </a:p>
        </p:txBody>
      </p:sp>
    </p:spTree>
    <p:extLst>
      <p:ext uri="{BB962C8B-B14F-4D97-AF65-F5344CB8AC3E}">
        <p14:creationId xmlns:p14="http://schemas.microsoft.com/office/powerpoint/2010/main" val="332126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0BEA-A89B-4FC9-B3A0-2D5566DB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5FCB9A-809D-4806-B246-865D5F928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508" y="2265817"/>
            <a:ext cx="10080983" cy="43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3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4EC3-B121-4D88-ACB2-A95DB014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4F8575-61D0-4760-B783-7CB2A952A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124980" y="707066"/>
            <a:ext cx="3942038" cy="746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2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0D30-125B-414D-A4C2-E5EB70FB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4204-0AAC-4759-8A69-1FAA2BFE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base game with main components meeting the original project’s goals</a:t>
            </a:r>
          </a:p>
          <a:p>
            <a:pPr lvl="1"/>
            <a:r>
              <a:rPr lang="en-US" dirty="0"/>
              <a:t>Examples of game mechanics being properly manipulated by the music being played</a:t>
            </a:r>
          </a:p>
          <a:p>
            <a:pPr lvl="2"/>
            <a:r>
              <a:rPr lang="en-US" dirty="0"/>
              <a:t>Game enemies/non-playable characters and world objects</a:t>
            </a:r>
          </a:p>
          <a:p>
            <a:pPr lvl="1"/>
            <a:r>
              <a:rPr lang="en-US" dirty="0"/>
              <a:t>Game elements showcasing the ability to have unique experiences even for long-term players</a:t>
            </a:r>
          </a:p>
          <a:p>
            <a:pPr lvl="2"/>
            <a:r>
              <a:rPr lang="en-US" dirty="0"/>
              <a:t>Randomized game environments</a:t>
            </a:r>
          </a:p>
          <a:p>
            <a:pPr lvl="2"/>
            <a:r>
              <a:rPr lang="en-US" dirty="0"/>
              <a:t>Player progression and elements that allow for continual play with increasing reward for the player</a:t>
            </a:r>
          </a:p>
        </p:txBody>
      </p:sp>
    </p:spTree>
    <p:extLst>
      <p:ext uri="{BB962C8B-B14F-4D97-AF65-F5344CB8AC3E}">
        <p14:creationId xmlns:p14="http://schemas.microsoft.com/office/powerpoint/2010/main" val="41724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807F-FD48-4C0A-9381-5706A431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70644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200</TotalTime>
  <Words>321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Attack of the Beat</vt:lpstr>
      <vt:lpstr>Purpose and Goals</vt:lpstr>
      <vt:lpstr>Project Description</vt:lpstr>
      <vt:lpstr>Design Diagrams</vt:lpstr>
      <vt:lpstr>Current State</vt:lpstr>
      <vt:lpstr>Timeline</vt:lpstr>
      <vt:lpstr>Effort Matrix</vt:lpstr>
      <vt:lpstr>Expected Demo</vt:lpstr>
      <vt:lpstr>Questions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McManes</dc:creator>
  <cp:lastModifiedBy>Sean McManes</cp:lastModifiedBy>
  <cp:revision>15</cp:revision>
  <dcterms:created xsi:type="dcterms:W3CDTF">2019-11-06T15:19:01Z</dcterms:created>
  <dcterms:modified xsi:type="dcterms:W3CDTF">2019-11-11T00:06:40Z</dcterms:modified>
</cp:coreProperties>
</file>