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9" r:id="rId6"/>
    <p:sldId id="270" r:id="rId7"/>
    <p:sldId id="260" r:id="rId8"/>
    <p:sldId id="272" r:id="rId9"/>
    <p:sldId id="273" r:id="rId10"/>
    <p:sldId id="271" r:id="rId11"/>
    <p:sldId id="262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58A-4563-4A1A-9389-A929DA07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D8FE-E08D-4BD3-8B74-1F5296134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A10A-086D-4C46-87F7-75583E1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0730-5ED9-4F0F-871A-423AB9FC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8342-3A30-4411-BEFB-079DA58D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4368-2D12-4F80-8BA5-3522F918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62FAA-A1FD-48B2-922B-498C6F04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1F29-9572-4BAA-8818-9DF54833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F54D-2556-4B6B-81BF-3F2388A1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A5FA-04B4-471E-8B17-9115FB9A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F8BD-C933-497F-ADAE-F696E63C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7A60-3939-40C0-A0A2-253C8AAE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85CA-6CB9-411D-9B7F-83F8E7F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9F6C-74ED-4E0E-BF90-31AE66B6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26B-DF57-4DC7-A3C2-5C96D72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8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3459-E379-4A29-8B82-18D873ED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CEF-B79B-4B7A-8F9B-9168B9B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C673-CE09-4B5E-82B2-C5C7A6BD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47DC-2F26-43CA-AC93-CD1DCF27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31F4-E270-4DE9-B57E-8AD721FE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7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7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3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48D-DF24-4B26-8D15-1265962E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ECB0-488E-4B20-92D4-FB3402F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63E-27C6-4508-AE5A-79960DC4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9B5A-5A6D-4B85-BB7F-3E6FF256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ACA9-37C3-49E2-955B-30AF565C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CA-BF3E-4B36-AA03-3BE9147F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3975-84FE-4EE8-96C9-54627029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0364-F53E-4AA8-8A82-EDC627A4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E248-1FF0-4A44-9092-AC78D523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18A2-35C1-4336-BB8A-F38933C0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154F5-3DEE-469C-9D75-301B99C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10A8-998C-4F80-A155-73AA482E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142D-6054-4A37-977E-D4E5B0AA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0C2B-3C37-4397-BDBF-BD4D185C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53738-973D-4DCA-9A82-98FCADE59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4ED64-5C2F-4B09-A180-85A28417E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F15DC-ED53-4E3B-AF5A-22D59C58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3B38-AC1D-4634-87AD-4ACFFFB4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AEB7D-6280-4F44-9A8B-73135DD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891C-107E-415D-9091-78C2E87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1F5D3-A3CF-48B5-8E67-0633BEFD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EE699-08F0-42AC-971F-CCC5C831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638D7-AD2E-4C39-9E6A-30B2E452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3B377-CFA8-4B61-AC26-E2F6E057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FB7C3-7D1E-4A88-9EE4-C9A9A2F3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89F5-63F3-4B51-9779-344B21B8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7B4-0F4A-405E-BD90-25E7A591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B271-32E6-41F8-807D-77BB1B24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903-805B-4270-9C0E-7FA7EC8E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83F3-904C-4B5A-9A26-74D50A59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178-1664-43B8-B186-476DC75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2160-5318-40A8-A20D-75282204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FEF4-1A66-4812-971D-3ADC43F7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44F15-4A4C-46FF-88A0-B1A1497C9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5FDF-E413-47E5-9589-E12E3766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2D7DB-FE37-428F-B22D-8EBF52EC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ABD1-654F-4DE7-B450-2A8388C5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C3AB8-0291-4D3F-A07F-B5C2EC5A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41CBA-967B-4368-9E42-F8FD8FB1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B89B-1454-4A49-BDD5-A2D93558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B173-50F6-4E78-AB13-91086B2FD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B656-8090-4B17-964E-3A46D8B1A6E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2373-AA28-4359-86C9-0ACBB2DBA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2CDF-B582-4369-8A10-71BBDF0C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9DD4-15D9-4176-9D5B-D1C68CB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2A37DC-D652-4321-B071-8DB85512246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p3"/><Relationship Id="rId7" Type="http://schemas.openxmlformats.org/officeDocument/2006/relationships/image" Target="../media/image4.emf"/><Relationship Id="rId2" Type="http://schemas.microsoft.com/office/2007/relationships/media" Target="../media/media4.mp3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B46-99C1-4B58-A406-5D2BD93C3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of the 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7936-85F3-4F6A-817F-119819833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Members: Sean McManes                                                          Advisor: Professor Chia Han</a:t>
            </a:r>
          </a:p>
        </p:txBody>
      </p:sp>
    </p:spTree>
    <p:extLst>
      <p:ext uri="{BB962C8B-B14F-4D97-AF65-F5344CB8AC3E}">
        <p14:creationId xmlns:p14="http://schemas.microsoft.com/office/powerpoint/2010/main" val="1864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meline (1)">
            <a:hlinkClick r:id="" action="ppaction://media"/>
            <a:extLst>
              <a:ext uri="{FF2B5EF4-FFF2-40B4-BE49-F238E27FC236}">
                <a16:creationId xmlns:a16="http://schemas.microsoft.com/office/drawing/2014/main" id="{0D082889-8F23-455F-800B-9486208A84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30BEA-A89B-4FC9-B3A0-2D5566DB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5C08C6C-C3E3-4562-BC59-BAEE32F77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23028"/>
              </p:ext>
            </p:extLst>
          </p:nvPr>
        </p:nvGraphicFramePr>
        <p:xfrm>
          <a:off x="1680104" y="2264620"/>
          <a:ext cx="8831792" cy="435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6" imgW="10096462" imgH="4981700" progId="Excel.Sheet.12">
                  <p:embed/>
                </p:oleObj>
              </mc:Choice>
              <mc:Fallback>
                <p:oleObj name="Worksheet" r:id="rId6" imgW="10096462" imgH="498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0104" y="2264620"/>
                        <a:ext cx="8831792" cy="435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urrent State (1)">
            <a:hlinkClick r:id="" action="ppaction://media"/>
            <a:extLst>
              <a:ext uri="{FF2B5EF4-FFF2-40B4-BE49-F238E27FC236}">
                <a16:creationId xmlns:a16="http://schemas.microsoft.com/office/drawing/2014/main" id="{C1A17EFA-52FF-4872-A6B3-33D82C169B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BE469-9686-494C-AAE5-8B3B095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4A26-33A8-44D1-8882-521B7172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has working base features and object interactions necessary of the gameplay and additional developments</a:t>
            </a:r>
          </a:p>
          <a:p>
            <a:r>
              <a:rPr lang="en-US" dirty="0"/>
              <a:t>The game successfully analyzes the playing music during runtime to adapt components of the game environment</a:t>
            </a:r>
          </a:p>
          <a:p>
            <a:r>
              <a:rPr lang="en-US" dirty="0"/>
              <a:t>Now that these key components are in their final states, additions and improvements are being made with the time remaining</a:t>
            </a:r>
          </a:p>
          <a:p>
            <a:pPr lvl="1"/>
            <a:r>
              <a:rPr lang="en-US" dirty="0"/>
              <a:t>Mainly adding as many game mechanics that were originally desired and getting them to a working state with the game music</a:t>
            </a:r>
          </a:p>
          <a:p>
            <a:pPr lvl="1"/>
            <a:r>
              <a:rPr lang="en-US" dirty="0"/>
              <a:t>Improving the music analysis several </a:t>
            </a:r>
            <a:r>
              <a:rPr lang="en-US"/>
              <a:t>test music/genres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0"/>
    </mc:Choice>
    <mc:Fallback xmlns="">
      <p:transition spd="slow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ct Constraints (1)">
            <a:hlinkClick r:id="" action="ppaction://media"/>
            <a:extLst>
              <a:ext uri="{FF2B5EF4-FFF2-40B4-BE49-F238E27FC236}">
                <a16:creationId xmlns:a16="http://schemas.microsoft.com/office/drawing/2014/main" id="{97AA87B9-F4CC-4FCD-8FDF-C6E6E8CB51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6252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300D4-FCA7-4C42-AB7C-6993A00F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00AC-E280-4E13-A3D3-9290E5A8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designs were originally based on the use of libraries (such as SDL2 and SFML) to display the game and handle game audio</a:t>
            </a:r>
          </a:p>
          <a:p>
            <a:pPr lvl="1"/>
            <a:r>
              <a:rPr lang="en-US" dirty="0"/>
              <a:t>Decided to change to Unity Engine, so developed code had to be converted and adapted to work with it </a:t>
            </a:r>
          </a:p>
          <a:p>
            <a:r>
              <a:rPr lang="en-US" dirty="0"/>
              <a:t>The change to Unity Engine made much of the development process easier, but it came with a learning curve since we had never used it</a:t>
            </a:r>
          </a:p>
          <a:p>
            <a:pPr lvl="1"/>
            <a:r>
              <a:rPr lang="en-US" dirty="0"/>
              <a:t>Much of the challenge was understanding the general workflow and development in Unity</a:t>
            </a:r>
          </a:p>
          <a:p>
            <a:pPr lvl="1"/>
            <a:r>
              <a:rPr lang="en-US" dirty="0"/>
              <a:t>Once the major pieces were created, the remaining parts quickly fell into place</a:t>
            </a:r>
          </a:p>
          <a:p>
            <a:r>
              <a:rPr lang="en-US" dirty="0"/>
              <a:t>Analysis and adaptation of the music created the challenge of getting an accurate “feel” of the music in the game</a:t>
            </a:r>
          </a:p>
          <a:p>
            <a:pPr lvl="1"/>
            <a:r>
              <a:rPr lang="en-US" dirty="0"/>
              <a:t>Any disconnect would make the game experience seem incorrect</a:t>
            </a:r>
          </a:p>
          <a:p>
            <a:pPr lvl="1"/>
            <a:r>
              <a:rPr lang="en-US" dirty="0"/>
              <a:t>This was an aspect that took several trials and is still getting adjusted</a:t>
            </a:r>
          </a:p>
        </p:txBody>
      </p:sp>
    </p:spTree>
    <p:extLst>
      <p:ext uri="{BB962C8B-B14F-4D97-AF65-F5344CB8AC3E}">
        <p14:creationId xmlns:p14="http://schemas.microsoft.com/office/powerpoint/2010/main" val="8308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00"/>
    </mc:Choice>
    <mc:Fallback xmlns="">
      <p:transition spd="slow" advTm="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blem (1)">
            <a:hlinkClick r:id="" action="ppaction://media"/>
            <a:extLst>
              <a:ext uri="{FF2B5EF4-FFF2-40B4-BE49-F238E27FC236}">
                <a16:creationId xmlns:a16="http://schemas.microsoft.com/office/drawing/2014/main" id="{9BEEC8B7-047A-4A6B-8B72-DC0CDA9731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0105" y="6156157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CC055F-87EC-4207-8A43-32D15D6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6210-24C0-4DFF-BFA7-4C3F2CC5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games create entertaining, exciting, and immersive game experiences with</a:t>
            </a:r>
          </a:p>
          <a:p>
            <a:pPr lvl="1"/>
            <a:r>
              <a:rPr lang="en-US" dirty="0"/>
              <a:t>Story, gameplay, game design, and more</a:t>
            </a:r>
          </a:p>
          <a:p>
            <a:r>
              <a:rPr lang="en-US" dirty="0"/>
              <a:t>One aspect that has been static for most games is the music</a:t>
            </a:r>
          </a:p>
          <a:p>
            <a:r>
              <a:rPr lang="en-US" dirty="0"/>
              <a:t>Most games typically use music to:</a:t>
            </a:r>
          </a:p>
          <a:p>
            <a:pPr lvl="1"/>
            <a:r>
              <a:rPr lang="en-US" dirty="0"/>
              <a:t>fill the background noise </a:t>
            </a:r>
          </a:p>
          <a:p>
            <a:pPr lvl="1"/>
            <a:r>
              <a:rPr lang="en-US" dirty="0"/>
              <a:t>create an atmosphere for the game</a:t>
            </a:r>
          </a:p>
          <a:p>
            <a:r>
              <a:rPr lang="en-US" dirty="0"/>
              <a:t>The few that do use the music to a greater extent still fall short</a:t>
            </a:r>
          </a:p>
        </p:txBody>
      </p:sp>
    </p:spTree>
    <p:extLst>
      <p:ext uri="{BB962C8B-B14F-4D97-AF65-F5344CB8AC3E}">
        <p14:creationId xmlns:p14="http://schemas.microsoft.com/office/powerpoint/2010/main" val="21699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0"/>
    </mc:Choice>
    <mc:Fallback xmlns="">
      <p:transition spd="slow" advTm="4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ct Description (1)">
            <a:hlinkClick r:id="" action="ppaction://media"/>
            <a:extLst>
              <a:ext uri="{FF2B5EF4-FFF2-40B4-BE49-F238E27FC236}">
                <a16:creationId xmlns:a16="http://schemas.microsoft.com/office/drawing/2014/main" id="{17CCBA92-EA11-4597-A6B6-DBDB59687F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ADA63-412E-4185-B432-7ABAEC0A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8349-AA59-4AC1-99F8-8AFFEDD5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bridge this disconnect and create an experience driven off the music in the game itself</a:t>
            </a:r>
          </a:p>
          <a:p>
            <a:r>
              <a:rPr lang="en-US" dirty="0"/>
              <a:t>This game will use the music to manipulate several functions in the game environment</a:t>
            </a:r>
          </a:p>
          <a:p>
            <a:pPr lvl="1"/>
            <a:r>
              <a:rPr lang="en-US" dirty="0"/>
              <a:t>So that the player must focus on not only the game, but also the music to gain an advantage</a:t>
            </a:r>
          </a:p>
          <a:p>
            <a:pPr lvl="1"/>
            <a:r>
              <a:rPr lang="en-US" dirty="0"/>
              <a:t>An approach that has been missed by most modern games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Enemy actions being decided by the music at the time of the action</a:t>
            </a:r>
          </a:p>
          <a:p>
            <a:pPr lvl="1"/>
            <a:r>
              <a:rPr lang="en-US" dirty="0"/>
              <a:t>Randomized game environment layouts and objects</a:t>
            </a:r>
          </a:p>
          <a:p>
            <a:pPr lvl="1"/>
            <a:r>
              <a:rPr lang="en-US" dirty="0"/>
              <a:t>Unique and various encounters for the player</a:t>
            </a:r>
          </a:p>
        </p:txBody>
      </p:sp>
    </p:spTree>
    <p:extLst>
      <p:ext uri="{BB962C8B-B14F-4D97-AF65-F5344CB8AC3E}">
        <p14:creationId xmlns:p14="http://schemas.microsoft.com/office/powerpoint/2010/main" val="33954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00"/>
    </mc:Choice>
    <mc:Fallback xmlns="">
      <p:transition spd="slow" advTm="4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C7C-4290-44F1-9CE9-7ED1FCA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6DB6-8589-4FBA-8BBA-8FA2D97F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Games have used music to match the style of gameplay and themes of the game</a:t>
            </a:r>
          </a:p>
          <a:p>
            <a:pPr lvl="1"/>
            <a:r>
              <a:rPr lang="en-US" dirty="0"/>
              <a:t>Many have come close to the goals of this project, but fall short where we find most crucial</a:t>
            </a:r>
          </a:p>
          <a:p>
            <a:pPr lvl="2"/>
            <a:r>
              <a:rPr lang="en-US" dirty="0"/>
              <a:t>Dark Souls – a game with music that works perfect with the game style and gameplay</a:t>
            </a:r>
          </a:p>
          <a:p>
            <a:pPr lvl="3"/>
            <a:r>
              <a:rPr lang="en-US" dirty="0"/>
              <a:t>But the gameplay is not affected by the music itself</a:t>
            </a:r>
          </a:p>
          <a:p>
            <a:pPr lvl="2"/>
            <a:r>
              <a:rPr lang="en-US" dirty="0"/>
              <a:t>Crypt of the </a:t>
            </a:r>
            <a:r>
              <a:rPr lang="en-US" dirty="0" err="1"/>
              <a:t>Necrodancer</a:t>
            </a:r>
            <a:r>
              <a:rPr lang="en-US" dirty="0"/>
              <a:t> – a game that forces you to fight to the rhythm of the game</a:t>
            </a:r>
          </a:p>
          <a:p>
            <a:pPr lvl="3"/>
            <a:r>
              <a:rPr lang="en-US" dirty="0"/>
              <a:t>But the gameplay style is not what we desire, as it is slower and not as high-paced as envisioned for this project</a:t>
            </a:r>
          </a:p>
          <a:p>
            <a:pPr lvl="2"/>
            <a:r>
              <a:rPr lang="en-US" dirty="0" err="1"/>
              <a:t>Furi</a:t>
            </a:r>
            <a:r>
              <a:rPr lang="en-US" dirty="0"/>
              <a:t> – a game with a great soundtrack and high-paced action </a:t>
            </a:r>
          </a:p>
          <a:p>
            <a:pPr lvl="3"/>
            <a:r>
              <a:rPr lang="en-US" dirty="0"/>
              <a:t>But the game has a disconnect between the game mechanics and the music</a:t>
            </a:r>
          </a:p>
          <a:p>
            <a:r>
              <a:rPr lang="en-US" dirty="0"/>
              <a:t>This project uses the best features in these types of games as a model to build an ideal sandbox for our game</a:t>
            </a:r>
          </a:p>
          <a:p>
            <a:pPr lvl="1"/>
            <a:r>
              <a:rPr lang="en-US" dirty="0"/>
              <a:t>Built on top of that, are the mechanics based on the game music to drive these features</a:t>
            </a:r>
          </a:p>
        </p:txBody>
      </p:sp>
    </p:spTree>
    <p:extLst>
      <p:ext uri="{BB962C8B-B14F-4D97-AF65-F5344CB8AC3E}">
        <p14:creationId xmlns:p14="http://schemas.microsoft.com/office/powerpoint/2010/main" val="4972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190B-27B9-4FDD-A97B-1EEF158E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007D-5101-401B-BC1F-121133CF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Adapting game mechanics/approaches that have mostly been static and missing major innovations</a:t>
            </a:r>
          </a:p>
          <a:p>
            <a:r>
              <a:rPr lang="en-US" dirty="0"/>
              <a:t>As with prior innovations, new mechanics can be adopted by other developers</a:t>
            </a:r>
          </a:p>
          <a:p>
            <a:pPr lvl="1"/>
            <a:r>
              <a:rPr lang="en-US" dirty="0"/>
              <a:t>They could build off our developments and create alternatives and/or improvements</a:t>
            </a:r>
          </a:p>
          <a:p>
            <a:r>
              <a:rPr lang="en-US" dirty="0"/>
              <a:t>The user will have another way to enjoy a game, but also their music in a new way</a:t>
            </a:r>
          </a:p>
        </p:txBody>
      </p:sp>
    </p:spTree>
    <p:extLst>
      <p:ext uri="{BB962C8B-B14F-4D97-AF65-F5344CB8AC3E}">
        <p14:creationId xmlns:p14="http://schemas.microsoft.com/office/powerpoint/2010/main" val="22066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 Diagrams (1)">
            <a:hlinkClick r:id="" action="ppaction://media"/>
            <a:extLst>
              <a:ext uri="{FF2B5EF4-FFF2-40B4-BE49-F238E27FC236}">
                <a16:creationId xmlns:a16="http://schemas.microsoft.com/office/drawing/2014/main" id="{149AD933-4519-448E-9DE5-E94BEB566E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15A67-BEAA-489D-95FA-7F536EE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CCD9B-DC7F-4CDD-8E75-EF0E9EB731F2}"/>
              </a:ext>
            </a:extLst>
          </p:cNvPr>
          <p:cNvSpPr/>
          <p:nvPr/>
        </p:nvSpPr>
        <p:spPr>
          <a:xfrm>
            <a:off x="2750401" y="2239917"/>
            <a:ext cx="6688800" cy="4348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Content Placeholder 8" descr="A picture containing meter&#10;&#10;Description automatically generated">
            <a:extLst>
              <a:ext uri="{FF2B5EF4-FFF2-40B4-BE49-F238E27FC236}">
                <a16:creationId xmlns:a16="http://schemas.microsoft.com/office/drawing/2014/main" id="{6919299B-46A0-4C41-B2F1-20C9314A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5" y="2292887"/>
            <a:ext cx="6566150" cy="4242176"/>
          </a:xfrm>
        </p:spPr>
      </p:pic>
    </p:spTree>
    <p:extLst>
      <p:ext uri="{BB962C8B-B14F-4D97-AF65-F5344CB8AC3E}">
        <p14:creationId xmlns:p14="http://schemas.microsoft.com/office/powerpoint/2010/main" val="52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0"/>
    </mc:Choice>
    <mc:Fallback xmlns="">
      <p:transition spd="slow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49A5-4BC1-49BD-A852-62CA702D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8735-EE6F-4E04-A36F-0DDD9AE4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Player/Input</a:t>
            </a:r>
          </a:p>
          <a:p>
            <a:pPr lvl="1"/>
            <a:r>
              <a:rPr lang="en-US" dirty="0"/>
              <a:t>Takes in game information through visual and audio cues</a:t>
            </a:r>
          </a:p>
          <a:p>
            <a:pPr lvl="1"/>
            <a:r>
              <a:rPr lang="en-US" dirty="0"/>
              <a:t>Outputs specific actions to manipulate controllable aspects of the game</a:t>
            </a:r>
          </a:p>
          <a:p>
            <a:r>
              <a:rPr lang="en-US" dirty="0"/>
              <a:t>Output Devices</a:t>
            </a:r>
          </a:p>
          <a:p>
            <a:pPr lvl="1"/>
            <a:r>
              <a:rPr lang="en-US" dirty="0"/>
              <a:t>Output visual, audio, and physical feedback to the player</a:t>
            </a:r>
          </a:p>
          <a:p>
            <a:pPr lvl="1"/>
            <a:r>
              <a:rPr lang="en-US" dirty="0"/>
              <a:t>Provide enough detail to the player to understand game situations and form a plan of action</a:t>
            </a:r>
          </a:p>
        </p:txBody>
      </p:sp>
    </p:spTree>
    <p:extLst>
      <p:ext uri="{BB962C8B-B14F-4D97-AF65-F5344CB8AC3E}">
        <p14:creationId xmlns:p14="http://schemas.microsoft.com/office/powerpoint/2010/main" val="23693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49A5-4BC1-49BD-A852-62CA702D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8735-EE6F-4E04-A36F-0DDD9AE4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117"/>
          </a:xfrm>
        </p:spPr>
        <p:txBody>
          <a:bodyPr/>
          <a:lstStyle/>
          <a:p>
            <a:r>
              <a:rPr lang="en-US" dirty="0"/>
              <a:t>Game</a:t>
            </a:r>
          </a:p>
          <a:p>
            <a:pPr lvl="1"/>
            <a:r>
              <a:rPr lang="en-US" dirty="0"/>
              <a:t>Retrieves player input and uses it to modify available objects in the game environment</a:t>
            </a:r>
          </a:p>
          <a:p>
            <a:pPr lvl="2"/>
            <a:r>
              <a:rPr lang="en-US" dirty="0"/>
              <a:t>Movement, attacks, interactions with objects, …</a:t>
            </a:r>
          </a:p>
          <a:p>
            <a:pPr lvl="1"/>
            <a:r>
              <a:rPr lang="en-US" dirty="0"/>
              <a:t>Reads new data from game music</a:t>
            </a:r>
          </a:p>
          <a:p>
            <a:pPr lvl="2"/>
            <a:r>
              <a:rPr lang="en-US" dirty="0"/>
              <a:t>Frequencies at the given time</a:t>
            </a:r>
          </a:p>
          <a:p>
            <a:pPr lvl="3"/>
            <a:r>
              <a:rPr lang="en-US" dirty="0"/>
              <a:t>Raw data consisting of a large complex array of values pulled from the music</a:t>
            </a:r>
          </a:p>
          <a:p>
            <a:pPr lvl="2"/>
            <a:r>
              <a:rPr lang="en-US" dirty="0"/>
              <a:t>This data will be modified to simplify and find important parts and trends from the data</a:t>
            </a:r>
          </a:p>
          <a:p>
            <a:pPr lvl="1"/>
            <a:r>
              <a:rPr lang="en-US" dirty="0"/>
              <a:t>Generates updates to additional game objects based on several factors</a:t>
            </a:r>
          </a:p>
          <a:p>
            <a:pPr lvl="2"/>
            <a:r>
              <a:rPr lang="en-US" dirty="0"/>
              <a:t>Player input, objects in game environment, game music, …</a:t>
            </a:r>
          </a:p>
          <a:p>
            <a:pPr lvl="1"/>
            <a:r>
              <a:rPr lang="en-US" dirty="0"/>
              <a:t>Other effects are taken after all objects are updated</a:t>
            </a:r>
          </a:p>
          <a:p>
            <a:pPr lvl="1"/>
            <a:r>
              <a:rPr lang="en-US" dirty="0"/>
              <a:t>Game image(frame), game music, and feedback are sent to respective devices</a:t>
            </a:r>
          </a:p>
          <a:p>
            <a:r>
              <a:rPr lang="en-US" dirty="0"/>
              <a:t>This overall cycle repeats for every update/frame</a:t>
            </a:r>
          </a:p>
        </p:txBody>
      </p:sp>
    </p:spTree>
    <p:extLst>
      <p:ext uri="{BB962C8B-B14F-4D97-AF65-F5344CB8AC3E}">
        <p14:creationId xmlns:p14="http://schemas.microsoft.com/office/powerpoint/2010/main" val="414784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2A4-DF92-4F6C-9900-2BD60B21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ADB0-1C4B-4EEE-80A6-5C8DBFD2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used SDL2 to handle image displaying, object rendering, input control, and more core features of the game</a:t>
            </a:r>
          </a:p>
          <a:p>
            <a:r>
              <a:rPr lang="en-US" dirty="0"/>
              <a:t>Then changed to Unity Engine for smoother/updated game development</a:t>
            </a:r>
          </a:p>
          <a:p>
            <a:r>
              <a:rPr lang="en-US" dirty="0"/>
              <a:t>Originally using SFML to handle game music and its tools to create functions to analyze the music for the game to accept</a:t>
            </a:r>
          </a:p>
          <a:p>
            <a:r>
              <a:rPr lang="en-US" dirty="0"/>
              <a:t>Changed to use tools included in Unity Engine to collect music data and then custom scripts to analyze and adapt for the game</a:t>
            </a:r>
          </a:p>
        </p:txBody>
      </p:sp>
    </p:spTree>
    <p:extLst>
      <p:ext uri="{BB962C8B-B14F-4D97-AF65-F5344CB8AC3E}">
        <p14:creationId xmlns:p14="http://schemas.microsoft.com/office/powerpoint/2010/main" val="3145893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887</Words>
  <Application>Microsoft Office PowerPoint</Application>
  <PresentationFormat>Widescreen</PresentationFormat>
  <Paragraphs>77</Paragraphs>
  <Slides>12</Slides>
  <Notes>0</Notes>
  <HiddenSlides>0</HiddenSlides>
  <MMClips>6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2</vt:lpstr>
      <vt:lpstr>Office Theme</vt:lpstr>
      <vt:lpstr>Quotable</vt:lpstr>
      <vt:lpstr>Microsoft Excel Worksheet</vt:lpstr>
      <vt:lpstr>Attack of the Beat</vt:lpstr>
      <vt:lpstr>Problem</vt:lpstr>
      <vt:lpstr>Project Description</vt:lpstr>
      <vt:lpstr>Intellectual Merits</vt:lpstr>
      <vt:lpstr>Broader Impacts</vt:lpstr>
      <vt:lpstr>Design Diagrams</vt:lpstr>
      <vt:lpstr>Design Specifications</vt:lpstr>
      <vt:lpstr>Design Specifications</vt:lpstr>
      <vt:lpstr>Technologies</vt:lpstr>
      <vt:lpstr>Timeline</vt:lpstr>
      <vt:lpstr>Results and Current State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Beat</dc:title>
  <dc:creator>Sean McManes</dc:creator>
  <cp:lastModifiedBy>Sean McManes</cp:lastModifiedBy>
  <cp:revision>17</cp:revision>
  <dcterms:created xsi:type="dcterms:W3CDTF">2020-02-26T23:08:22Z</dcterms:created>
  <dcterms:modified xsi:type="dcterms:W3CDTF">2020-04-14T00:22:32Z</dcterms:modified>
</cp:coreProperties>
</file>