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71" r:id="rId4"/>
    <p:sldId id="257" r:id="rId5"/>
    <p:sldId id="259" r:id="rId6"/>
    <p:sldId id="260" r:id="rId7"/>
    <p:sldId id="269" r:id="rId8"/>
    <p:sldId id="270" r:id="rId9"/>
    <p:sldId id="265" r:id="rId10"/>
    <p:sldId id="266" r:id="rId11"/>
    <p:sldId id="261" r:id="rId12"/>
    <p:sldId id="262" r:id="rId13"/>
    <p:sldId id="263" r:id="rId14"/>
    <p:sldId id="264" r:id="rId15"/>
    <p:sldId id="272" r:id="rId16"/>
    <p:sldId id="26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Fırat Özel" initials="AFÖ" lastIdx="1" clrIdx="0">
    <p:extLst>
      <p:ext uri="{19B8F6BF-5375-455C-9EA6-DF929625EA0E}">
        <p15:presenceInfo xmlns:p15="http://schemas.microsoft.com/office/powerpoint/2012/main" userId="53c532958bc52c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8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fantasystock/art/Red-Retreiver-Dog-Fur-Texture-50689421" TargetMode="External"/><Relationship Id="rId2" Type="http://schemas.openxmlformats.org/officeDocument/2006/relationships/hyperlink" Target="https://clara.io/view/1a03ac6b-d6b5-4c2d-9f1a-c80068311396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opengameart.org/content/hand-painted-grass-texture-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CCB20-FEDA-4634-8817-78D821AD3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0" b="56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151D34-4B46-43B4-9978-36C89C12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tr-TR" sz="3700" dirty="0"/>
              <a:t>BİLGİSAYAR GRAFİKLERİ DERSİ FİNAL 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5F2A09-D27B-4D65-B6A5-065E102D2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688" y="4300833"/>
            <a:ext cx="6665842" cy="119187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OPENGL DOSYA OKUMA VE TEXTURE </a:t>
            </a:r>
          </a:p>
        </p:txBody>
      </p:sp>
    </p:spTree>
    <p:extLst>
      <p:ext uri="{BB962C8B-B14F-4D97-AF65-F5344CB8AC3E}">
        <p14:creationId xmlns:p14="http://schemas.microsoft.com/office/powerpoint/2010/main" val="312424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8CB26-5B04-45FF-B534-3FBB85DC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26" y="956605"/>
            <a:ext cx="6014642" cy="649224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MouseWheel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Fonksiyonu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8C54F40-192C-4ED8-9D9E-F6F68EB9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1437309"/>
            <a:ext cx="4837176" cy="4771466"/>
          </a:xfrm>
        </p:spPr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2A92E5-8E00-4641-9D58-35203A57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2C96B75-E4F6-442C-A43E-4B342B0B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90" y="1437309"/>
            <a:ext cx="5084504" cy="38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F11442-E744-40A8-A8B8-A35F6D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94" y="357319"/>
            <a:ext cx="5170580" cy="1246398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Fonksiyonu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B56D5A8-85C4-47D2-94F9-F0863E66F6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6202433-50DD-46C3-BA97-E2053F7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82E33CC-3D51-4397-B5A7-0D19D751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920012"/>
            <a:ext cx="4837176" cy="51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25D427-F543-4BD3-87C1-7B14C523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" y="520505"/>
            <a:ext cx="5573268" cy="928467"/>
          </a:xfrm>
        </p:spPr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background Fonksiyonu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69A83FD-0AD2-42AD-AECB-2D216EBB864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A80EA4-13D1-4031-85D7-0B1CE705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A7FE27-51B8-4907-B59D-2FC48976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1331139"/>
            <a:ext cx="4837176" cy="43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9B241-DA30-40B4-BFF9-0C8369DE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86" y="540199"/>
            <a:ext cx="4973633" cy="1453896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mainObject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Fonksiyonu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366A7DB-25CC-445D-A638-B1CDBC3F6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4702" y="1378633"/>
            <a:ext cx="5584170" cy="4830141"/>
          </a:xfrm>
        </p:spPr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0455B7-CE36-4C8A-95F8-90EC4FA7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2841674"/>
            <a:ext cx="3319272" cy="189491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4B8A375-DFEA-406A-8E9E-21236354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02" y="1510686"/>
            <a:ext cx="5718241" cy="33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DEC79-E4D7-470D-AF98-0B95E73E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89" y="497853"/>
            <a:ext cx="5401994" cy="1021314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ve main Fonksiyonları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F40289E-62F6-49BB-BCFC-93FCD19DC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42884" y="644652"/>
            <a:ext cx="4837176" cy="5568696"/>
          </a:xfrm>
        </p:spPr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C81185-A8E8-4C23-A699-37C8C002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E55E13E-12D2-4541-AA18-09D50E9E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29" y="497853"/>
            <a:ext cx="5075360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8ACED1-6CFE-4677-8AF5-A3DD327C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1073013"/>
            <a:ext cx="3831336" cy="1453896"/>
          </a:xfrm>
        </p:spPr>
        <p:txBody>
          <a:bodyPr/>
          <a:lstStyle/>
          <a:p>
            <a:r>
              <a:rPr lang="en-GB" dirty="0" err="1"/>
              <a:t>Kaynakça</a:t>
            </a:r>
            <a:endParaRPr lang="tr-TR" dirty="0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C4B4DDC-9509-4CDE-B4D0-2733C71D14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1D173B-2949-466E-B983-BEA44F2D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4195" y="2526909"/>
            <a:ext cx="3319272" cy="1777101"/>
          </a:xfrm>
        </p:spPr>
        <p:txBody>
          <a:bodyPr/>
          <a:lstStyle/>
          <a:p>
            <a:pPr algn="l"/>
            <a:r>
              <a:rPr lang="en-GB" sz="800" b="1" dirty="0"/>
              <a:t>OBJE </a:t>
            </a:r>
          </a:p>
          <a:p>
            <a:pPr algn="l"/>
            <a:r>
              <a:rPr lang="tr-TR" sz="800" dirty="0">
                <a:hlinkClick r:id="rId2"/>
              </a:rPr>
              <a:t>https://clara.io/view/1a03ac6b-d6b5-4c2d-9f1a-c80068311396</a:t>
            </a:r>
            <a:endParaRPr lang="en-GB" sz="800" dirty="0"/>
          </a:p>
          <a:p>
            <a:pPr algn="l"/>
            <a:r>
              <a:rPr lang="en-GB" sz="800" b="1" dirty="0" err="1"/>
              <a:t>Tilki</a:t>
            </a:r>
            <a:r>
              <a:rPr lang="en-GB" sz="800" b="1" dirty="0"/>
              <a:t> </a:t>
            </a:r>
            <a:r>
              <a:rPr lang="en-GB" sz="800" b="1" dirty="0" err="1"/>
              <a:t>doku</a:t>
            </a:r>
            <a:endParaRPr lang="en-GB" sz="800" b="1" dirty="0"/>
          </a:p>
          <a:p>
            <a:pPr algn="l"/>
            <a:r>
              <a:rPr lang="en-GB" sz="800" dirty="0">
                <a:hlinkClick r:id="rId3"/>
              </a:rPr>
              <a:t>https://www.deviantart.com/fantasystock/art/Red-Retreiver-Dog-Fur-Texture-50689421</a:t>
            </a:r>
            <a:endParaRPr lang="en-GB" sz="800" dirty="0"/>
          </a:p>
          <a:p>
            <a:pPr algn="l"/>
            <a:r>
              <a:rPr lang="en-GB" sz="800" b="1" dirty="0"/>
              <a:t>Zemin </a:t>
            </a:r>
            <a:r>
              <a:rPr lang="en-GB" sz="800" b="1" dirty="0" err="1"/>
              <a:t>Doku</a:t>
            </a:r>
            <a:endParaRPr lang="en-GB" sz="800" b="1" dirty="0"/>
          </a:p>
          <a:p>
            <a:pPr algn="l"/>
            <a:r>
              <a:rPr lang="en-GB" sz="800" dirty="0">
                <a:hlinkClick r:id="rId4"/>
              </a:rPr>
              <a:t>https://WWW.opengameart.org/content/hand-painted-grass-texture-1</a:t>
            </a:r>
            <a:endParaRPr lang="en-GB" sz="800" dirty="0"/>
          </a:p>
          <a:p>
            <a:pPr algn="l"/>
            <a:endParaRPr lang="en-GB" sz="800" dirty="0"/>
          </a:p>
          <a:p>
            <a:pPr algn="l"/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32904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B1C857-51EE-4B98-A717-565806E2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572768"/>
            <a:ext cx="11555895" cy="4096512"/>
          </a:xfrm>
        </p:spPr>
        <p:txBody>
          <a:bodyPr/>
          <a:lstStyle/>
          <a:p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Nisa Zuhal Kaçan -18120205002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Rahime Öksüz - 18120205018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Merve Ayaz - 18120205023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Ali Fırat Özel - 18120205038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4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B18D210-4ADF-4F9D-BCF5-DD409329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1419"/>
            <a:ext cx="4455896" cy="44336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8B0B6E2-C51B-4CAC-8611-14C612AE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1" y="971419"/>
            <a:ext cx="4459153" cy="443685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44F75D-2BC6-4ED4-B495-66F74F5F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Değişkenler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AFA731B-C16F-4430-A714-7FD1B0B5025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C7AC46D-F735-4DEC-AA85-53ED4C6A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463206"/>
            <a:ext cx="4725338" cy="63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42C464-E195-497D-9168-4D39526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59" y="591344"/>
            <a:ext cx="7329267" cy="1159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init ve lighting</a:t>
            </a:r>
            <a:r>
              <a:rPr lang="tr-TR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Fonksiyonları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26DC962-48FD-4C95-BDBF-6CC0EBE8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8" y="2369337"/>
            <a:ext cx="4015954" cy="2248934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4C579C-F157-44BB-81CC-055B36D8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6378" y="2647767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DE7F7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0F796B-68E9-4853-89DC-D79162E9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65125"/>
            <a:ext cx="6400800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Texturing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Fonksiyonu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534C994-DF8A-42F9-ADA6-F0B32F8C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6" y="2608813"/>
            <a:ext cx="5996459" cy="2450630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C78722-1E2B-4750-B473-3DA45030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7A5D63-80C9-4476-8AF7-D14001D2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640079"/>
            <a:ext cx="5434350" cy="926447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readObj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Fonksiyonu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B3B1ED-F81B-49B0-9335-F309436F7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84039"/>
            <a:ext cx="4837176" cy="5568696"/>
          </a:xfrm>
        </p:spPr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90503CA-4265-45C6-86F4-3754F0B6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1892" y="2601468"/>
            <a:ext cx="3319272" cy="649224"/>
          </a:xfrm>
        </p:spPr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3D4F51F-4430-40F6-AA91-081BC8AA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1566526"/>
            <a:ext cx="515156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54B4BC3-E635-4886-88EE-A57E0E933AA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20B733-143E-4DF1-B660-B9FFA206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1167618"/>
            <a:ext cx="3319272" cy="3568974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C30A1C0-093A-4DDF-AF25-A5D36BD5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875531"/>
            <a:ext cx="4867914" cy="46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862F87-A7CF-40FA-87E7-904439316B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653D0B-6999-47E2-96E4-A61E76D0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6201" y="1428573"/>
            <a:ext cx="3319272" cy="3931217"/>
          </a:xfrm>
        </p:spPr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1B8D8E4-A43D-47E8-A2D8-6181E384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22" y="406645"/>
            <a:ext cx="5371027" cy="58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7089A2-4BDB-4780-970E-68731FCA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" y="365760"/>
            <a:ext cx="7883184" cy="891183"/>
          </a:xfrm>
        </p:spPr>
        <p:txBody>
          <a:bodyPr>
            <a:normAutofit/>
          </a:bodyPr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mouseMotion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Fonksiyonları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34ECF8-5945-4D41-93DD-495D7142D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1256943"/>
            <a:ext cx="4837176" cy="4951832"/>
          </a:xfrm>
        </p:spPr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F0CE79-85CF-4F11-96A3-8057E538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2A0F992-0A36-4005-9E32-FE7F0A52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5" y="1326151"/>
            <a:ext cx="4837176" cy="42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66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8E8"/>
      </a:lt2>
      <a:accent1>
        <a:srgbClr val="DE7F7E"/>
      </a:accent1>
      <a:accent2>
        <a:srgbClr val="D79362"/>
      </a:accent2>
      <a:accent3>
        <a:srgbClr val="B1A564"/>
      </a:accent3>
      <a:accent4>
        <a:srgbClr val="94AC4E"/>
      </a:accent4>
      <a:accent5>
        <a:srgbClr val="7BB161"/>
      </a:accent5>
      <a:accent6>
        <a:srgbClr val="53B75C"/>
      </a:accent6>
      <a:hlink>
        <a:srgbClr val="568D8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Geniş ekran</PresentationFormat>
  <Paragraphs>20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Elephant</vt:lpstr>
      <vt:lpstr>BrushVTI</vt:lpstr>
      <vt:lpstr>BİLGİSAYAR GRAFİKLERİ DERSİ FİNAL PROJESİ</vt:lpstr>
      <vt:lpstr>PowerPoint Sunusu</vt:lpstr>
      <vt:lpstr>Değişkenler</vt:lpstr>
      <vt:lpstr>init ve lighting Fonksiyonları</vt:lpstr>
      <vt:lpstr>Texturing Fonksiyonu</vt:lpstr>
      <vt:lpstr>readObj Fonksiyonu</vt:lpstr>
      <vt:lpstr>PowerPoint Sunusu</vt:lpstr>
      <vt:lpstr>PowerPoint Sunusu</vt:lpstr>
      <vt:lpstr>mouseMotion ve mouse Fonksiyonları</vt:lpstr>
      <vt:lpstr>MouseWheel Fonksiyonu</vt:lpstr>
      <vt:lpstr>ground Fonksiyonu</vt:lpstr>
      <vt:lpstr>background Fonksiyonu</vt:lpstr>
      <vt:lpstr>mainObject Fonksiyonu</vt:lpstr>
      <vt:lpstr>draw ve main Fonksiyonları</vt:lpstr>
      <vt:lpstr>Kaynakça</vt:lpstr>
      <vt:lpstr>  Nisa Zuhal Kaçan -18120205002 Rahime Öksüz - 18120205018 Merve Ayaz - 18120205023 Ali Fırat Özel - 18120205038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BİLGİSAYAR GRAFİKLERİ DERSİ FİNAL PROJESİ</dc:title>
  <dc:creator>rahime öksüz</dc:creator>
  <cp:lastModifiedBy>Ali Fırat Özel</cp:lastModifiedBy>
  <cp:revision>5</cp:revision>
  <dcterms:created xsi:type="dcterms:W3CDTF">2021-01-03T16:28:34Z</dcterms:created>
  <dcterms:modified xsi:type="dcterms:W3CDTF">2021-01-03T17:22:30Z</dcterms:modified>
</cp:coreProperties>
</file>