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2979237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Responsive Design</a:t>
            </a:r>
          </a:p>
        </p:txBody>
      </p:sp>
      <p:sp>
        <p:nvSpPr>
          <p:cNvPr id="69" name="Shape 69"/>
          <p:cNvSpPr/>
          <p:nvPr/>
        </p:nvSpPr>
        <p:spPr>
          <a:xfrm>
            <a:off x="104801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Navigation Bar Opaqueness</a:t>
            </a:r>
          </a:p>
        </p:txBody>
      </p:sp>
      <p:sp>
        <p:nvSpPr>
          <p:cNvPr id="70" name="Shape 70"/>
          <p:cNvSpPr/>
          <p:nvPr/>
        </p:nvSpPr>
        <p:spPr>
          <a:xfrm>
            <a:off x="4910462" y="31660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Static Navigation Bar</a:t>
            </a:r>
          </a:p>
        </p:txBody>
      </p:sp>
      <p:sp>
        <p:nvSpPr>
          <p:cNvPr id="71" name="Shape 71"/>
          <p:cNvSpPr/>
          <p:nvPr/>
        </p:nvSpPr>
        <p:spPr>
          <a:xfrm>
            <a:off x="491046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Social Media Integration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678011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Relevant Links to Past Work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74" name="Shape 74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5" name="Shape 75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7" name="Shape 77"/>
          <p:cNvSpPr txBox="1"/>
          <p:nvPr/>
        </p:nvSpPr>
        <p:spPr>
          <a:xfrm>
            <a:off x="3104450" y="3067200"/>
            <a:ext cx="9450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979237" y="3166075"/>
            <a:ext cx="1238100" cy="30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Me Box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4" name="Shape 84"/>
            <p:cNvCxnSpPr>
              <a:stCxn id="85" idx="2"/>
              <a:endCxn id="86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7" name="Shape 87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8" name="Shape 88"/>
            <p:cNvSpPr/>
            <p:nvPr/>
          </p:nvSpPr>
          <p:spPr>
            <a:xfrm flipH="1" rot="9066449">
              <a:off x="2330753" y="1305483"/>
              <a:ext cx="3798417" cy="642955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89" name="Shape 89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lg" w="lg" type="none"/>
              <a:tailEnd len="lg" w="lg" type="stealth"/>
            </a:ln>
          </p:spPr>
        </p:sp>
        <p:cxnSp>
          <p:nvCxnSpPr>
            <p:cNvPr id="90" name="Shape 90"/>
            <p:cNvCxnSpPr/>
            <p:nvPr/>
          </p:nvCxnSpPr>
          <p:spPr>
            <a:xfrm flipH="1" rot="10800000">
              <a:off x="2653825" y="1600549"/>
              <a:ext cx="4247399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1" name="Shape 91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6470375" y="14641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Relevant Links to Past Work</a:t>
            </a:r>
          </a:p>
        </p:txBody>
      </p:sp>
      <p:sp>
        <p:nvSpPr>
          <p:cNvPr id="100" name="Shape 100"/>
          <p:cNvSpPr/>
          <p:nvPr/>
        </p:nvSpPr>
        <p:spPr>
          <a:xfrm>
            <a:off x="3262525" y="19227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Me Box</a:t>
            </a:r>
          </a:p>
        </p:txBody>
      </p:sp>
      <p:sp>
        <p:nvSpPr>
          <p:cNvPr id="101" name="Shape 101"/>
          <p:cNvSpPr/>
          <p:nvPr/>
        </p:nvSpPr>
        <p:spPr>
          <a:xfrm>
            <a:off x="5232275" y="19227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Social Media Integration</a:t>
            </a:r>
          </a:p>
        </p:txBody>
      </p:sp>
      <p:sp>
        <p:nvSpPr>
          <p:cNvPr id="102" name="Shape 102"/>
          <p:cNvSpPr/>
          <p:nvPr/>
        </p:nvSpPr>
        <p:spPr>
          <a:xfrm>
            <a:off x="1835600" y="19227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Responsive Design</a:t>
            </a:r>
          </a:p>
        </p:txBody>
      </p:sp>
      <p:sp>
        <p:nvSpPr>
          <p:cNvPr id="103" name="Shape 103"/>
          <p:cNvSpPr/>
          <p:nvPr/>
        </p:nvSpPr>
        <p:spPr>
          <a:xfrm>
            <a:off x="4069825" y="94257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Static Navigation Bar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  <p:sp>
        <p:nvSpPr>
          <p:cNvPr id="105" name="Shape 105"/>
          <p:cNvSpPr/>
          <p:nvPr/>
        </p:nvSpPr>
        <p:spPr>
          <a:xfrm>
            <a:off x="5232275" y="2976575"/>
            <a:ext cx="1238100" cy="287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Navigation Bar Opaqueness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