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  <p:sldId id="285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v1.0: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20, 2021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  <a:p>
            <a:r>
              <a:rPr lang="en-US" dirty="0" err="1"/>
              <a:t>simple_fractal.ipynb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~61K other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found in ~15K other word groups</a:t>
            </a:r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</a:t>
            </a:r>
            <a:r>
              <a:rPr lang="en-US"/>
              <a:t>quicker data access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visualize the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17640</TotalTime>
  <Words>2227</Words>
  <Application>Microsoft Office PowerPoint</Application>
  <PresentationFormat>Widescreen</PresentationFormat>
  <Paragraphs>244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Finding Anagrams v1.0: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  <vt:lpstr>Bonus - 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Michael A. Babb</cp:lastModifiedBy>
  <cp:revision>166</cp:revision>
  <dcterms:created xsi:type="dcterms:W3CDTF">2020-11-02T19:34:48Z</dcterms:created>
  <dcterms:modified xsi:type="dcterms:W3CDTF">2021-02-22T22:07:06Z</dcterms:modified>
</cp:coreProperties>
</file>