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285" r:id="rId39"/>
    <p:sldId id="30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91" d="100"/>
          <a:sy n="91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20, 2021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  <a:p>
            <a:r>
              <a:rPr lang="en-US" dirty="0" err="1"/>
              <a:t>simple_fractal.ipynb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visualize the 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NumPy and PIL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17562</TotalTime>
  <Words>2113</Words>
  <Application>Microsoft Office PowerPoint</Application>
  <PresentationFormat>Widescreen</PresentationFormat>
  <Paragraphs>237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Finding Anagrams: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 data</vt:lpstr>
      <vt:lpstr>Part 03: Querying data (again)</vt:lpstr>
      <vt:lpstr>Part 05: Extracting data to build a graph</vt:lpstr>
      <vt:lpstr>Part 06: Visualizing Timing</vt:lpstr>
      <vt:lpstr>Bonus - 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Michael A. Babb</cp:lastModifiedBy>
  <cp:revision>160</cp:revision>
  <dcterms:created xsi:type="dcterms:W3CDTF">2020-11-02T19:34:48Z</dcterms:created>
  <dcterms:modified xsi:type="dcterms:W3CDTF">2021-02-21T03:03:49Z</dcterms:modified>
</cp:coreProperties>
</file>