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9" r:id="rId2"/>
    <p:sldId id="260" r:id="rId3"/>
    <p:sldId id="264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3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05DF-30E7-4592-BCAD-2010493636B7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ECE9ED8-24A7-4F25-BA52-599DEDBBC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6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05DF-30E7-4592-BCAD-2010493636B7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CE9ED8-24A7-4F25-BA52-599DEDBBC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88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05DF-30E7-4592-BCAD-2010493636B7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CE9ED8-24A7-4F25-BA52-599DEDBBC55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5593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05DF-30E7-4592-BCAD-2010493636B7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CE9ED8-24A7-4F25-BA52-599DEDBBC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42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05DF-30E7-4592-BCAD-2010493636B7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CE9ED8-24A7-4F25-BA52-599DEDBBC55C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184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05DF-30E7-4592-BCAD-2010493636B7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CE9ED8-24A7-4F25-BA52-599DEDBBC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233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05DF-30E7-4592-BCAD-2010493636B7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9ED8-24A7-4F25-BA52-599DEDBBC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143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05DF-30E7-4592-BCAD-2010493636B7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9ED8-24A7-4F25-BA52-599DEDBBC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60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05DF-30E7-4592-BCAD-2010493636B7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9ED8-24A7-4F25-BA52-599DEDBBC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03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05DF-30E7-4592-BCAD-2010493636B7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CE9ED8-24A7-4F25-BA52-599DEDBBC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1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05DF-30E7-4592-BCAD-2010493636B7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ECE9ED8-24A7-4F25-BA52-599DEDBBC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93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05DF-30E7-4592-BCAD-2010493636B7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ECE9ED8-24A7-4F25-BA52-599DEDBBC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29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05DF-30E7-4592-BCAD-2010493636B7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9ED8-24A7-4F25-BA52-599DEDBBC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95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05DF-30E7-4592-BCAD-2010493636B7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9ED8-24A7-4F25-BA52-599DEDBBC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32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05DF-30E7-4592-BCAD-2010493636B7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9ED8-24A7-4F25-BA52-599DEDBBC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18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05DF-30E7-4592-BCAD-2010493636B7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CE9ED8-24A7-4F25-BA52-599DEDBBC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21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E05DF-30E7-4592-BCAD-2010493636B7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ECE9ED8-24A7-4F25-BA52-599DEDBBC5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7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41432" y="71526"/>
            <a:ext cx="108978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I этап. Разработка Бизнес-идеи современного предприятия </a:t>
            </a:r>
            <a:r>
              <a:rPr lang="ru-RU" sz="2400" b="1" dirty="0" smtClean="0"/>
              <a:t>(20 </a:t>
            </a:r>
            <a:r>
              <a:rPr lang="ru-RU" sz="2400" b="1" dirty="0"/>
              <a:t>минут)</a:t>
            </a:r>
          </a:p>
          <a:p>
            <a:pPr algn="just"/>
            <a:endParaRPr lang="ru-RU" dirty="0"/>
          </a:p>
          <a:p>
            <a:pPr algn="just"/>
            <a:r>
              <a:rPr lang="ru-RU" b="1" dirty="0"/>
              <a:t>Формирование бизнес-идеи </a:t>
            </a:r>
            <a:r>
              <a:rPr lang="ru-RU" dirty="0"/>
              <a:t>– это начальный этап создания бизнеса. От выбора бизнес-идеи (то есть выбора «что производить?», какой товар или услугу) зависит успех фирмы в целом. Команды представляют себя – свое название, определяют товар или услугу своей фирмы, обосновывают свой выбор, представляют на бумаге или на доске эскизы своего товара/услуги.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Термины</a:t>
            </a:r>
          </a:p>
          <a:p>
            <a:pPr algn="just"/>
            <a:r>
              <a:rPr lang="ru-RU" b="1" dirty="0"/>
              <a:t>Предпринимательство</a:t>
            </a:r>
            <a:r>
              <a:rPr lang="ru-RU" dirty="0"/>
              <a:t> – это инициативная, самостоятельная деятельность, направленная на получение прибыли, связанная с несением риска, осуществляемая от своего имени под имущественную ответственность.</a:t>
            </a:r>
          </a:p>
          <a:p>
            <a:pPr algn="just"/>
            <a:r>
              <a:rPr lang="ru-RU" b="1" dirty="0"/>
              <a:t>Бизнес-идея</a:t>
            </a:r>
            <a:r>
              <a:rPr lang="ru-RU" dirty="0"/>
              <a:t> – это общее представление о возможном товаре или услуге, которые фирма могла бы, по ее мнению, предложить рынку.</a:t>
            </a:r>
          </a:p>
          <a:p>
            <a:pPr algn="just"/>
            <a:r>
              <a:rPr lang="ru-RU" dirty="0"/>
              <a:t>Инновация – это нововведение, выступающее в виде нового товара/услуги или новой технологии. Бизнес-идея может не содержать инновации, а заключатся в создании уже существующего (аналогичного) товара по существующей технологии.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642609" y="5365099"/>
            <a:ext cx="80966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Отвечаем на вопросы</a:t>
            </a:r>
            <a:r>
              <a:rPr lang="ru-RU" sz="2000" dirty="0"/>
              <a:t>: что собираемся производить, насколько инновационной является идея, как встраиваются современные технологии в бизнес-идею, обоснование реальности своих планов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1386590" y="5657671"/>
            <a:ext cx="2121108" cy="1200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89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70555" y="141370"/>
            <a:ext cx="9603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II этап. Организация современного предприятия </a:t>
            </a:r>
            <a:r>
              <a:rPr lang="ru-RU" sz="2400" b="1" dirty="0" smtClean="0"/>
              <a:t>(20 </a:t>
            </a:r>
            <a:r>
              <a:rPr lang="ru-RU" sz="2400" b="1" dirty="0"/>
              <a:t>минут)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429063" y="917829"/>
            <a:ext cx="105330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Предприятие</a:t>
            </a:r>
            <a:r>
              <a:rPr lang="ru-RU" dirty="0"/>
              <a:t> – особый объект гражданских прав, юридическое лицо, являющееся производственно-коммерческой организацией; самостоятельный хозяйствующий субъект, созданный для производства и сбыта продукции, выполнения работ и/или оказания услуг в целях удовлетворения общественных и частных потребностей и получения дохода с прибылью; производственный или коммерческий </a:t>
            </a:r>
            <a:r>
              <a:rPr lang="ru-RU" dirty="0" err="1"/>
              <a:t>имущественно</a:t>
            </a:r>
            <a:r>
              <a:rPr lang="ru-RU" dirty="0"/>
              <a:t>-земельный комплекс, созданный для осуществления предпринимательской деятельности.</a:t>
            </a:r>
          </a:p>
          <a:p>
            <a:pPr algn="just"/>
            <a:r>
              <a:rPr lang="ru-RU" b="1" dirty="0"/>
              <a:t>Уставный капитал </a:t>
            </a:r>
            <a:r>
              <a:rPr lang="ru-RU" dirty="0"/>
              <a:t>– это начальный капитал, средства, необходимые для начала деятельности фирмы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174414" y="3572843"/>
            <a:ext cx="73002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Отвечаем на вопросы</a:t>
            </a:r>
            <a:r>
              <a:rPr lang="ru-RU" sz="2000" dirty="0"/>
              <a:t>: величина необходимого начального капитала, размер предприятия (малый, средний или крупный бизнес),форма собственности, потребность в персонале, источник финансирования. 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1770555" y="3695953"/>
            <a:ext cx="2121108" cy="1200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Цифровизация производства – необходимое решение для предприятия будущег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728" y="4896282"/>
            <a:ext cx="2958655" cy="196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10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94646" y="299428"/>
            <a:ext cx="97605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IV этап. Подготовка к презентации проекта современного предприятия </a:t>
            </a:r>
            <a:r>
              <a:rPr lang="ru-RU" sz="2400" b="1" dirty="0" smtClean="0"/>
              <a:t>(20 </a:t>
            </a:r>
            <a:r>
              <a:rPr lang="ru-RU" sz="2400" b="1" dirty="0"/>
              <a:t>минут)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540" y="3146612"/>
            <a:ext cx="5673460" cy="37113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94646" y="1345578"/>
            <a:ext cx="10231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/>
              <a:t>Подготовить краткий доклад</a:t>
            </a:r>
            <a:endParaRPr lang="ru-RU" sz="24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516" y="4562195"/>
            <a:ext cx="4084024" cy="2295805"/>
          </a:xfrm>
          <a:prstGeom prst="rect">
            <a:avLst/>
          </a:prstGeom>
        </p:spPr>
      </p:pic>
      <p:pic>
        <p:nvPicPr>
          <p:cNvPr id="1026" name="Picture 2" descr="Фонд науки и образования - Цифровизация: угроза или прорывная трансформация  экономики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52" y="2675965"/>
            <a:ext cx="3954998" cy="188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920658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290</TotalTime>
  <Words>302</Words>
  <Application>Microsoft Office PowerPoint</Application>
  <PresentationFormat>Широкоэкранный</PresentationFormat>
  <Paragraphs>15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Легкий дым</vt:lpstr>
      <vt:lpstr>Презентация PowerPoint</vt:lpstr>
      <vt:lpstr>Презентация PowerPoint</vt:lpstr>
      <vt:lpstr>Презентация PowerPoint</vt:lpstr>
    </vt:vector>
  </TitlesOfParts>
  <Company>УрГЭУ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Кафедра экономики предприятий (econopr@usue.ru)</dc:creator>
  <cp:lastModifiedBy>ВВК</cp:lastModifiedBy>
  <cp:revision>54</cp:revision>
  <dcterms:created xsi:type="dcterms:W3CDTF">2021-12-02T04:44:05Z</dcterms:created>
  <dcterms:modified xsi:type="dcterms:W3CDTF">2023-09-06T19:11:02Z</dcterms:modified>
</cp:coreProperties>
</file>