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sldIdLst>
    <p:sldId id="483" r:id="rId2"/>
    <p:sldId id="484" r:id="rId3"/>
    <p:sldId id="485" r:id="rId4"/>
    <p:sldId id="486" r:id="rId5"/>
    <p:sldId id="48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8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239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9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39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239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426727-389E-403F-A92B-7113E7FE423A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37F256A-A3F2-4D62-829E-9BC09FC7240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4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D4BB13C-3F5E-47EF-ABC7-745049D093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58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D4BB13C-3F5E-47EF-ABC7-745049D0935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2207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D4BB13C-3F5E-47EF-ABC7-745049D093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079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D4BB13C-3F5E-47EF-ABC7-745049D0935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3862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D4BB13C-3F5E-47EF-ABC7-745049D093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19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4DA5-D094-48B1-B5AC-A100717E78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591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0DFC-B9DE-40A8-9C7A-D4E9AC0D097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46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87D5-83FB-4D61-8997-96F915A1C0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04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36EB666-6E98-4ECA-B851-C83147E0AA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95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C7E950A-588B-414B-9B0C-F2720AA994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35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6283434-70B6-4FDF-A665-834ECA6AE7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4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E4D8-27D0-4A47-AC62-07238C96D6F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67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4776-91E4-4880-AF76-A0708D5C6B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44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6816-48F9-4CE8-B339-D92AB5D0F70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04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8B6C3C9-5444-4EB3-96C7-7598C90E0D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9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D4BB13C-3F5E-47EF-ABC7-745049D093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44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35696" y="1052736"/>
            <a:ext cx="6591985" cy="3777622"/>
          </a:xfrm>
        </p:spPr>
        <p:txBody>
          <a:bodyPr>
            <a:normAutofit/>
          </a:bodyPr>
          <a:lstStyle/>
          <a:p>
            <a:pPr algn="just"/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6" y="456785"/>
            <a:ext cx="8621328" cy="5944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35696" y="1052736"/>
            <a:ext cx="6591985" cy="3777622"/>
          </a:xfrm>
        </p:spPr>
        <p:txBody>
          <a:bodyPr>
            <a:normAutofit/>
          </a:bodyPr>
          <a:lstStyle/>
          <a:p>
            <a:pPr algn="just"/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0" y="-57637"/>
            <a:ext cx="8668960" cy="697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35696" y="1052736"/>
            <a:ext cx="6591985" cy="3777622"/>
          </a:xfrm>
        </p:spPr>
        <p:txBody>
          <a:bodyPr>
            <a:normAutofit/>
          </a:bodyPr>
          <a:lstStyle/>
          <a:p>
            <a:pPr algn="just"/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44388"/>
            <a:ext cx="8155667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536" y="116632"/>
            <a:ext cx="8066464" cy="206469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14525"/>
            <a:ext cx="6984775" cy="142894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547664" y="3861049"/>
            <a:ext cx="71287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ПМ 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ср.год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производственная мощность среднегодовая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ПМ 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нг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производственная мощность на начало года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ПМ 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вв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производственная мощность, введенная в течение года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ПМ 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выб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производственная мощность, выбывшая в течение года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Тд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месяцев действия ПМ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Тбд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месяцев бездействия ПМ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35696" y="1052736"/>
            <a:ext cx="6591985" cy="3777622"/>
          </a:xfrm>
        </p:spPr>
        <p:txBody>
          <a:bodyPr>
            <a:normAutofit/>
          </a:bodyPr>
          <a:lstStyle/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355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623</TotalTime>
  <Words>46</Words>
  <Application>Microsoft Office PowerPoint</Application>
  <PresentationFormat>Экран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Wingdings 3</vt:lpstr>
      <vt:lpstr>Легкий дым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Home</dc:creator>
  <cp:lastModifiedBy>ВВК</cp:lastModifiedBy>
  <cp:revision>107</cp:revision>
  <dcterms:created xsi:type="dcterms:W3CDTF">2010-02-26T03:21:57Z</dcterms:created>
  <dcterms:modified xsi:type="dcterms:W3CDTF">2023-09-20T17:36:37Z</dcterms:modified>
</cp:coreProperties>
</file>