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3" r:id="rId5"/>
  </p:sldIdLst>
  <p:sldSz cx="12192000" cy="6858000"/>
  <p:notesSz cx="676116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3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97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2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9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90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2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9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2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1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2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5323-3043-4C44-B94B-72506938397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4C5238-5592-4E32-BC7F-05D2E0E73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5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0094" y="121023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Продукция предприятия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647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8058" y="548640"/>
            <a:ext cx="8711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83527" y="1014152"/>
            <a:ext cx="7065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размер валовой, товарной, реализованной и чистой продукции цеха по следующим данным: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ежемесячный выпуск продукции, шт. ………………100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средняя цена реализации 1 шт., руб.   ……………….800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продукция незавершенного производства: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на начало года, тыс. руб.  …………12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9039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конец года, тыс. руб.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…………...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88645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остатки готовой продукции на складе: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на начало года, шт.</a:t>
            </a:r>
            <a:r>
              <a:rPr lang="ru-RU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………………. 80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на конец года,  шт.   ……………….150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88645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доля материальных затрат в стоимости товарной продукции 60%.  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881150"/>
            <a:ext cx="8722618" cy="52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637" y="423949"/>
            <a:ext cx="10027185" cy="58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414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98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Symbol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УрГЭУ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Кафедра экономики предприятий (econopr@usue.ru)</dc:creator>
  <cp:lastModifiedBy>ВВК</cp:lastModifiedBy>
  <cp:revision>35</cp:revision>
  <cp:lastPrinted>2023-09-20T15:00:57Z</cp:lastPrinted>
  <dcterms:created xsi:type="dcterms:W3CDTF">2022-02-04T05:37:13Z</dcterms:created>
  <dcterms:modified xsi:type="dcterms:W3CDTF">2023-09-20T18:56:24Z</dcterms:modified>
</cp:coreProperties>
</file>