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7B3D-E59F-4720-A77E-053AEBFB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E93B-D53C-421B-8070-436BFF901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2C8D-1AFD-4C86-8C8C-A1338779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ED87-A758-4C99-970A-FFECAB3B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3362-6EEA-4E3A-9A99-7F540A9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632E-C471-4C48-ABBA-AD0304C0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6AEAA-C104-4457-844A-F001B574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9A77-4AEB-4E8E-B1B1-D6363054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F9AC-7531-44E3-98E2-87734260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381D-7253-45F1-9826-85D00B06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2D9-D0F3-4AC5-A541-06C45101D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66E8A-47FB-486F-9847-C1F60D1A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8BBB-28B4-4387-B7B8-DAC791CA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9C95-7890-43EF-B1FD-FA5701DE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691-99E6-4763-A9F4-34092909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652C-DD04-4E5E-97D2-C33D4DEF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009C-5977-453A-905D-D948CDD4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A696-255F-4132-9BE1-32D121C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1515-08A6-455A-B68D-14C720A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5C29-0F73-4191-8D65-15724D1C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E082-7F4F-4C43-BD80-A08CF213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4546-32BC-4D4A-A167-AA576A1E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B13B-89D9-4FC8-8257-6B125D89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FDBC-0CAC-4432-8678-E0EFE65B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0682-3C15-45E8-8CB5-9725724E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EA5-9F9B-484C-9A8F-585CBADF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B0E2-DA91-4506-833D-B5EDBA1DA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20FE-E444-4BED-9F3F-4D5CD09FB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2F47-3374-4906-ADB2-41C447BA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300E-6E5F-49DE-846F-A7D8A8C9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C5AE-1922-413E-A785-F19A0888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DEF-8394-4901-BAEA-415387AF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6F89-0CE8-4A15-9BFD-2DE0EC6F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ED9E7-DE7F-4B82-BCA6-38CD349E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CCF04-C82E-431F-9A5E-FCFA01F4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A8D4-FED7-4AFC-89B7-8E915DB46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99BB-8346-4E1A-80A9-B6306B6B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140-D1F1-47D8-AC70-2BE5122B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A68A-2554-4B3C-AE6B-73513646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DEAC-F226-4D74-B8CF-9D3B1402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E2223-8919-44E9-9A55-ACC4273D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7E32C-748E-4E78-93C1-5EF15BB5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642A3-E1C7-46F5-BD36-A2F32DB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75E42-5113-4B5A-BEF6-6A453129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C03C-588E-4071-AADD-73033E30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CEFD-C5E3-4C81-BE09-1653C5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DCBF-53A4-46FA-9F39-A6C7F46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E9C6-42E3-4F56-B790-E5EC2CFF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A8DAC-9DE8-43E8-AC59-A31A7A5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B338-19F2-440C-B256-0B08ABE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1AAF-37B0-488C-A4AF-3B390CD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C74C-39AF-4D23-AD7E-6F7D8A4C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9909-0E87-481B-B17A-67FED08C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D76ED-9078-4C72-B4DA-7F9B08672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2D20-B15F-4B65-B597-D3C93DC14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F2D6-A96A-4A00-98AC-DB9C24D9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83E-35BC-4A70-A016-61AA86D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E335-896C-4CC7-BBE4-51D50DA8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94C46-86BD-4D2F-9349-22C49EC5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10ED-5353-40C5-B896-99EC8667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14B5-2072-49D8-A3C1-587CB0AB7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196E-542F-4118-BEB3-6E20795162A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4B39-BDBD-4DBD-A0ED-D4C15561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F73A-5D2D-40B9-8839-E4626E2A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CBFC-1976-4A0C-993B-929DA3560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4AC3-0B9F-4337-ABF5-B916C8312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ICT 435 Team 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876C-2998-4337-BA64-C58D6EBD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552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Medium" panose="02040604050005020304" pitchFamily="18" charset="0"/>
              </a:rPr>
              <a:t>The Prioritized Audit for Captures via Manual Analysis over a Network  (P.A.C. M.A.N.) web application</a:t>
            </a:r>
          </a:p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masis MT Pro Medium" panose="02040604050005020304" pitchFamily="18" charset="0"/>
              </a:rPr>
              <a:t>Team Members: Ashley Godinez, Caleb Carpenter, Isai Rocha, Lucio Rubio, and Taylor </a:t>
            </a:r>
            <a:r>
              <a:rPr lang="en-US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Antonich</a:t>
            </a:r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W6 Update Summary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Project Details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Meet the Team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0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This Week’s Accomplishments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Action Item Updates (pt. 1)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Action Item Updates (pt. 2)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Challenges and Concerns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7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Upcoming Action Items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3F0-DDC8-4F8B-86BA-1176BB4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- Gantt Chart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25F-CC05-4652-8933-DD0BF82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7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Medium</vt:lpstr>
      <vt:lpstr>Arial</vt:lpstr>
      <vt:lpstr>Calibri</vt:lpstr>
      <vt:lpstr>Calibri Light</vt:lpstr>
      <vt:lpstr>Office Theme</vt:lpstr>
      <vt:lpstr>ICT 435 Team 7 Final Project</vt:lpstr>
      <vt:lpstr>- Project Details -</vt:lpstr>
      <vt:lpstr>- Meet the Team -</vt:lpstr>
      <vt:lpstr>- This Week’s Accomplishments -</vt:lpstr>
      <vt:lpstr>- Action Item Updates (pt. 1) -</vt:lpstr>
      <vt:lpstr>- Action Item Updates (pt. 2) -</vt:lpstr>
      <vt:lpstr>- Challenges and Concerns -</vt:lpstr>
      <vt:lpstr>- Upcoming Action Items -</vt:lpstr>
      <vt:lpstr>- Gantt Chart -</vt:lpstr>
      <vt:lpstr>- W6 Update Summary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435 Team 7 Final Project</dc:title>
  <dc:creator>Caleb Carpenter</dc:creator>
  <cp:lastModifiedBy>Caleb Carpenter</cp:lastModifiedBy>
  <cp:revision>13</cp:revision>
  <dcterms:created xsi:type="dcterms:W3CDTF">2021-09-29T00:57:23Z</dcterms:created>
  <dcterms:modified xsi:type="dcterms:W3CDTF">2021-09-29T01:11:57Z</dcterms:modified>
</cp:coreProperties>
</file>