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F321-1E81-4A4C-9E12-34ED711C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4406A-2C53-42F5-85C6-69F1BD06B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C686-4CB1-4826-A320-DB36EE0F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7945-8B5A-46C1-B868-9F8EA88B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6670-8DD2-4C1E-B6E5-4391857C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15F3-B913-4418-A569-F71E1A72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4595C-78D5-4E30-81B6-48AAF03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34CC-3E3E-4A56-B7B8-850879C3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1D-FC92-4D71-A6ED-F2B2BD21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29E7-C07E-45CD-A862-E127EE6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996EE-9660-4EDF-B20C-0496ED9AE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E6009-8016-456C-8342-F46FF405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2C39-65A2-4D26-98DB-B882DA6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28C9-81EF-4C60-8E28-0201068B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A4F-5532-4638-9651-64500A86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A156-D975-4162-8F8A-322DEE1C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116F-C318-4F55-845E-CF7314E3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3E36-23AB-411D-AEB9-0D052EAE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F13A-553D-4644-811F-BECAADE9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C756-D2DC-4EFB-80AA-2FE8CB5B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9865-5A37-4939-83A6-B43C5FE9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93015-9C5B-48B6-BE2A-2FA9689D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0794-95CC-487A-9419-B0B85E72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40BD-0324-4105-BF1B-2362F9CC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470C-3CAE-4E7C-A0BF-CEEE6417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AE74-007A-419B-BA82-7EF52A4E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A869-B09B-4941-847E-517D2E24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8299-7456-4C94-825F-64733046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3866-17D3-42A9-8E30-01B519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DFD4-8632-4E55-AF89-F1CB4A5C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BCE3-1531-44BF-901A-23BF191B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8EBD-C000-4B07-99F1-300C4A1B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914-794C-47FF-BBFB-BE318B87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3ACD-43DB-4869-9823-D929DD92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3BAC3-C656-4A6A-B6A8-C1CCF8ECD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E199E-DEFF-48DE-A1FC-D831882AC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D5C00-9C51-4768-B243-5E3ABF2E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4ECFC-F94F-40D1-A8EF-E5446635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CFD71-3B79-443F-8B28-5ED83BD8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6E7F-B212-458D-821B-BFCBC6A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12DA7-B68C-4267-977C-1D220F2B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98D6-44A7-4A90-8ACB-769EA09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F0E2E-5658-47CB-B408-49BA1186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BB5E2-6C65-40FE-9C89-69320C7A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E8D63-C7BB-4718-8637-E5877367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C9F4-8A8D-433B-9738-4F5B656C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1680-8843-4BBE-B303-35C8D1E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8EB8-0415-42BD-895B-B8D8B729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F0FF-4DE8-4DD5-9E62-01C090CD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B4C9-2C3C-48AB-ADF1-48485A8C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841D7-5CC6-4A7D-A886-C742311E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FB70-DF60-4F63-8B3D-065C60F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8131-014A-4B2D-AF14-342AF9C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D5A02-8B42-4DB5-974C-B6F24E65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7E99-F30B-4EDE-A4B8-51FAF8BF1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0D27-5947-49C5-9066-1910C924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377C-3637-48C0-9B52-D306E394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7269-DC7B-44EA-AF5F-855F17D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8B1B-FE24-4A88-B17D-B07D57CA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A1638-B09C-4E61-9C38-2D5DCF4F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52E0-46E2-4F34-9A1C-87EDC0A1D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F931-4C06-4178-918B-B71562DE5E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CC41-143D-4478-8A3C-C3F887E9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9650-C635-4045-8BEB-F5732F948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E042-D191-4AC9-8995-F7369831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9C5D78-F779-40BE-8C09-8FDECEF70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0" y="-88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97891-6FBE-4647-A059-64D9594B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1447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Mountain1</a:t>
            </a:r>
            <a:r>
              <a:rPr lang="en-US" dirty="0">
                <a:solidFill>
                  <a:srgbClr val="FFFFFF"/>
                </a:solidFill>
              </a:rPr>
              <a:t>: Trial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2D30-8864-40B3-ACA1-E9F125AA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325330"/>
            <a:ext cx="4800600" cy="22073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MonoDepth2 Vision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Greedy Immediate Rewards Policy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CF726D-5D93-4CB0-84AF-D17C2E6C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61"/>
              </p:ext>
            </p:extLst>
          </p:nvPr>
        </p:nvGraphicFramePr>
        <p:xfrm>
          <a:off x="6970483" y="2404873"/>
          <a:ext cx="396603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206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53225198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2007432621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01966016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Progress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6590C52-B663-4F86-8E43-3083A369C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74748"/>
              </p:ext>
            </p:extLst>
          </p:nvPr>
        </p:nvGraphicFramePr>
        <p:xfrm>
          <a:off x="1712685" y="3420149"/>
          <a:ext cx="41727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297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Reward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Weight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Depth_MonoDepth2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Pathing_v1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Smooth_v1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2788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F27622E7-00A4-4AA5-B71D-B401B55E92E3}"/>
              </a:ext>
            </a:extLst>
          </p:cNvPr>
          <p:cNvSpPr txBox="1">
            <a:spLocks/>
          </p:cNvSpPr>
          <p:nvPr/>
        </p:nvSpPr>
        <p:spPr>
          <a:xfrm>
            <a:off x="6513285" y="3437289"/>
            <a:ext cx="4800600" cy="1095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Termination: Infinite Loop</a:t>
            </a:r>
          </a:p>
          <a:p>
            <a:r>
              <a:rPr lang="en-US" dirty="0">
                <a:solidFill>
                  <a:srgbClr val="FF0000"/>
                </a:solidFill>
              </a:rPr>
              <a:t>reason: repeated reverse direction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3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9C5D78-F779-40BE-8C09-8FDECEF70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0" y="-88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97891-6FBE-4647-A059-64D9594B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1447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Mountain1</a:t>
            </a:r>
            <a:r>
              <a:rPr lang="en-US" dirty="0">
                <a:solidFill>
                  <a:srgbClr val="FFFFFF"/>
                </a:solidFill>
              </a:rPr>
              <a:t>: Trial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2D30-8864-40B3-ACA1-E9F125AA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325330"/>
            <a:ext cx="4800600" cy="22073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Added smooth reward term to penalize reversing direction and reward maintaining trajectory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A173F2-BC0B-45EB-8DA6-E79AEEDA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76033"/>
              </p:ext>
            </p:extLst>
          </p:nvPr>
        </p:nvGraphicFramePr>
        <p:xfrm>
          <a:off x="1712685" y="3420149"/>
          <a:ext cx="41727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297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Reward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Weight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Depth_MonoDepth2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Pathing_v1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Smooth_v1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278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CF726D-5D93-4CB0-84AF-D17C2E6C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3481"/>
              </p:ext>
            </p:extLst>
          </p:nvPr>
        </p:nvGraphicFramePr>
        <p:xfrm>
          <a:off x="6970483" y="2404873"/>
          <a:ext cx="396603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206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53225198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2007432621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01966016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Progress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E1BFE3C5-EEA3-4DB4-8D80-B6CE43FA4259}"/>
              </a:ext>
            </a:extLst>
          </p:cNvPr>
          <p:cNvSpPr txBox="1">
            <a:spLocks/>
          </p:cNvSpPr>
          <p:nvPr/>
        </p:nvSpPr>
        <p:spPr>
          <a:xfrm>
            <a:off x="6513285" y="3437289"/>
            <a:ext cx="4800600" cy="1095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Termination: Tangent Path</a:t>
            </a:r>
          </a:p>
          <a:p>
            <a:r>
              <a:rPr lang="en-US" dirty="0">
                <a:solidFill>
                  <a:srgbClr val="FF0000"/>
                </a:solidFill>
              </a:rPr>
              <a:t>reason: rewarded to stay true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2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9C5D78-F779-40BE-8C09-8FDECEF70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0" y="8289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97891-6FBE-4647-A059-64D9594B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1447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Mountain1</a:t>
            </a:r>
            <a:r>
              <a:rPr lang="en-US" dirty="0">
                <a:solidFill>
                  <a:srgbClr val="FFFFFF"/>
                </a:solidFill>
              </a:rPr>
              <a:t>: Trial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2D30-8864-40B3-ACA1-E9F125AA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325330"/>
            <a:ext cx="4800600" cy="22073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Smooth reward terms now only penalizes reverse directions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E5D3BA-2971-42F2-997D-FDB3A9F8BDC6}"/>
              </a:ext>
            </a:extLst>
          </p:cNvPr>
          <p:cNvSpPr txBox="1">
            <a:spLocks/>
          </p:cNvSpPr>
          <p:nvPr/>
        </p:nvSpPr>
        <p:spPr>
          <a:xfrm>
            <a:off x="6513285" y="3437289"/>
            <a:ext cx="4800600" cy="1095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Termination: Infinite Loop</a:t>
            </a:r>
          </a:p>
          <a:p>
            <a:r>
              <a:rPr lang="en-US" dirty="0">
                <a:solidFill>
                  <a:srgbClr val="FF0000"/>
                </a:solidFill>
              </a:rPr>
              <a:t>reason: overshot Points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CF726D-5D93-4CB0-84AF-D17C2E6C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42197"/>
              </p:ext>
            </p:extLst>
          </p:nvPr>
        </p:nvGraphicFramePr>
        <p:xfrm>
          <a:off x="6970483" y="2404873"/>
          <a:ext cx="396603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206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53225198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2007432621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01966016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Progress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D2DEA68-343A-498A-8486-12898B5C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05185"/>
              </p:ext>
            </p:extLst>
          </p:nvPr>
        </p:nvGraphicFramePr>
        <p:xfrm>
          <a:off x="1712685" y="3420149"/>
          <a:ext cx="41727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297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Reward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Weight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Depth_MonoDepth2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Pathing_v1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Smooth_v2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1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9C5D78-F779-40BE-8C09-8FDECEF70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0" y="8289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97891-6FBE-4647-A059-64D9594B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1447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Mountain1</a:t>
            </a:r>
            <a:r>
              <a:rPr lang="en-US" dirty="0">
                <a:solidFill>
                  <a:srgbClr val="FFFFFF"/>
                </a:solidFill>
              </a:rPr>
              <a:t>: Trial 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2D30-8864-40B3-ACA1-E9F125AA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325330"/>
            <a:ext cx="4800600" cy="22073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Slowed down drone from 10 to 5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E5D3BA-2971-42F2-997D-FDB3A9F8BDC6}"/>
              </a:ext>
            </a:extLst>
          </p:cNvPr>
          <p:cNvSpPr txBox="1">
            <a:spLocks/>
          </p:cNvSpPr>
          <p:nvPr/>
        </p:nvSpPr>
        <p:spPr>
          <a:xfrm>
            <a:off x="6513285" y="3437289"/>
            <a:ext cx="4800600" cy="14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Termination: Mountain Collision</a:t>
            </a:r>
          </a:p>
          <a:p>
            <a:r>
              <a:rPr lang="en-US" dirty="0">
                <a:solidFill>
                  <a:srgbClr val="FF0000"/>
                </a:solidFill>
              </a:rPr>
              <a:t>reason: depth is relative, not weighted enough when close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CF726D-5D93-4CB0-84AF-D17C2E6C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44309"/>
              </p:ext>
            </p:extLst>
          </p:nvPr>
        </p:nvGraphicFramePr>
        <p:xfrm>
          <a:off x="6970483" y="2404873"/>
          <a:ext cx="396603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206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532251984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2007432621"/>
                    </a:ext>
                  </a:extLst>
                </a:gridCol>
                <a:gridCol w="793206">
                  <a:extLst>
                    <a:ext uri="{9D8B030D-6E8A-4147-A177-3AD203B41FA5}">
                      <a16:colId xmlns:a16="http://schemas.microsoft.com/office/drawing/2014/main" val="101966016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Progress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D2DEA68-343A-498A-8486-12898B5C8E35}"/>
              </a:ext>
            </a:extLst>
          </p:cNvPr>
          <p:cNvGraphicFramePr>
            <a:graphicFrameLocks noGrp="1"/>
          </p:cNvGraphicFramePr>
          <p:nvPr/>
        </p:nvGraphicFramePr>
        <p:xfrm>
          <a:off x="1712685" y="3420149"/>
          <a:ext cx="417272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297">
                  <a:extLst>
                    <a:ext uri="{9D8B030D-6E8A-4147-A177-3AD203B41FA5}">
                      <a16:colId xmlns:a16="http://schemas.microsoft.com/office/drawing/2014/main" val="1072352614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174331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Reward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Weight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Depth_MonoDepth2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Pathing_v1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Smooth_v2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4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Mountain1: Trial A</vt:lpstr>
      <vt:lpstr>Mountain1: Trial B</vt:lpstr>
      <vt:lpstr>Mountain1: Trial C</vt:lpstr>
      <vt:lpstr>Mountain1: Trial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johnsen</dc:creator>
  <cp:lastModifiedBy>tim johnsen</cp:lastModifiedBy>
  <cp:revision>4</cp:revision>
  <dcterms:created xsi:type="dcterms:W3CDTF">2021-04-23T23:06:39Z</dcterms:created>
  <dcterms:modified xsi:type="dcterms:W3CDTF">2021-04-24T00:51:41Z</dcterms:modified>
</cp:coreProperties>
</file>