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2" r:id="rId8"/>
    <p:sldId id="281" r:id="rId9"/>
    <p:sldId id="283" r:id="rId10"/>
    <p:sldId id="262" r:id="rId11"/>
    <p:sldId id="263" r:id="rId12"/>
    <p:sldId id="264" r:id="rId13"/>
    <p:sldId id="265" r:id="rId14"/>
    <p:sldId id="266" r:id="rId15"/>
    <p:sldId id="267" r:id="rId16"/>
    <p:sldId id="268" r:id="rId17"/>
    <p:sldId id="269" r:id="rId18"/>
    <p:sldId id="270" r:id="rId19"/>
    <p:sldId id="276" r:id="rId20"/>
    <p:sldId id="272" r:id="rId21"/>
    <p:sldId id="273" r:id="rId22"/>
    <p:sldId id="274" r:id="rId23"/>
    <p:sldId id="275" r:id="rId24"/>
    <p:sldId id="277" r:id="rId25"/>
    <p:sldId id="278" r:id="rId26"/>
    <p:sldId id="279"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5" autoAdjust="0"/>
    <p:restoredTop sz="94660"/>
  </p:normalViewPr>
  <p:slideViewPr>
    <p:cSldViewPr snapToGrid="0">
      <p:cViewPr varScale="1">
        <p:scale>
          <a:sx n="116" d="100"/>
          <a:sy n="116"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505BAC-404E-4E42-8D5B-7E54E5B04D1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AA6A226-884B-4563-AD58-6E8A20752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7E5D544-F5E4-420D-95CD-5C962BEFAF61}"/>
              </a:ext>
            </a:extLst>
          </p:cNvPr>
          <p:cNvSpPr>
            <a:spLocks noGrp="1"/>
          </p:cNvSpPr>
          <p:nvPr>
            <p:ph type="dt" sz="half" idx="10"/>
          </p:nvPr>
        </p:nvSpPr>
        <p:spPr/>
        <p:txBody>
          <a:bodyPr/>
          <a:lstStyle/>
          <a:p>
            <a:fld id="{E058FAAE-599A-4DDC-8CA1-61BB6A8F86D6}" type="datetimeFigureOut">
              <a:rPr lang="ko-KR" altLang="en-US" smtClean="0"/>
              <a:t>2022-06-27</a:t>
            </a:fld>
            <a:endParaRPr lang="ko-KR" altLang="en-US"/>
          </a:p>
        </p:txBody>
      </p:sp>
      <p:sp>
        <p:nvSpPr>
          <p:cNvPr id="5" name="바닥글 개체 틀 4">
            <a:extLst>
              <a:ext uri="{FF2B5EF4-FFF2-40B4-BE49-F238E27FC236}">
                <a16:creationId xmlns:a16="http://schemas.microsoft.com/office/drawing/2014/main" id="{013EA411-D65E-4D55-A54E-1E91E869BFF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5417221-0682-4684-91C7-16509EB717C0}"/>
              </a:ext>
            </a:extLst>
          </p:cNvPr>
          <p:cNvSpPr>
            <a:spLocks noGrp="1"/>
          </p:cNvSpPr>
          <p:nvPr>
            <p:ph type="sldNum" sz="quarter" idx="12"/>
          </p:nvPr>
        </p:nvSpPr>
        <p:spPr/>
        <p:txBody>
          <a:bodyPr/>
          <a:lstStyle/>
          <a:p>
            <a:fld id="{ABF382FC-F5A3-443E-8243-F2FFD81FE2D4}" type="slidenum">
              <a:rPr lang="ko-KR" altLang="en-US" smtClean="0"/>
              <a:t>‹#›</a:t>
            </a:fld>
            <a:endParaRPr lang="ko-KR" altLang="en-US"/>
          </a:p>
        </p:txBody>
      </p:sp>
    </p:spTree>
    <p:extLst>
      <p:ext uri="{BB962C8B-B14F-4D97-AF65-F5344CB8AC3E}">
        <p14:creationId xmlns:p14="http://schemas.microsoft.com/office/powerpoint/2010/main" val="655709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3EFE2-55C4-4CEA-8533-1CFD8690B77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BD202DD-F642-4854-BCB7-70D8254A497D}"/>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0B7D96F-6499-4C28-92A4-19869D8A631E}"/>
              </a:ext>
            </a:extLst>
          </p:cNvPr>
          <p:cNvSpPr>
            <a:spLocks noGrp="1"/>
          </p:cNvSpPr>
          <p:nvPr>
            <p:ph type="dt" sz="half" idx="10"/>
          </p:nvPr>
        </p:nvSpPr>
        <p:spPr/>
        <p:txBody>
          <a:bodyPr/>
          <a:lstStyle/>
          <a:p>
            <a:fld id="{E058FAAE-599A-4DDC-8CA1-61BB6A8F86D6}" type="datetimeFigureOut">
              <a:rPr lang="ko-KR" altLang="en-US" smtClean="0"/>
              <a:t>2022-06-27</a:t>
            </a:fld>
            <a:endParaRPr lang="ko-KR" altLang="en-US"/>
          </a:p>
        </p:txBody>
      </p:sp>
      <p:sp>
        <p:nvSpPr>
          <p:cNvPr id="5" name="바닥글 개체 틀 4">
            <a:extLst>
              <a:ext uri="{FF2B5EF4-FFF2-40B4-BE49-F238E27FC236}">
                <a16:creationId xmlns:a16="http://schemas.microsoft.com/office/drawing/2014/main" id="{5F77A5E3-FE28-4265-B524-BA0B8B7AAFC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6DCD762-BCF4-436F-A9EB-11CE346C1E36}"/>
              </a:ext>
            </a:extLst>
          </p:cNvPr>
          <p:cNvSpPr>
            <a:spLocks noGrp="1"/>
          </p:cNvSpPr>
          <p:nvPr>
            <p:ph type="sldNum" sz="quarter" idx="12"/>
          </p:nvPr>
        </p:nvSpPr>
        <p:spPr/>
        <p:txBody>
          <a:bodyPr/>
          <a:lstStyle/>
          <a:p>
            <a:fld id="{ABF382FC-F5A3-443E-8243-F2FFD81FE2D4}" type="slidenum">
              <a:rPr lang="ko-KR" altLang="en-US" smtClean="0"/>
              <a:t>‹#›</a:t>
            </a:fld>
            <a:endParaRPr lang="ko-KR" altLang="en-US"/>
          </a:p>
        </p:txBody>
      </p:sp>
    </p:spTree>
    <p:extLst>
      <p:ext uri="{BB962C8B-B14F-4D97-AF65-F5344CB8AC3E}">
        <p14:creationId xmlns:p14="http://schemas.microsoft.com/office/powerpoint/2010/main" val="64865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E371E4B-CD2A-4968-93C5-6A0D7F3F905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BEFA2DD-3F00-4C65-BD4B-53DB528D93B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3C6FBC1-80BF-4BE0-B209-641400FA6109}"/>
              </a:ext>
            </a:extLst>
          </p:cNvPr>
          <p:cNvSpPr>
            <a:spLocks noGrp="1"/>
          </p:cNvSpPr>
          <p:nvPr>
            <p:ph type="dt" sz="half" idx="10"/>
          </p:nvPr>
        </p:nvSpPr>
        <p:spPr/>
        <p:txBody>
          <a:bodyPr/>
          <a:lstStyle/>
          <a:p>
            <a:fld id="{E058FAAE-599A-4DDC-8CA1-61BB6A8F86D6}" type="datetimeFigureOut">
              <a:rPr lang="ko-KR" altLang="en-US" smtClean="0"/>
              <a:t>2022-06-27</a:t>
            </a:fld>
            <a:endParaRPr lang="ko-KR" altLang="en-US"/>
          </a:p>
        </p:txBody>
      </p:sp>
      <p:sp>
        <p:nvSpPr>
          <p:cNvPr id="5" name="바닥글 개체 틀 4">
            <a:extLst>
              <a:ext uri="{FF2B5EF4-FFF2-40B4-BE49-F238E27FC236}">
                <a16:creationId xmlns:a16="http://schemas.microsoft.com/office/drawing/2014/main" id="{44BAB47D-F42D-455C-ACCD-A265AA4A193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0C2DB3C-1B8B-4D40-97BF-4C9F82609285}"/>
              </a:ext>
            </a:extLst>
          </p:cNvPr>
          <p:cNvSpPr>
            <a:spLocks noGrp="1"/>
          </p:cNvSpPr>
          <p:nvPr>
            <p:ph type="sldNum" sz="quarter" idx="12"/>
          </p:nvPr>
        </p:nvSpPr>
        <p:spPr/>
        <p:txBody>
          <a:bodyPr/>
          <a:lstStyle/>
          <a:p>
            <a:fld id="{ABF382FC-F5A3-443E-8243-F2FFD81FE2D4}" type="slidenum">
              <a:rPr lang="ko-KR" altLang="en-US" smtClean="0"/>
              <a:t>‹#›</a:t>
            </a:fld>
            <a:endParaRPr lang="ko-KR" altLang="en-US"/>
          </a:p>
        </p:txBody>
      </p:sp>
    </p:spTree>
    <p:extLst>
      <p:ext uri="{BB962C8B-B14F-4D97-AF65-F5344CB8AC3E}">
        <p14:creationId xmlns:p14="http://schemas.microsoft.com/office/powerpoint/2010/main" val="333502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53DB0A-FE89-4A9E-B8CD-0F4CA5A1BE4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5FF8E51-1431-4DD5-9DD6-51A08BEFC434}"/>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7828975-E204-4643-907E-B773727ADFC2}"/>
              </a:ext>
            </a:extLst>
          </p:cNvPr>
          <p:cNvSpPr>
            <a:spLocks noGrp="1"/>
          </p:cNvSpPr>
          <p:nvPr>
            <p:ph type="dt" sz="half" idx="10"/>
          </p:nvPr>
        </p:nvSpPr>
        <p:spPr/>
        <p:txBody>
          <a:bodyPr/>
          <a:lstStyle/>
          <a:p>
            <a:fld id="{E058FAAE-599A-4DDC-8CA1-61BB6A8F86D6}" type="datetimeFigureOut">
              <a:rPr lang="ko-KR" altLang="en-US" smtClean="0"/>
              <a:t>2022-06-27</a:t>
            </a:fld>
            <a:endParaRPr lang="ko-KR" altLang="en-US"/>
          </a:p>
        </p:txBody>
      </p:sp>
      <p:sp>
        <p:nvSpPr>
          <p:cNvPr id="5" name="바닥글 개체 틀 4">
            <a:extLst>
              <a:ext uri="{FF2B5EF4-FFF2-40B4-BE49-F238E27FC236}">
                <a16:creationId xmlns:a16="http://schemas.microsoft.com/office/drawing/2014/main" id="{5B28BD0E-DB8B-4EF3-8EA4-CE38A63DA59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369687D-7E17-4DEA-BF69-CCA9F03F0BEF}"/>
              </a:ext>
            </a:extLst>
          </p:cNvPr>
          <p:cNvSpPr>
            <a:spLocks noGrp="1"/>
          </p:cNvSpPr>
          <p:nvPr>
            <p:ph type="sldNum" sz="quarter" idx="12"/>
          </p:nvPr>
        </p:nvSpPr>
        <p:spPr/>
        <p:txBody>
          <a:bodyPr/>
          <a:lstStyle/>
          <a:p>
            <a:fld id="{ABF382FC-F5A3-443E-8243-F2FFD81FE2D4}" type="slidenum">
              <a:rPr lang="ko-KR" altLang="en-US" smtClean="0"/>
              <a:t>‹#›</a:t>
            </a:fld>
            <a:endParaRPr lang="ko-KR" altLang="en-US"/>
          </a:p>
        </p:txBody>
      </p:sp>
    </p:spTree>
    <p:extLst>
      <p:ext uri="{BB962C8B-B14F-4D97-AF65-F5344CB8AC3E}">
        <p14:creationId xmlns:p14="http://schemas.microsoft.com/office/powerpoint/2010/main" val="289317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5E6F7F-EC1C-4593-B956-31454D81EB5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0F4D73F-793E-4F88-B04E-DF12E6CF2A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2EE0643A-8CF2-4A29-8D02-1FCEC2C02BD4}"/>
              </a:ext>
            </a:extLst>
          </p:cNvPr>
          <p:cNvSpPr>
            <a:spLocks noGrp="1"/>
          </p:cNvSpPr>
          <p:nvPr>
            <p:ph type="dt" sz="half" idx="10"/>
          </p:nvPr>
        </p:nvSpPr>
        <p:spPr/>
        <p:txBody>
          <a:bodyPr/>
          <a:lstStyle/>
          <a:p>
            <a:fld id="{E058FAAE-599A-4DDC-8CA1-61BB6A8F86D6}" type="datetimeFigureOut">
              <a:rPr lang="ko-KR" altLang="en-US" smtClean="0"/>
              <a:t>2022-06-27</a:t>
            </a:fld>
            <a:endParaRPr lang="ko-KR" altLang="en-US"/>
          </a:p>
        </p:txBody>
      </p:sp>
      <p:sp>
        <p:nvSpPr>
          <p:cNvPr id="5" name="바닥글 개체 틀 4">
            <a:extLst>
              <a:ext uri="{FF2B5EF4-FFF2-40B4-BE49-F238E27FC236}">
                <a16:creationId xmlns:a16="http://schemas.microsoft.com/office/drawing/2014/main" id="{F61EFB02-CD4A-4427-AC76-FC294036921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E41E3C7-A188-44AF-A29F-537BDE2F7FD0}"/>
              </a:ext>
            </a:extLst>
          </p:cNvPr>
          <p:cNvSpPr>
            <a:spLocks noGrp="1"/>
          </p:cNvSpPr>
          <p:nvPr>
            <p:ph type="sldNum" sz="quarter" idx="12"/>
          </p:nvPr>
        </p:nvSpPr>
        <p:spPr/>
        <p:txBody>
          <a:bodyPr/>
          <a:lstStyle/>
          <a:p>
            <a:fld id="{ABF382FC-F5A3-443E-8243-F2FFD81FE2D4}" type="slidenum">
              <a:rPr lang="ko-KR" altLang="en-US" smtClean="0"/>
              <a:t>‹#›</a:t>
            </a:fld>
            <a:endParaRPr lang="ko-KR" altLang="en-US"/>
          </a:p>
        </p:txBody>
      </p:sp>
    </p:spTree>
    <p:extLst>
      <p:ext uri="{BB962C8B-B14F-4D97-AF65-F5344CB8AC3E}">
        <p14:creationId xmlns:p14="http://schemas.microsoft.com/office/powerpoint/2010/main" val="415267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821022-77EC-466A-ACD9-9E1DBBF768C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4A4036D-507B-4801-BBAC-50CCBA7E68E1}"/>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8040F15C-D784-436C-99F0-FE0BF3A79DE2}"/>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BEB8AA14-D30A-4152-A381-DE3BD56CCFC2}"/>
              </a:ext>
            </a:extLst>
          </p:cNvPr>
          <p:cNvSpPr>
            <a:spLocks noGrp="1"/>
          </p:cNvSpPr>
          <p:nvPr>
            <p:ph type="dt" sz="half" idx="10"/>
          </p:nvPr>
        </p:nvSpPr>
        <p:spPr/>
        <p:txBody>
          <a:bodyPr/>
          <a:lstStyle/>
          <a:p>
            <a:fld id="{E058FAAE-599A-4DDC-8CA1-61BB6A8F86D6}" type="datetimeFigureOut">
              <a:rPr lang="ko-KR" altLang="en-US" smtClean="0"/>
              <a:t>2022-06-27</a:t>
            </a:fld>
            <a:endParaRPr lang="ko-KR" altLang="en-US"/>
          </a:p>
        </p:txBody>
      </p:sp>
      <p:sp>
        <p:nvSpPr>
          <p:cNvPr id="6" name="바닥글 개체 틀 5">
            <a:extLst>
              <a:ext uri="{FF2B5EF4-FFF2-40B4-BE49-F238E27FC236}">
                <a16:creationId xmlns:a16="http://schemas.microsoft.com/office/drawing/2014/main" id="{DFF00350-66D0-4442-9031-3909CCE79BC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51B9D7D-53FE-4CFC-866D-D459DB5D13BB}"/>
              </a:ext>
            </a:extLst>
          </p:cNvPr>
          <p:cNvSpPr>
            <a:spLocks noGrp="1"/>
          </p:cNvSpPr>
          <p:nvPr>
            <p:ph type="sldNum" sz="quarter" idx="12"/>
          </p:nvPr>
        </p:nvSpPr>
        <p:spPr/>
        <p:txBody>
          <a:bodyPr/>
          <a:lstStyle/>
          <a:p>
            <a:fld id="{ABF382FC-F5A3-443E-8243-F2FFD81FE2D4}" type="slidenum">
              <a:rPr lang="ko-KR" altLang="en-US" smtClean="0"/>
              <a:t>‹#›</a:t>
            </a:fld>
            <a:endParaRPr lang="ko-KR" altLang="en-US"/>
          </a:p>
        </p:txBody>
      </p:sp>
    </p:spTree>
    <p:extLst>
      <p:ext uri="{BB962C8B-B14F-4D97-AF65-F5344CB8AC3E}">
        <p14:creationId xmlns:p14="http://schemas.microsoft.com/office/powerpoint/2010/main" val="338281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CCC16E-3DC5-45A1-8DB5-F0D2629CC07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63D42FB-966B-4FD4-9551-FF15D02B2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14946C5E-7642-4DB0-9B6B-E96C9C907BE0}"/>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059EC4EF-13BA-41EB-900A-8AA5FBE1B3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3FFC7C12-B1AF-464D-8D20-3B706C441971}"/>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27A2C64B-9557-4D6B-98C7-77D0238827C8}"/>
              </a:ext>
            </a:extLst>
          </p:cNvPr>
          <p:cNvSpPr>
            <a:spLocks noGrp="1"/>
          </p:cNvSpPr>
          <p:nvPr>
            <p:ph type="dt" sz="half" idx="10"/>
          </p:nvPr>
        </p:nvSpPr>
        <p:spPr/>
        <p:txBody>
          <a:bodyPr/>
          <a:lstStyle/>
          <a:p>
            <a:fld id="{E058FAAE-599A-4DDC-8CA1-61BB6A8F86D6}" type="datetimeFigureOut">
              <a:rPr lang="ko-KR" altLang="en-US" smtClean="0"/>
              <a:t>2022-06-27</a:t>
            </a:fld>
            <a:endParaRPr lang="ko-KR" altLang="en-US"/>
          </a:p>
        </p:txBody>
      </p:sp>
      <p:sp>
        <p:nvSpPr>
          <p:cNvPr id="8" name="바닥글 개체 틀 7">
            <a:extLst>
              <a:ext uri="{FF2B5EF4-FFF2-40B4-BE49-F238E27FC236}">
                <a16:creationId xmlns:a16="http://schemas.microsoft.com/office/drawing/2014/main" id="{DF0EFB8D-EBF4-4BAE-9657-387EF7599A5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3F7497C6-929E-49A3-95B1-F08DE8E9A496}"/>
              </a:ext>
            </a:extLst>
          </p:cNvPr>
          <p:cNvSpPr>
            <a:spLocks noGrp="1"/>
          </p:cNvSpPr>
          <p:nvPr>
            <p:ph type="sldNum" sz="quarter" idx="12"/>
          </p:nvPr>
        </p:nvSpPr>
        <p:spPr/>
        <p:txBody>
          <a:bodyPr/>
          <a:lstStyle/>
          <a:p>
            <a:fld id="{ABF382FC-F5A3-443E-8243-F2FFD81FE2D4}" type="slidenum">
              <a:rPr lang="ko-KR" altLang="en-US" smtClean="0"/>
              <a:t>‹#›</a:t>
            </a:fld>
            <a:endParaRPr lang="ko-KR" altLang="en-US"/>
          </a:p>
        </p:txBody>
      </p:sp>
    </p:spTree>
    <p:extLst>
      <p:ext uri="{BB962C8B-B14F-4D97-AF65-F5344CB8AC3E}">
        <p14:creationId xmlns:p14="http://schemas.microsoft.com/office/powerpoint/2010/main" val="260001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EF8B6A-F980-4FB3-A14E-7614C6C7994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C1A3571-FF57-4394-9565-7A80D4E84108}"/>
              </a:ext>
            </a:extLst>
          </p:cNvPr>
          <p:cNvSpPr>
            <a:spLocks noGrp="1"/>
          </p:cNvSpPr>
          <p:nvPr>
            <p:ph type="dt" sz="half" idx="10"/>
          </p:nvPr>
        </p:nvSpPr>
        <p:spPr/>
        <p:txBody>
          <a:bodyPr/>
          <a:lstStyle/>
          <a:p>
            <a:fld id="{E058FAAE-599A-4DDC-8CA1-61BB6A8F86D6}" type="datetimeFigureOut">
              <a:rPr lang="ko-KR" altLang="en-US" smtClean="0"/>
              <a:t>2022-06-27</a:t>
            </a:fld>
            <a:endParaRPr lang="ko-KR" altLang="en-US"/>
          </a:p>
        </p:txBody>
      </p:sp>
      <p:sp>
        <p:nvSpPr>
          <p:cNvPr id="4" name="바닥글 개체 틀 3">
            <a:extLst>
              <a:ext uri="{FF2B5EF4-FFF2-40B4-BE49-F238E27FC236}">
                <a16:creationId xmlns:a16="http://schemas.microsoft.com/office/drawing/2014/main" id="{691C9358-ADFA-4F64-BACD-3F84C3218A4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2A37F18-198F-4583-BB53-A61E02EF04F5}"/>
              </a:ext>
            </a:extLst>
          </p:cNvPr>
          <p:cNvSpPr>
            <a:spLocks noGrp="1"/>
          </p:cNvSpPr>
          <p:nvPr>
            <p:ph type="sldNum" sz="quarter" idx="12"/>
          </p:nvPr>
        </p:nvSpPr>
        <p:spPr/>
        <p:txBody>
          <a:bodyPr/>
          <a:lstStyle/>
          <a:p>
            <a:fld id="{ABF382FC-F5A3-443E-8243-F2FFD81FE2D4}" type="slidenum">
              <a:rPr lang="ko-KR" altLang="en-US" smtClean="0"/>
              <a:t>‹#›</a:t>
            </a:fld>
            <a:endParaRPr lang="ko-KR" altLang="en-US"/>
          </a:p>
        </p:txBody>
      </p:sp>
    </p:spTree>
    <p:extLst>
      <p:ext uri="{BB962C8B-B14F-4D97-AF65-F5344CB8AC3E}">
        <p14:creationId xmlns:p14="http://schemas.microsoft.com/office/powerpoint/2010/main" val="84766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3C9FD9E-2C26-4C92-B071-561ADF1CD5B4}"/>
              </a:ext>
            </a:extLst>
          </p:cNvPr>
          <p:cNvSpPr>
            <a:spLocks noGrp="1"/>
          </p:cNvSpPr>
          <p:nvPr>
            <p:ph type="dt" sz="half" idx="10"/>
          </p:nvPr>
        </p:nvSpPr>
        <p:spPr/>
        <p:txBody>
          <a:bodyPr/>
          <a:lstStyle/>
          <a:p>
            <a:fld id="{E058FAAE-599A-4DDC-8CA1-61BB6A8F86D6}" type="datetimeFigureOut">
              <a:rPr lang="ko-KR" altLang="en-US" smtClean="0"/>
              <a:t>2022-06-27</a:t>
            </a:fld>
            <a:endParaRPr lang="ko-KR" altLang="en-US"/>
          </a:p>
        </p:txBody>
      </p:sp>
      <p:sp>
        <p:nvSpPr>
          <p:cNvPr id="3" name="바닥글 개체 틀 2">
            <a:extLst>
              <a:ext uri="{FF2B5EF4-FFF2-40B4-BE49-F238E27FC236}">
                <a16:creationId xmlns:a16="http://schemas.microsoft.com/office/drawing/2014/main" id="{7D673E02-8669-4FFB-919B-F18D5E750B8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EE59631-E65F-41FE-A32C-2D10139BB385}"/>
              </a:ext>
            </a:extLst>
          </p:cNvPr>
          <p:cNvSpPr>
            <a:spLocks noGrp="1"/>
          </p:cNvSpPr>
          <p:nvPr>
            <p:ph type="sldNum" sz="quarter" idx="12"/>
          </p:nvPr>
        </p:nvSpPr>
        <p:spPr/>
        <p:txBody>
          <a:bodyPr/>
          <a:lstStyle/>
          <a:p>
            <a:fld id="{ABF382FC-F5A3-443E-8243-F2FFD81FE2D4}" type="slidenum">
              <a:rPr lang="ko-KR" altLang="en-US" smtClean="0"/>
              <a:t>‹#›</a:t>
            </a:fld>
            <a:endParaRPr lang="ko-KR" altLang="en-US"/>
          </a:p>
        </p:txBody>
      </p:sp>
    </p:spTree>
    <p:extLst>
      <p:ext uri="{BB962C8B-B14F-4D97-AF65-F5344CB8AC3E}">
        <p14:creationId xmlns:p14="http://schemas.microsoft.com/office/powerpoint/2010/main" val="115981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531A35-DCEB-4F74-B6FD-7AF9DB8D8BB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A491758-0646-43D2-8D23-8596E5483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CB193FAA-10F8-443E-AE56-2F450B37A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CA8B3C4D-DF6B-450F-ADFC-8ECA3D6B2ADC}"/>
              </a:ext>
            </a:extLst>
          </p:cNvPr>
          <p:cNvSpPr>
            <a:spLocks noGrp="1"/>
          </p:cNvSpPr>
          <p:nvPr>
            <p:ph type="dt" sz="half" idx="10"/>
          </p:nvPr>
        </p:nvSpPr>
        <p:spPr/>
        <p:txBody>
          <a:bodyPr/>
          <a:lstStyle/>
          <a:p>
            <a:fld id="{E058FAAE-599A-4DDC-8CA1-61BB6A8F86D6}" type="datetimeFigureOut">
              <a:rPr lang="ko-KR" altLang="en-US" smtClean="0"/>
              <a:t>2022-06-27</a:t>
            </a:fld>
            <a:endParaRPr lang="ko-KR" altLang="en-US"/>
          </a:p>
        </p:txBody>
      </p:sp>
      <p:sp>
        <p:nvSpPr>
          <p:cNvPr id="6" name="바닥글 개체 틀 5">
            <a:extLst>
              <a:ext uri="{FF2B5EF4-FFF2-40B4-BE49-F238E27FC236}">
                <a16:creationId xmlns:a16="http://schemas.microsoft.com/office/drawing/2014/main" id="{0CD4BC55-F556-4D1A-B7BA-DACCD3D1207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499D7B2-A4A3-49FC-8A01-728824563927}"/>
              </a:ext>
            </a:extLst>
          </p:cNvPr>
          <p:cNvSpPr>
            <a:spLocks noGrp="1"/>
          </p:cNvSpPr>
          <p:nvPr>
            <p:ph type="sldNum" sz="quarter" idx="12"/>
          </p:nvPr>
        </p:nvSpPr>
        <p:spPr/>
        <p:txBody>
          <a:bodyPr/>
          <a:lstStyle/>
          <a:p>
            <a:fld id="{ABF382FC-F5A3-443E-8243-F2FFD81FE2D4}" type="slidenum">
              <a:rPr lang="ko-KR" altLang="en-US" smtClean="0"/>
              <a:t>‹#›</a:t>
            </a:fld>
            <a:endParaRPr lang="ko-KR" altLang="en-US"/>
          </a:p>
        </p:txBody>
      </p:sp>
    </p:spTree>
    <p:extLst>
      <p:ext uri="{BB962C8B-B14F-4D97-AF65-F5344CB8AC3E}">
        <p14:creationId xmlns:p14="http://schemas.microsoft.com/office/powerpoint/2010/main" val="299444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9599CA-540B-4195-8962-250C52DABF9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CD25978-6BC0-462F-883E-673B77C3E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F48F029-E043-4321-BA97-0A241461D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7F4FC93D-67A4-4E36-A451-1C75B84D3EBB}"/>
              </a:ext>
            </a:extLst>
          </p:cNvPr>
          <p:cNvSpPr>
            <a:spLocks noGrp="1"/>
          </p:cNvSpPr>
          <p:nvPr>
            <p:ph type="dt" sz="half" idx="10"/>
          </p:nvPr>
        </p:nvSpPr>
        <p:spPr/>
        <p:txBody>
          <a:bodyPr/>
          <a:lstStyle/>
          <a:p>
            <a:fld id="{E058FAAE-599A-4DDC-8CA1-61BB6A8F86D6}" type="datetimeFigureOut">
              <a:rPr lang="ko-KR" altLang="en-US" smtClean="0"/>
              <a:t>2022-06-27</a:t>
            </a:fld>
            <a:endParaRPr lang="ko-KR" altLang="en-US"/>
          </a:p>
        </p:txBody>
      </p:sp>
      <p:sp>
        <p:nvSpPr>
          <p:cNvPr id="6" name="바닥글 개체 틀 5">
            <a:extLst>
              <a:ext uri="{FF2B5EF4-FFF2-40B4-BE49-F238E27FC236}">
                <a16:creationId xmlns:a16="http://schemas.microsoft.com/office/drawing/2014/main" id="{796037D8-C4D2-4362-B58E-8DA10F7A27B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9EAE54F-9831-4E39-A511-4D2B307D647C}"/>
              </a:ext>
            </a:extLst>
          </p:cNvPr>
          <p:cNvSpPr>
            <a:spLocks noGrp="1"/>
          </p:cNvSpPr>
          <p:nvPr>
            <p:ph type="sldNum" sz="quarter" idx="12"/>
          </p:nvPr>
        </p:nvSpPr>
        <p:spPr/>
        <p:txBody>
          <a:bodyPr/>
          <a:lstStyle/>
          <a:p>
            <a:fld id="{ABF382FC-F5A3-443E-8243-F2FFD81FE2D4}" type="slidenum">
              <a:rPr lang="ko-KR" altLang="en-US" smtClean="0"/>
              <a:t>‹#›</a:t>
            </a:fld>
            <a:endParaRPr lang="ko-KR" altLang="en-US"/>
          </a:p>
        </p:txBody>
      </p:sp>
    </p:spTree>
    <p:extLst>
      <p:ext uri="{BB962C8B-B14F-4D97-AF65-F5344CB8AC3E}">
        <p14:creationId xmlns:p14="http://schemas.microsoft.com/office/powerpoint/2010/main" val="371456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2836BD5-7719-42EA-8E0A-CC26F467FA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D5411082-B685-40D3-A9C5-88F46C146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B847D52-E42B-425C-A788-408F0FED6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8FAAE-599A-4DDC-8CA1-61BB6A8F86D6}" type="datetimeFigureOut">
              <a:rPr lang="ko-KR" altLang="en-US" smtClean="0"/>
              <a:t>2022-06-27</a:t>
            </a:fld>
            <a:endParaRPr lang="ko-KR" altLang="en-US"/>
          </a:p>
        </p:txBody>
      </p:sp>
      <p:sp>
        <p:nvSpPr>
          <p:cNvPr id="5" name="바닥글 개체 틀 4">
            <a:extLst>
              <a:ext uri="{FF2B5EF4-FFF2-40B4-BE49-F238E27FC236}">
                <a16:creationId xmlns:a16="http://schemas.microsoft.com/office/drawing/2014/main" id="{A4852543-FAF1-49CC-8F40-01D8B6712D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1D4A118-2331-44F9-8B11-23FAA9A5A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382FC-F5A3-443E-8243-F2FFD81FE2D4}" type="slidenum">
              <a:rPr lang="ko-KR" altLang="en-US" smtClean="0"/>
              <a:t>‹#›</a:t>
            </a:fld>
            <a:endParaRPr lang="ko-KR" altLang="en-US"/>
          </a:p>
        </p:txBody>
      </p:sp>
    </p:spTree>
    <p:extLst>
      <p:ext uri="{BB962C8B-B14F-4D97-AF65-F5344CB8AC3E}">
        <p14:creationId xmlns:p14="http://schemas.microsoft.com/office/powerpoint/2010/main" val="1024941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CabBooking-PHP/admin/index.php"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Wreckapp/TaxiCallWebApplic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721847-FE0A-428D-B021-827C2D1CDFED}"/>
              </a:ext>
            </a:extLst>
          </p:cNvPr>
          <p:cNvSpPr>
            <a:spLocks noGrp="1"/>
          </p:cNvSpPr>
          <p:nvPr>
            <p:ph type="ctrTitle"/>
          </p:nvPr>
        </p:nvSpPr>
        <p:spPr>
          <a:xfrm>
            <a:off x="1524000" y="644568"/>
            <a:ext cx="9144000" cy="2387600"/>
          </a:xfrm>
        </p:spPr>
        <p:txBody>
          <a:bodyPr/>
          <a:lstStyle/>
          <a:p>
            <a:r>
              <a:rPr lang="en-US" altLang="ko-KR" dirty="0"/>
              <a:t>Final Project Presentation</a:t>
            </a:r>
            <a:endParaRPr lang="ko-KR" altLang="en-US" dirty="0"/>
          </a:p>
        </p:txBody>
      </p:sp>
      <p:sp>
        <p:nvSpPr>
          <p:cNvPr id="3" name="부제목 2">
            <a:extLst>
              <a:ext uri="{FF2B5EF4-FFF2-40B4-BE49-F238E27FC236}">
                <a16:creationId xmlns:a16="http://schemas.microsoft.com/office/drawing/2014/main" id="{B956500B-3A96-442D-AD41-1D0E7FDBFCB0}"/>
              </a:ext>
            </a:extLst>
          </p:cNvPr>
          <p:cNvSpPr>
            <a:spLocks noGrp="1"/>
          </p:cNvSpPr>
          <p:nvPr>
            <p:ph type="subTitle" idx="1"/>
          </p:nvPr>
        </p:nvSpPr>
        <p:spPr/>
        <p:txBody>
          <a:bodyPr/>
          <a:lstStyle/>
          <a:p>
            <a:r>
              <a:rPr lang="en-US" altLang="ko-KR" sz="2800" dirty="0" err="1"/>
              <a:t>Tuhtasinov</a:t>
            </a:r>
            <a:r>
              <a:rPr lang="en-US" altLang="ko-KR" sz="2800" dirty="0"/>
              <a:t> </a:t>
            </a:r>
            <a:r>
              <a:rPr lang="en-US" altLang="ko-KR" sz="2800" dirty="0" err="1"/>
              <a:t>Murodilla</a:t>
            </a:r>
            <a:endParaRPr lang="en-US" altLang="ko-KR" sz="2800" dirty="0"/>
          </a:p>
          <a:p>
            <a:endParaRPr lang="en-US" altLang="ko-KR" dirty="0"/>
          </a:p>
        </p:txBody>
      </p:sp>
      <p:sp>
        <p:nvSpPr>
          <p:cNvPr id="4" name="TextBox 3">
            <a:extLst>
              <a:ext uri="{FF2B5EF4-FFF2-40B4-BE49-F238E27FC236}">
                <a16:creationId xmlns:a16="http://schemas.microsoft.com/office/drawing/2014/main" id="{A98B1424-984A-48AB-A0D3-599DB23C1817}"/>
              </a:ext>
            </a:extLst>
          </p:cNvPr>
          <p:cNvSpPr txBox="1"/>
          <p:nvPr/>
        </p:nvSpPr>
        <p:spPr>
          <a:xfrm>
            <a:off x="4815649" y="5717059"/>
            <a:ext cx="2560701" cy="584775"/>
          </a:xfrm>
          <a:prstGeom prst="rect">
            <a:avLst/>
          </a:prstGeom>
          <a:noFill/>
        </p:spPr>
        <p:txBody>
          <a:bodyPr wrap="none" rtlCol="0">
            <a:spAutoFit/>
          </a:bodyPr>
          <a:lstStyle/>
          <a:p>
            <a:pPr algn="ctr"/>
            <a:r>
              <a:rPr lang="en-US" altLang="ko-KR" sz="1600" dirty="0" err="1"/>
              <a:t>Dongseo</a:t>
            </a:r>
            <a:r>
              <a:rPr lang="en-US" altLang="ko-KR" sz="1600" dirty="0"/>
              <a:t> University, 2022</a:t>
            </a:r>
            <a:endParaRPr lang="ko-KR" altLang="en-US" sz="1600" dirty="0"/>
          </a:p>
          <a:p>
            <a:pPr algn="ctr"/>
            <a:endParaRPr lang="ko-KR" altLang="en-US" sz="1600" dirty="0"/>
          </a:p>
        </p:txBody>
      </p:sp>
    </p:spTree>
    <p:extLst>
      <p:ext uri="{BB962C8B-B14F-4D97-AF65-F5344CB8AC3E}">
        <p14:creationId xmlns:p14="http://schemas.microsoft.com/office/powerpoint/2010/main" val="1241148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66326E-1A63-47DE-8F5E-AD046DCDD205}"/>
              </a:ext>
            </a:extLst>
          </p:cNvPr>
          <p:cNvSpPr>
            <a:spLocks noGrp="1"/>
          </p:cNvSpPr>
          <p:nvPr>
            <p:ph type="title"/>
          </p:nvPr>
        </p:nvSpPr>
        <p:spPr>
          <a:xfrm>
            <a:off x="838200" y="365125"/>
            <a:ext cx="10515600" cy="725444"/>
          </a:xfrm>
        </p:spPr>
        <p:txBody>
          <a:bodyPr>
            <a:normAutofit fontScale="90000"/>
          </a:bodyPr>
          <a:lstStyle/>
          <a:p>
            <a:pPr algn="ctr"/>
            <a:r>
              <a:rPr lang="en-US" altLang="ko-KR" dirty="0"/>
              <a:t>Project Details</a:t>
            </a:r>
            <a:br>
              <a:rPr lang="en-US" altLang="ko-KR" dirty="0"/>
            </a:br>
            <a:endParaRPr lang="ko-KR" altLang="en-US" dirty="0"/>
          </a:p>
        </p:txBody>
      </p:sp>
      <p:sp>
        <p:nvSpPr>
          <p:cNvPr id="3" name="내용 개체 틀 2">
            <a:extLst>
              <a:ext uri="{FF2B5EF4-FFF2-40B4-BE49-F238E27FC236}">
                <a16:creationId xmlns:a16="http://schemas.microsoft.com/office/drawing/2014/main" id="{FD0CAE2B-7701-4F48-8301-3AE6548EACF9}"/>
              </a:ext>
            </a:extLst>
          </p:cNvPr>
          <p:cNvSpPr>
            <a:spLocks noGrp="1"/>
          </p:cNvSpPr>
          <p:nvPr>
            <p:ph idx="1"/>
          </p:nvPr>
        </p:nvSpPr>
        <p:spPr>
          <a:xfrm>
            <a:off x="362124" y="796954"/>
            <a:ext cx="11467751" cy="5947793"/>
          </a:xfrm>
        </p:spPr>
        <p:txBody>
          <a:bodyPr>
            <a:normAutofit/>
          </a:bodyPr>
          <a:lstStyle/>
          <a:p>
            <a:r>
              <a:rPr lang="en-US" altLang="ko-KR" dirty="0"/>
              <a:t>It includes 3 sides:</a:t>
            </a:r>
          </a:p>
          <a:p>
            <a:pPr lvl="1"/>
            <a:r>
              <a:rPr lang="en-US" altLang="ko-KR" b="1" dirty="0"/>
              <a:t>Admin</a:t>
            </a:r>
          </a:p>
          <a:p>
            <a:pPr lvl="2"/>
            <a:r>
              <a:rPr lang="en-US" altLang="ko-KR" dirty="0"/>
              <a:t>Dashboard</a:t>
            </a:r>
          </a:p>
          <a:p>
            <a:pPr lvl="2"/>
            <a:r>
              <a:rPr lang="en-US" altLang="ko-KR" dirty="0"/>
              <a:t>Manage category</a:t>
            </a:r>
          </a:p>
          <a:p>
            <a:pPr lvl="2"/>
            <a:r>
              <a:rPr lang="en-US" altLang="ko-KR" dirty="0"/>
              <a:t>Cab Management</a:t>
            </a:r>
          </a:p>
          <a:p>
            <a:pPr lvl="2"/>
            <a:r>
              <a:rPr lang="en-US" altLang="ko-KR" dirty="0"/>
              <a:t>View bookings</a:t>
            </a:r>
          </a:p>
          <a:p>
            <a:pPr lvl="2"/>
            <a:r>
              <a:rPr lang="en-US" altLang="ko-KR" dirty="0"/>
              <a:t>Registered Clients</a:t>
            </a:r>
          </a:p>
          <a:p>
            <a:pPr lvl="2"/>
            <a:r>
              <a:rPr lang="en-US" altLang="ko-KR" dirty="0"/>
              <a:t>System Users</a:t>
            </a:r>
          </a:p>
          <a:p>
            <a:pPr lvl="2"/>
            <a:r>
              <a:rPr lang="en-US" altLang="ko-KR" dirty="0"/>
              <a:t>Settings</a:t>
            </a:r>
          </a:p>
          <a:p>
            <a:pPr lvl="1"/>
            <a:r>
              <a:rPr lang="en-US" altLang="ko-KR" b="1" dirty="0"/>
              <a:t>Driver</a:t>
            </a:r>
          </a:p>
          <a:p>
            <a:pPr lvl="2"/>
            <a:r>
              <a:rPr lang="en-US" altLang="ko-KR" dirty="0"/>
              <a:t>My Booking List</a:t>
            </a:r>
          </a:p>
          <a:p>
            <a:pPr lvl="1"/>
            <a:r>
              <a:rPr lang="en-US" altLang="ko-KR" b="1" dirty="0"/>
              <a:t>Client</a:t>
            </a:r>
          </a:p>
          <a:p>
            <a:pPr lvl="2"/>
            <a:r>
              <a:rPr lang="en-US" altLang="ko-KR" dirty="0"/>
              <a:t>Home</a:t>
            </a:r>
          </a:p>
          <a:p>
            <a:pPr lvl="2"/>
            <a:r>
              <a:rPr lang="en-US" altLang="ko-KR" dirty="0"/>
              <a:t>About Us</a:t>
            </a:r>
          </a:p>
          <a:p>
            <a:pPr lvl="2"/>
            <a:r>
              <a:rPr lang="en-US" altLang="ko-KR" dirty="0"/>
              <a:t>Contact</a:t>
            </a:r>
          </a:p>
          <a:p>
            <a:pPr lvl="2"/>
            <a:r>
              <a:rPr lang="en-US" altLang="ko-KR" dirty="0"/>
              <a:t>Available Cabs</a:t>
            </a:r>
          </a:p>
          <a:p>
            <a:endParaRPr lang="ko-KR" altLang="en-US" dirty="0"/>
          </a:p>
        </p:txBody>
      </p:sp>
    </p:spTree>
    <p:extLst>
      <p:ext uri="{BB962C8B-B14F-4D97-AF65-F5344CB8AC3E}">
        <p14:creationId xmlns:p14="http://schemas.microsoft.com/office/powerpoint/2010/main" val="274705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596C6B-B6CF-4DA9-9238-2838CDEF7061}"/>
              </a:ext>
            </a:extLst>
          </p:cNvPr>
          <p:cNvSpPr>
            <a:spLocks noGrp="1"/>
          </p:cNvSpPr>
          <p:nvPr>
            <p:ph type="title"/>
          </p:nvPr>
        </p:nvSpPr>
        <p:spPr>
          <a:xfrm>
            <a:off x="838200" y="365126"/>
            <a:ext cx="10515600" cy="725444"/>
          </a:xfrm>
        </p:spPr>
        <p:txBody>
          <a:bodyPr>
            <a:normAutofit fontScale="90000"/>
          </a:bodyPr>
          <a:lstStyle/>
          <a:p>
            <a:pPr algn="ctr"/>
            <a:r>
              <a:rPr lang="en-US" altLang="ko-KR" dirty="0"/>
              <a:t>Demonstration of the Project</a:t>
            </a:r>
            <a:br>
              <a:rPr lang="en-US" altLang="ko-KR" dirty="0"/>
            </a:br>
            <a:endParaRPr lang="ko-KR" altLang="en-US" dirty="0"/>
          </a:p>
        </p:txBody>
      </p:sp>
      <p:pic>
        <p:nvPicPr>
          <p:cNvPr id="4" name="내용 개체 틀 3">
            <a:extLst>
              <a:ext uri="{FF2B5EF4-FFF2-40B4-BE49-F238E27FC236}">
                <a16:creationId xmlns:a16="http://schemas.microsoft.com/office/drawing/2014/main" id="{D835AEF3-5A78-40F9-8B27-145D7854A56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3096" y="1283517"/>
            <a:ext cx="10695963" cy="5402304"/>
          </a:xfrm>
          <a:prstGeom prst="rect">
            <a:avLst/>
          </a:prstGeom>
        </p:spPr>
      </p:pic>
      <p:sp>
        <p:nvSpPr>
          <p:cNvPr id="5" name="TextBox 4">
            <a:extLst>
              <a:ext uri="{FF2B5EF4-FFF2-40B4-BE49-F238E27FC236}">
                <a16:creationId xmlns:a16="http://schemas.microsoft.com/office/drawing/2014/main" id="{511864D9-E6A1-4279-B103-5895DA1D492F}"/>
              </a:ext>
            </a:extLst>
          </p:cNvPr>
          <p:cNvSpPr txBox="1"/>
          <p:nvPr/>
        </p:nvSpPr>
        <p:spPr>
          <a:xfrm>
            <a:off x="2835478" y="817712"/>
            <a:ext cx="7027886" cy="369332"/>
          </a:xfrm>
          <a:prstGeom prst="rect">
            <a:avLst/>
          </a:prstGeom>
          <a:noFill/>
        </p:spPr>
        <p:txBody>
          <a:bodyPr wrap="none" rtlCol="0">
            <a:spAutoFit/>
          </a:bodyPr>
          <a:lstStyle/>
          <a:p>
            <a:r>
              <a:rPr lang="en-US" altLang="ko-KR" dirty="0"/>
              <a:t>Admin Page  </a:t>
            </a:r>
            <a:r>
              <a:rPr lang="en-US" altLang="ko-KR" dirty="0">
                <a:hlinkClick r:id="rId3"/>
              </a:rPr>
              <a:t>http://localhost/CabBooking-PHP/admin/index.php</a:t>
            </a:r>
            <a:r>
              <a:rPr lang="en-US" altLang="ko-KR" dirty="0"/>
              <a:t> </a:t>
            </a:r>
            <a:endParaRPr lang="ko-KR" altLang="en-US" dirty="0"/>
          </a:p>
        </p:txBody>
      </p:sp>
    </p:spTree>
    <p:extLst>
      <p:ext uri="{BB962C8B-B14F-4D97-AF65-F5344CB8AC3E}">
        <p14:creationId xmlns:p14="http://schemas.microsoft.com/office/powerpoint/2010/main" val="279936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5CCFCC-0DEF-45FC-8852-AC2DB6D654B8}"/>
              </a:ext>
            </a:extLst>
          </p:cNvPr>
          <p:cNvSpPr>
            <a:spLocks noGrp="1"/>
          </p:cNvSpPr>
          <p:nvPr>
            <p:ph type="title"/>
          </p:nvPr>
        </p:nvSpPr>
        <p:spPr/>
        <p:txBody>
          <a:bodyPr/>
          <a:lstStyle/>
          <a:p>
            <a:pPr algn="ctr"/>
            <a:r>
              <a:rPr lang="en-US" altLang="ko-KR" dirty="0"/>
              <a:t>Dashboard Page</a:t>
            </a:r>
            <a:br>
              <a:rPr lang="en-US" altLang="ko-KR" dirty="0"/>
            </a:br>
            <a:endParaRPr lang="ko-KR" altLang="en-US" dirty="0"/>
          </a:p>
        </p:txBody>
      </p:sp>
      <p:pic>
        <p:nvPicPr>
          <p:cNvPr id="4" name="그림 3">
            <a:extLst>
              <a:ext uri="{FF2B5EF4-FFF2-40B4-BE49-F238E27FC236}">
                <a16:creationId xmlns:a16="http://schemas.microsoft.com/office/drawing/2014/main" id="{16614C46-2CB4-4BB4-B969-F076704CA10B}"/>
              </a:ext>
            </a:extLst>
          </p:cNvPr>
          <p:cNvPicPr/>
          <p:nvPr/>
        </p:nvPicPr>
        <p:blipFill>
          <a:blip r:embed="rId2"/>
          <a:stretch>
            <a:fillRect/>
          </a:stretch>
        </p:blipFill>
        <p:spPr>
          <a:xfrm>
            <a:off x="1652631" y="1497741"/>
            <a:ext cx="8665827" cy="4802187"/>
          </a:xfrm>
          <a:prstGeom prst="rect">
            <a:avLst/>
          </a:prstGeom>
        </p:spPr>
      </p:pic>
    </p:spTree>
    <p:extLst>
      <p:ext uri="{BB962C8B-B14F-4D97-AF65-F5344CB8AC3E}">
        <p14:creationId xmlns:p14="http://schemas.microsoft.com/office/powerpoint/2010/main" val="544308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FE849-2063-4954-B4D1-291CABF047C1}"/>
              </a:ext>
            </a:extLst>
          </p:cNvPr>
          <p:cNvSpPr>
            <a:spLocks noGrp="1"/>
          </p:cNvSpPr>
          <p:nvPr>
            <p:ph type="title"/>
          </p:nvPr>
        </p:nvSpPr>
        <p:spPr/>
        <p:txBody>
          <a:bodyPr/>
          <a:lstStyle/>
          <a:p>
            <a:pPr algn="ctr"/>
            <a:r>
              <a:rPr lang="en-US" altLang="ko-KR" dirty="0"/>
              <a:t>Manage category</a:t>
            </a:r>
            <a:br>
              <a:rPr lang="en-US" altLang="ko-KR" dirty="0"/>
            </a:br>
            <a:endParaRPr lang="ko-KR" altLang="en-US" dirty="0"/>
          </a:p>
        </p:txBody>
      </p:sp>
      <p:pic>
        <p:nvPicPr>
          <p:cNvPr id="4" name="그림 3">
            <a:extLst>
              <a:ext uri="{FF2B5EF4-FFF2-40B4-BE49-F238E27FC236}">
                <a16:creationId xmlns:a16="http://schemas.microsoft.com/office/drawing/2014/main" id="{614A7B86-1CDB-4E68-A8F5-7E3A29BFFFC5}"/>
              </a:ext>
            </a:extLst>
          </p:cNvPr>
          <p:cNvPicPr/>
          <p:nvPr/>
        </p:nvPicPr>
        <p:blipFill>
          <a:blip r:embed="rId2"/>
          <a:stretch>
            <a:fillRect/>
          </a:stretch>
        </p:blipFill>
        <p:spPr>
          <a:xfrm>
            <a:off x="838200" y="1572353"/>
            <a:ext cx="10515600" cy="4618518"/>
          </a:xfrm>
          <a:prstGeom prst="rect">
            <a:avLst/>
          </a:prstGeom>
        </p:spPr>
      </p:pic>
    </p:spTree>
    <p:extLst>
      <p:ext uri="{BB962C8B-B14F-4D97-AF65-F5344CB8AC3E}">
        <p14:creationId xmlns:p14="http://schemas.microsoft.com/office/powerpoint/2010/main" val="221589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834B9F-C141-4FBC-BC6A-12245B9FC48D}"/>
              </a:ext>
            </a:extLst>
          </p:cNvPr>
          <p:cNvSpPr>
            <a:spLocks noGrp="1"/>
          </p:cNvSpPr>
          <p:nvPr>
            <p:ph type="title"/>
          </p:nvPr>
        </p:nvSpPr>
        <p:spPr/>
        <p:txBody>
          <a:bodyPr/>
          <a:lstStyle/>
          <a:p>
            <a:pPr algn="ctr"/>
            <a:r>
              <a:rPr lang="en-US" altLang="ko-KR" dirty="0"/>
              <a:t>Cab Management</a:t>
            </a:r>
            <a:br>
              <a:rPr lang="en-US" altLang="ko-KR" dirty="0"/>
            </a:br>
            <a:endParaRPr lang="ko-KR" altLang="en-US" dirty="0"/>
          </a:p>
        </p:txBody>
      </p:sp>
      <p:pic>
        <p:nvPicPr>
          <p:cNvPr id="4" name="그림 3">
            <a:extLst>
              <a:ext uri="{FF2B5EF4-FFF2-40B4-BE49-F238E27FC236}">
                <a16:creationId xmlns:a16="http://schemas.microsoft.com/office/drawing/2014/main" id="{D7944E05-426E-4CF1-BFE4-EDF9860DBFFB}"/>
              </a:ext>
            </a:extLst>
          </p:cNvPr>
          <p:cNvPicPr/>
          <p:nvPr/>
        </p:nvPicPr>
        <p:blipFill>
          <a:blip r:embed="rId2"/>
          <a:stretch>
            <a:fillRect/>
          </a:stretch>
        </p:blipFill>
        <p:spPr>
          <a:xfrm>
            <a:off x="1082662" y="1531297"/>
            <a:ext cx="9848193" cy="4802187"/>
          </a:xfrm>
          <a:prstGeom prst="rect">
            <a:avLst/>
          </a:prstGeom>
        </p:spPr>
      </p:pic>
    </p:spTree>
    <p:extLst>
      <p:ext uri="{BB962C8B-B14F-4D97-AF65-F5344CB8AC3E}">
        <p14:creationId xmlns:p14="http://schemas.microsoft.com/office/powerpoint/2010/main" val="37742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A41911-8869-4552-972A-2D1679CFDD87}"/>
              </a:ext>
            </a:extLst>
          </p:cNvPr>
          <p:cNvSpPr>
            <a:spLocks noGrp="1"/>
          </p:cNvSpPr>
          <p:nvPr>
            <p:ph type="title"/>
          </p:nvPr>
        </p:nvSpPr>
        <p:spPr/>
        <p:txBody>
          <a:bodyPr/>
          <a:lstStyle/>
          <a:p>
            <a:pPr algn="ctr"/>
            <a:r>
              <a:rPr lang="en-US" altLang="ko-KR" dirty="0"/>
              <a:t>View bookings</a:t>
            </a:r>
            <a:br>
              <a:rPr lang="en-US" altLang="ko-KR" dirty="0"/>
            </a:br>
            <a:endParaRPr lang="ko-KR" altLang="en-US" dirty="0"/>
          </a:p>
        </p:txBody>
      </p:sp>
      <p:pic>
        <p:nvPicPr>
          <p:cNvPr id="4" name="그림 3">
            <a:extLst>
              <a:ext uri="{FF2B5EF4-FFF2-40B4-BE49-F238E27FC236}">
                <a16:creationId xmlns:a16="http://schemas.microsoft.com/office/drawing/2014/main" id="{EF9EDD3B-53C8-40A6-B452-C2F8F1370886}"/>
              </a:ext>
            </a:extLst>
          </p:cNvPr>
          <p:cNvPicPr/>
          <p:nvPr/>
        </p:nvPicPr>
        <p:blipFill>
          <a:blip r:embed="rId2"/>
          <a:stretch>
            <a:fillRect/>
          </a:stretch>
        </p:blipFill>
        <p:spPr>
          <a:xfrm>
            <a:off x="1191237" y="1547095"/>
            <a:ext cx="9068499" cy="4476200"/>
          </a:xfrm>
          <a:prstGeom prst="rect">
            <a:avLst/>
          </a:prstGeom>
        </p:spPr>
      </p:pic>
    </p:spTree>
    <p:extLst>
      <p:ext uri="{BB962C8B-B14F-4D97-AF65-F5344CB8AC3E}">
        <p14:creationId xmlns:p14="http://schemas.microsoft.com/office/powerpoint/2010/main" val="1122613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A64347-4982-445D-9A2A-183C4C0E3FA3}"/>
              </a:ext>
            </a:extLst>
          </p:cNvPr>
          <p:cNvSpPr>
            <a:spLocks noGrp="1"/>
          </p:cNvSpPr>
          <p:nvPr>
            <p:ph type="title"/>
          </p:nvPr>
        </p:nvSpPr>
        <p:spPr/>
        <p:txBody>
          <a:bodyPr/>
          <a:lstStyle/>
          <a:p>
            <a:pPr algn="ctr"/>
            <a:r>
              <a:rPr lang="en-US" altLang="ko-KR" dirty="0"/>
              <a:t>Registered Clients</a:t>
            </a:r>
            <a:br>
              <a:rPr lang="en-US" altLang="ko-KR" dirty="0"/>
            </a:br>
            <a:endParaRPr lang="ko-KR" altLang="en-US" dirty="0"/>
          </a:p>
        </p:txBody>
      </p:sp>
      <p:pic>
        <p:nvPicPr>
          <p:cNvPr id="4" name="그림 3">
            <a:extLst>
              <a:ext uri="{FF2B5EF4-FFF2-40B4-BE49-F238E27FC236}">
                <a16:creationId xmlns:a16="http://schemas.microsoft.com/office/drawing/2014/main" id="{E4E8D383-A59F-4591-9256-52D05ACBF200}"/>
              </a:ext>
            </a:extLst>
          </p:cNvPr>
          <p:cNvPicPr/>
          <p:nvPr/>
        </p:nvPicPr>
        <p:blipFill>
          <a:blip r:embed="rId2"/>
          <a:stretch>
            <a:fillRect/>
          </a:stretch>
        </p:blipFill>
        <p:spPr>
          <a:xfrm>
            <a:off x="838199" y="1690688"/>
            <a:ext cx="10515599" cy="4273884"/>
          </a:xfrm>
          <a:prstGeom prst="rect">
            <a:avLst/>
          </a:prstGeom>
        </p:spPr>
      </p:pic>
    </p:spTree>
    <p:extLst>
      <p:ext uri="{BB962C8B-B14F-4D97-AF65-F5344CB8AC3E}">
        <p14:creationId xmlns:p14="http://schemas.microsoft.com/office/powerpoint/2010/main" val="4155196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79BBFB-5E1F-467C-A24A-1ADF111A53F3}"/>
              </a:ext>
            </a:extLst>
          </p:cNvPr>
          <p:cNvSpPr>
            <a:spLocks noGrp="1"/>
          </p:cNvSpPr>
          <p:nvPr>
            <p:ph type="title"/>
          </p:nvPr>
        </p:nvSpPr>
        <p:spPr/>
        <p:txBody>
          <a:bodyPr/>
          <a:lstStyle/>
          <a:p>
            <a:pPr algn="ctr"/>
            <a:r>
              <a:rPr lang="en-US" altLang="ko-KR" dirty="0"/>
              <a:t>System Users</a:t>
            </a:r>
            <a:br>
              <a:rPr lang="en-US" altLang="ko-KR" dirty="0"/>
            </a:br>
            <a:endParaRPr lang="ko-KR" altLang="en-US" dirty="0"/>
          </a:p>
        </p:txBody>
      </p:sp>
      <p:pic>
        <p:nvPicPr>
          <p:cNvPr id="4" name="내용 개체 틀 3">
            <a:extLst>
              <a:ext uri="{FF2B5EF4-FFF2-40B4-BE49-F238E27FC236}">
                <a16:creationId xmlns:a16="http://schemas.microsoft.com/office/drawing/2014/main" id="{67C88F50-68F0-4C99-B156-23B0A3B34FB0}"/>
              </a:ext>
            </a:extLst>
          </p:cNvPr>
          <p:cNvPicPr>
            <a:picLocks noGrp="1"/>
          </p:cNvPicPr>
          <p:nvPr>
            <p:ph idx="1"/>
          </p:nvPr>
        </p:nvPicPr>
        <p:blipFill>
          <a:blip r:embed="rId2"/>
          <a:stretch>
            <a:fillRect/>
          </a:stretch>
        </p:blipFill>
        <p:spPr>
          <a:xfrm>
            <a:off x="351638" y="2101882"/>
            <a:ext cx="11300669" cy="2948290"/>
          </a:xfrm>
          <a:prstGeom prst="rect">
            <a:avLst/>
          </a:prstGeom>
        </p:spPr>
      </p:pic>
    </p:spTree>
    <p:extLst>
      <p:ext uri="{BB962C8B-B14F-4D97-AF65-F5344CB8AC3E}">
        <p14:creationId xmlns:p14="http://schemas.microsoft.com/office/powerpoint/2010/main" val="31085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575393-776F-4E24-9DD5-E3E49189D8C4}"/>
              </a:ext>
            </a:extLst>
          </p:cNvPr>
          <p:cNvSpPr>
            <a:spLocks noGrp="1"/>
          </p:cNvSpPr>
          <p:nvPr>
            <p:ph type="title"/>
          </p:nvPr>
        </p:nvSpPr>
        <p:spPr>
          <a:xfrm>
            <a:off x="838200" y="365126"/>
            <a:ext cx="10515600" cy="842890"/>
          </a:xfrm>
        </p:spPr>
        <p:txBody>
          <a:bodyPr/>
          <a:lstStyle/>
          <a:p>
            <a:pPr algn="ctr"/>
            <a:r>
              <a:rPr lang="en-US" altLang="ko-KR" dirty="0"/>
              <a:t>Demonstration of the Project Cont.</a:t>
            </a:r>
            <a:endParaRPr lang="ko-KR" altLang="en-US" dirty="0"/>
          </a:p>
        </p:txBody>
      </p:sp>
      <p:sp>
        <p:nvSpPr>
          <p:cNvPr id="4" name="TextBox 3">
            <a:extLst>
              <a:ext uri="{FF2B5EF4-FFF2-40B4-BE49-F238E27FC236}">
                <a16:creationId xmlns:a16="http://schemas.microsoft.com/office/drawing/2014/main" id="{587A989D-8450-4B39-95A4-04A3E2DEF223}"/>
              </a:ext>
            </a:extLst>
          </p:cNvPr>
          <p:cNvSpPr txBox="1"/>
          <p:nvPr/>
        </p:nvSpPr>
        <p:spPr>
          <a:xfrm>
            <a:off x="4438241" y="1608362"/>
            <a:ext cx="2157835" cy="646331"/>
          </a:xfrm>
          <a:prstGeom prst="rect">
            <a:avLst/>
          </a:prstGeom>
          <a:noFill/>
        </p:spPr>
        <p:txBody>
          <a:bodyPr wrap="none" rtlCol="0">
            <a:spAutoFit/>
          </a:bodyPr>
          <a:lstStyle/>
          <a:p>
            <a:r>
              <a:rPr lang="en-US" altLang="ko-KR" b="1" dirty="0"/>
              <a:t>Driver Login Page</a:t>
            </a:r>
          </a:p>
          <a:p>
            <a:endParaRPr lang="ko-KR" altLang="en-US" dirty="0"/>
          </a:p>
        </p:txBody>
      </p:sp>
      <p:pic>
        <p:nvPicPr>
          <p:cNvPr id="5" name="그림 4">
            <a:extLst>
              <a:ext uri="{FF2B5EF4-FFF2-40B4-BE49-F238E27FC236}">
                <a16:creationId xmlns:a16="http://schemas.microsoft.com/office/drawing/2014/main" id="{24041AE1-6EBF-4E1B-ADC3-D8E45587879A}"/>
              </a:ext>
            </a:extLst>
          </p:cNvPr>
          <p:cNvPicPr>
            <a:picLocks noChangeAspect="1"/>
          </p:cNvPicPr>
          <p:nvPr/>
        </p:nvPicPr>
        <p:blipFill>
          <a:blip r:embed="rId2"/>
          <a:stretch>
            <a:fillRect/>
          </a:stretch>
        </p:blipFill>
        <p:spPr>
          <a:xfrm>
            <a:off x="2926359" y="2011413"/>
            <a:ext cx="5181600" cy="4438650"/>
          </a:xfrm>
          <a:prstGeom prst="rect">
            <a:avLst/>
          </a:prstGeom>
        </p:spPr>
      </p:pic>
    </p:spTree>
    <p:extLst>
      <p:ext uri="{BB962C8B-B14F-4D97-AF65-F5344CB8AC3E}">
        <p14:creationId xmlns:p14="http://schemas.microsoft.com/office/powerpoint/2010/main" val="250772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2EFD7D-D243-4432-86A5-C8063F85FA3B}"/>
              </a:ext>
            </a:extLst>
          </p:cNvPr>
          <p:cNvSpPr>
            <a:spLocks noGrp="1"/>
          </p:cNvSpPr>
          <p:nvPr>
            <p:ph type="title"/>
          </p:nvPr>
        </p:nvSpPr>
        <p:spPr>
          <a:xfrm>
            <a:off x="772297" y="238940"/>
            <a:ext cx="10515600" cy="749601"/>
          </a:xfrm>
        </p:spPr>
        <p:txBody>
          <a:bodyPr/>
          <a:lstStyle/>
          <a:p>
            <a:pPr algn="ctr"/>
            <a:r>
              <a:rPr lang="en-US" altLang="ko-KR" dirty="0"/>
              <a:t>My Booking List</a:t>
            </a:r>
            <a:endParaRPr lang="ko-KR" altLang="en-US" dirty="0"/>
          </a:p>
        </p:txBody>
      </p:sp>
      <p:pic>
        <p:nvPicPr>
          <p:cNvPr id="4" name="내용 개체 틀 3">
            <a:extLst>
              <a:ext uri="{FF2B5EF4-FFF2-40B4-BE49-F238E27FC236}">
                <a16:creationId xmlns:a16="http://schemas.microsoft.com/office/drawing/2014/main" id="{5C75D7F8-A781-4B00-84B2-ADDDDC485E7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1055" y="988541"/>
            <a:ext cx="9978081" cy="2801551"/>
          </a:xfrm>
          <a:prstGeom prst="rect">
            <a:avLst/>
          </a:prstGeom>
        </p:spPr>
      </p:pic>
      <p:pic>
        <p:nvPicPr>
          <p:cNvPr id="3" name="그림 2">
            <a:extLst>
              <a:ext uri="{FF2B5EF4-FFF2-40B4-BE49-F238E27FC236}">
                <a16:creationId xmlns:a16="http://schemas.microsoft.com/office/drawing/2014/main" id="{C9730397-49FF-4E3A-BE5C-C549148947C2}"/>
              </a:ext>
            </a:extLst>
          </p:cNvPr>
          <p:cNvPicPr>
            <a:picLocks noChangeAspect="1"/>
          </p:cNvPicPr>
          <p:nvPr/>
        </p:nvPicPr>
        <p:blipFill>
          <a:blip r:embed="rId3"/>
          <a:stretch>
            <a:fillRect/>
          </a:stretch>
        </p:blipFill>
        <p:spPr>
          <a:xfrm>
            <a:off x="1450807" y="3950258"/>
            <a:ext cx="9290385" cy="2099170"/>
          </a:xfrm>
          <a:prstGeom prst="rect">
            <a:avLst/>
          </a:prstGeom>
        </p:spPr>
      </p:pic>
    </p:spTree>
    <p:extLst>
      <p:ext uri="{BB962C8B-B14F-4D97-AF65-F5344CB8AC3E}">
        <p14:creationId xmlns:p14="http://schemas.microsoft.com/office/powerpoint/2010/main" val="229223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077702-52BF-4C34-B084-F4E79E060009}"/>
              </a:ext>
            </a:extLst>
          </p:cNvPr>
          <p:cNvSpPr>
            <a:spLocks noGrp="1"/>
          </p:cNvSpPr>
          <p:nvPr>
            <p:ph type="title"/>
          </p:nvPr>
        </p:nvSpPr>
        <p:spPr/>
        <p:txBody>
          <a:bodyPr/>
          <a:lstStyle/>
          <a:p>
            <a:r>
              <a:rPr lang="en-US" altLang="ko-KR" dirty="0"/>
              <a:t>Contents</a:t>
            </a:r>
            <a:endParaRPr lang="ko-KR" altLang="en-US" dirty="0"/>
          </a:p>
        </p:txBody>
      </p:sp>
      <p:sp>
        <p:nvSpPr>
          <p:cNvPr id="3" name="내용 개체 틀 2">
            <a:extLst>
              <a:ext uri="{FF2B5EF4-FFF2-40B4-BE49-F238E27FC236}">
                <a16:creationId xmlns:a16="http://schemas.microsoft.com/office/drawing/2014/main" id="{B76484A0-FA84-4D3F-9298-DA338514CCF2}"/>
              </a:ext>
            </a:extLst>
          </p:cNvPr>
          <p:cNvSpPr>
            <a:spLocks noGrp="1"/>
          </p:cNvSpPr>
          <p:nvPr>
            <p:ph idx="1"/>
          </p:nvPr>
        </p:nvSpPr>
        <p:spPr/>
        <p:txBody>
          <a:bodyPr>
            <a:normAutofit/>
          </a:bodyPr>
          <a:lstStyle/>
          <a:p>
            <a:r>
              <a:rPr lang="en-US" altLang="ko-KR" dirty="0"/>
              <a:t>Introduction</a:t>
            </a:r>
          </a:p>
          <a:p>
            <a:r>
              <a:rPr lang="en-US" altLang="ko-KR" dirty="0"/>
              <a:t>Motivation</a:t>
            </a:r>
          </a:p>
          <a:p>
            <a:r>
              <a:rPr lang="en-US" altLang="ko-KR" dirty="0"/>
              <a:t>Methodology</a:t>
            </a:r>
          </a:p>
          <a:p>
            <a:r>
              <a:rPr lang="en-US" altLang="ko-KR" dirty="0"/>
              <a:t>Goal of the Project</a:t>
            </a:r>
          </a:p>
          <a:p>
            <a:r>
              <a:rPr lang="en-US" altLang="ko-KR" dirty="0"/>
              <a:t>Project Details</a:t>
            </a:r>
          </a:p>
          <a:p>
            <a:pPr lvl="1"/>
            <a:r>
              <a:rPr lang="en-US" altLang="ko-KR" dirty="0"/>
              <a:t>Demonstration of the Project</a:t>
            </a:r>
          </a:p>
          <a:p>
            <a:r>
              <a:rPr lang="en-US" altLang="ko-KR" dirty="0"/>
              <a:t>Conclusion</a:t>
            </a:r>
          </a:p>
          <a:p>
            <a:endParaRPr lang="ko-KR" altLang="en-US" dirty="0"/>
          </a:p>
        </p:txBody>
      </p:sp>
    </p:spTree>
    <p:extLst>
      <p:ext uri="{BB962C8B-B14F-4D97-AF65-F5344CB8AC3E}">
        <p14:creationId xmlns:p14="http://schemas.microsoft.com/office/powerpoint/2010/main" val="1103883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8171CC-3CD7-4E31-9061-D48E3B5DAA0F}"/>
              </a:ext>
            </a:extLst>
          </p:cNvPr>
          <p:cNvSpPr>
            <a:spLocks noGrp="1"/>
          </p:cNvSpPr>
          <p:nvPr>
            <p:ph type="title"/>
          </p:nvPr>
        </p:nvSpPr>
        <p:spPr>
          <a:xfrm>
            <a:off x="485862" y="407071"/>
            <a:ext cx="10515600" cy="842890"/>
          </a:xfrm>
        </p:spPr>
        <p:txBody>
          <a:bodyPr>
            <a:normAutofit fontScale="90000"/>
          </a:bodyPr>
          <a:lstStyle/>
          <a:p>
            <a:pPr algn="ctr"/>
            <a:r>
              <a:rPr lang="en-US" altLang="ko-KR" dirty="0"/>
              <a:t>Demonstration of the Project Cont.</a:t>
            </a:r>
            <a:br>
              <a:rPr lang="en-US" altLang="ko-KR" b="1" dirty="0"/>
            </a:br>
            <a:endParaRPr lang="ko-KR" altLang="en-US" dirty="0"/>
          </a:p>
        </p:txBody>
      </p:sp>
      <p:sp>
        <p:nvSpPr>
          <p:cNvPr id="5" name="TextBox 4">
            <a:extLst>
              <a:ext uri="{FF2B5EF4-FFF2-40B4-BE49-F238E27FC236}">
                <a16:creationId xmlns:a16="http://schemas.microsoft.com/office/drawing/2014/main" id="{7D052E5E-C579-4A07-BF6C-7493DD029D17}"/>
              </a:ext>
            </a:extLst>
          </p:cNvPr>
          <p:cNvSpPr txBox="1"/>
          <p:nvPr/>
        </p:nvSpPr>
        <p:spPr>
          <a:xfrm>
            <a:off x="4790114" y="1003072"/>
            <a:ext cx="2026517" cy="369332"/>
          </a:xfrm>
          <a:prstGeom prst="rect">
            <a:avLst/>
          </a:prstGeom>
          <a:noFill/>
        </p:spPr>
        <p:txBody>
          <a:bodyPr wrap="none" rtlCol="0">
            <a:spAutoFit/>
          </a:bodyPr>
          <a:lstStyle/>
          <a:p>
            <a:r>
              <a:rPr lang="en-US" altLang="ko-KR" dirty="0"/>
              <a:t>Client Login Page</a:t>
            </a:r>
            <a:endParaRPr lang="ko-KR" altLang="en-US" dirty="0"/>
          </a:p>
        </p:txBody>
      </p:sp>
      <p:pic>
        <p:nvPicPr>
          <p:cNvPr id="6" name="내용 개체 틀 5">
            <a:extLst>
              <a:ext uri="{FF2B5EF4-FFF2-40B4-BE49-F238E27FC236}">
                <a16:creationId xmlns:a16="http://schemas.microsoft.com/office/drawing/2014/main" id="{590EDF1C-9EAF-4345-AA85-6FD0841CB989}"/>
              </a:ext>
            </a:extLst>
          </p:cNvPr>
          <p:cNvPicPr>
            <a:picLocks noGrp="1"/>
          </p:cNvPicPr>
          <p:nvPr>
            <p:ph idx="1"/>
          </p:nvPr>
        </p:nvPicPr>
        <p:blipFill>
          <a:blip r:embed="rId2"/>
          <a:stretch>
            <a:fillRect/>
          </a:stretch>
        </p:blipFill>
        <p:spPr>
          <a:xfrm>
            <a:off x="3439487" y="1661020"/>
            <a:ext cx="5053854" cy="4515943"/>
          </a:xfrm>
          <a:prstGeom prst="rect">
            <a:avLst/>
          </a:prstGeom>
        </p:spPr>
      </p:pic>
    </p:spTree>
    <p:extLst>
      <p:ext uri="{BB962C8B-B14F-4D97-AF65-F5344CB8AC3E}">
        <p14:creationId xmlns:p14="http://schemas.microsoft.com/office/powerpoint/2010/main" val="215947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3F80F-75DB-4C10-AB0A-DB1B9FCCBE6A}"/>
              </a:ext>
            </a:extLst>
          </p:cNvPr>
          <p:cNvSpPr>
            <a:spLocks noGrp="1"/>
          </p:cNvSpPr>
          <p:nvPr>
            <p:ph type="title"/>
          </p:nvPr>
        </p:nvSpPr>
        <p:spPr>
          <a:xfrm>
            <a:off x="838200" y="176169"/>
            <a:ext cx="10515600" cy="612397"/>
          </a:xfrm>
        </p:spPr>
        <p:txBody>
          <a:bodyPr>
            <a:normAutofit fontScale="90000"/>
          </a:bodyPr>
          <a:lstStyle/>
          <a:p>
            <a:pPr algn="ctr"/>
            <a:r>
              <a:rPr lang="en-US" altLang="ko-KR" dirty="0"/>
              <a:t>Client Create Account Page</a:t>
            </a:r>
            <a:endParaRPr lang="ko-KR" altLang="en-US" dirty="0"/>
          </a:p>
        </p:txBody>
      </p:sp>
      <p:pic>
        <p:nvPicPr>
          <p:cNvPr id="4" name="내용 개체 틀 3">
            <a:extLst>
              <a:ext uri="{FF2B5EF4-FFF2-40B4-BE49-F238E27FC236}">
                <a16:creationId xmlns:a16="http://schemas.microsoft.com/office/drawing/2014/main" id="{43DF64CE-F960-4A9D-B844-B0535A584B01}"/>
              </a:ext>
            </a:extLst>
          </p:cNvPr>
          <p:cNvPicPr>
            <a:picLocks noGrp="1"/>
          </p:cNvPicPr>
          <p:nvPr>
            <p:ph idx="1"/>
          </p:nvPr>
        </p:nvPicPr>
        <p:blipFill>
          <a:blip r:embed="rId2"/>
          <a:stretch>
            <a:fillRect/>
          </a:stretch>
        </p:blipFill>
        <p:spPr>
          <a:xfrm>
            <a:off x="3573710" y="1090568"/>
            <a:ext cx="4806891" cy="5293453"/>
          </a:xfrm>
          <a:prstGeom prst="rect">
            <a:avLst/>
          </a:prstGeom>
        </p:spPr>
      </p:pic>
    </p:spTree>
    <p:extLst>
      <p:ext uri="{BB962C8B-B14F-4D97-AF65-F5344CB8AC3E}">
        <p14:creationId xmlns:p14="http://schemas.microsoft.com/office/powerpoint/2010/main" val="1106389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5D7C1D-C8A0-49FD-B998-89E609BE8CDD}"/>
              </a:ext>
            </a:extLst>
          </p:cNvPr>
          <p:cNvSpPr>
            <a:spLocks noGrp="1"/>
          </p:cNvSpPr>
          <p:nvPr>
            <p:ph type="title"/>
          </p:nvPr>
        </p:nvSpPr>
        <p:spPr/>
        <p:txBody>
          <a:bodyPr/>
          <a:lstStyle/>
          <a:p>
            <a:pPr algn="ctr"/>
            <a:r>
              <a:rPr lang="en-US" altLang="ko-KR" dirty="0"/>
              <a:t>Client Home Page</a:t>
            </a:r>
            <a:endParaRPr lang="ko-KR" altLang="en-US" dirty="0"/>
          </a:p>
        </p:txBody>
      </p:sp>
      <p:pic>
        <p:nvPicPr>
          <p:cNvPr id="4" name="내용 개체 틀 3">
            <a:extLst>
              <a:ext uri="{FF2B5EF4-FFF2-40B4-BE49-F238E27FC236}">
                <a16:creationId xmlns:a16="http://schemas.microsoft.com/office/drawing/2014/main" id="{3A40461C-B714-4DFC-B13A-AEA930F76CCB}"/>
              </a:ext>
            </a:extLst>
          </p:cNvPr>
          <p:cNvPicPr>
            <a:picLocks noGrp="1"/>
          </p:cNvPicPr>
          <p:nvPr>
            <p:ph idx="1"/>
          </p:nvPr>
        </p:nvPicPr>
        <p:blipFill>
          <a:blip r:embed="rId2"/>
          <a:stretch>
            <a:fillRect/>
          </a:stretch>
        </p:blipFill>
        <p:spPr>
          <a:xfrm>
            <a:off x="1519678" y="1825625"/>
            <a:ext cx="9152643" cy="4351338"/>
          </a:xfrm>
          <a:prstGeom prst="rect">
            <a:avLst/>
          </a:prstGeom>
        </p:spPr>
      </p:pic>
    </p:spTree>
    <p:extLst>
      <p:ext uri="{BB962C8B-B14F-4D97-AF65-F5344CB8AC3E}">
        <p14:creationId xmlns:p14="http://schemas.microsoft.com/office/powerpoint/2010/main" val="2924038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3883F5-B1DD-43CA-8A2F-FC5CE16BC566}"/>
              </a:ext>
            </a:extLst>
          </p:cNvPr>
          <p:cNvSpPr>
            <a:spLocks noGrp="1"/>
          </p:cNvSpPr>
          <p:nvPr>
            <p:ph type="title"/>
          </p:nvPr>
        </p:nvSpPr>
        <p:spPr/>
        <p:txBody>
          <a:bodyPr/>
          <a:lstStyle/>
          <a:p>
            <a:pPr algn="ctr"/>
            <a:r>
              <a:rPr lang="en-US" altLang="ko-KR" dirty="0"/>
              <a:t>Available Cabs</a:t>
            </a:r>
            <a:endParaRPr lang="ko-KR" altLang="en-US" dirty="0"/>
          </a:p>
        </p:txBody>
      </p:sp>
      <p:pic>
        <p:nvPicPr>
          <p:cNvPr id="4" name="내용 개체 틀 3">
            <a:extLst>
              <a:ext uri="{FF2B5EF4-FFF2-40B4-BE49-F238E27FC236}">
                <a16:creationId xmlns:a16="http://schemas.microsoft.com/office/drawing/2014/main" id="{712578E4-78B2-404F-990C-9BBD0057355E}"/>
              </a:ext>
            </a:extLst>
          </p:cNvPr>
          <p:cNvPicPr>
            <a:picLocks noGrp="1"/>
          </p:cNvPicPr>
          <p:nvPr>
            <p:ph idx="1"/>
          </p:nvPr>
        </p:nvPicPr>
        <p:blipFill>
          <a:blip r:embed="rId2"/>
          <a:stretch>
            <a:fillRect/>
          </a:stretch>
        </p:blipFill>
        <p:spPr>
          <a:xfrm>
            <a:off x="2527799" y="1825625"/>
            <a:ext cx="7136401" cy="4351338"/>
          </a:xfrm>
          <a:prstGeom prst="rect">
            <a:avLst/>
          </a:prstGeom>
        </p:spPr>
      </p:pic>
    </p:spTree>
    <p:extLst>
      <p:ext uri="{BB962C8B-B14F-4D97-AF65-F5344CB8AC3E}">
        <p14:creationId xmlns:p14="http://schemas.microsoft.com/office/powerpoint/2010/main" val="2660578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93B53C-FFB1-401F-8101-3C4030DE933F}"/>
              </a:ext>
            </a:extLst>
          </p:cNvPr>
          <p:cNvSpPr>
            <a:spLocks noGrp="1"/>
          </p:cNvSpPr>
          <p:nvPr>
            <p:ph type="title"/>
          </p:nvPr>
        </p:nvSpPr>
        <p:spPr>
          <a:xfrm>
            <a:off x="838200" y="365125"/>
            <a:ext cx="10515600" cy="1002281"/>
          </a:xfrm>
        </p:spPr>
        <p:txBody>
          <a:bodyPr/>
          <a:lstStyle/>
          <a:p>
            <a:pPr algn="ctr"/>
            <a:r>
              <a:rPr lang="en-US" altLang="ko-KR" dirty="0"/>
              <a:t>Book Cab Page</a:t>
            </a:r>
            <a:endParaRPr lang="ko-KR" altLang="en-US" dirty="0"/>
          </a:p>
        </p:txBody>
      </p:sp>
      <p:pic>
        <p:nvPicPr>
          <p:cNvPr id="4" name="내용 개체 틀 3">
            <a:extLst>
              <a:ext uri="{FF2B5EF4-FFF2-40B4-BE49-F238E27FC236}">
                <a16:creationId xmlns:a16="http://schemas.microsoft.com/office/drawing/2014/main" id="{571D5EDD-F8AA-44E6-AA8E-6526D03094ED}"/>
              </a:ext>
            </a:extLst>
          </p:cNvPr>
          <p:cNvPicPr>
            <a:picLocks noGrp="1"/>
          </p:cNvPicPr>
          <p:nvPr>
            <p:ph idx="1"/>
          </p:nvPr>
        </p:nvPicPr>
        <p:blipFill>
          <a:blip r:embed="rId2"/>
          <a:stretch>
            <a:fillRect/>
          </a:stretch>
        </p:blipFill>
        <p:spPr>
          <a:xfrm>
            <a:off x="1174459" y="1585519"/>
            <a:ext cx="9569741" cy="4282675"/>
          </a:xfrm>
          <a:prstGeom prst="rect">
            <a:avLst/>
          </a:prstGeom>
        </p:spPr>
      </p:pic>
    </p:spTree>
    <p:extLst>
      <p:ext uri="{BB962C8B-B14F-4D97-AF65-F5344CB8AC3E}">
        <p14:creationId xmlns:p14="http://schemas.microsoft.com/office/powerpoint/2010/main" val="3614671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58ACA1-417B-481F-82A1-EC8BC44549D7}"/>
              </a:ext>
            </a:extLst>
          </p:cNvPr>
          <p:cNvSpPr>
            <a:spLocks noGrp="1"/>
          </p:cNvSpPr>
          <p:nvPr>
            <p:ph type="title"/>
          </p:nvPr>
        </p:nvSpPr>
        <p:spPr>
          <a:xfrm>
            <a:off x="838200" y="365126"/>
            <a:ext cx="10515600" cy="759000"/>
          </a:xfrm>
        </p:spPr>
        <p:txBody>
          <a:bodyPr/>
          <a:lstStyle/>
          <a:p>
            <a:pPr algn="ctr"/>
            <a:r>
              <a:rPr lang="en-US" altLang="ko-KR" dirty="0"/>
              <a:t>Booking Details Page</a:t>
            </a:r>
            <a:endParaRPr lang="ko-KR" altLang="en-US" dirty="0"/>
          </a:p>
        </p:txBody>
      </p:sp>
      <p:pic>
        <p:nvPicPr>
          <p:cNvPr id="5" name="그림 4">
            <a:extLst>
              <a:ext uri="{FF2B5EF4-FFF2-40B4-BE49-F238E27FC236}">
                <a16:creationId xmlns:a16="http://schemas.microsoft.com/office/drawing/2014/main" id="{B4BE1C27-45AC-4300-9AFB-030A04F64DEC}"/>
              </a:ext>
            </a:extLst>
          </p:cNvPr>
          <p:cNvPicPr/>
          <p:nvPr/>
        </p:nvPicPr>
        <p:blipFill>
          <a:blip r:embed="rId2"/>
          <a:stretch>
            <a:fillRect/>
          </a:stretch>
        </p:blipFill>
        <p:spPr>
          <a:xfrm>
            <a:off x="3641306" y="1539685"/>
            <a:ext cx="4923854" cy="4752057"/>
          </a:xfrm>
          <a:prstGeom prst="rect">
            <a:avLst/>
          </a:prstGeom>
        </p:spPr>
      </p:pic>
    </p:spTree>
    <p:extLst>
      <p:ext uri="{BB962C8B-B14F-4D97-AF65-F5344CB8AC3E}">
        <p14:creationId xmlns:p14="http://schemas.microsoft.com/office/powerpoint/2010/main" val="2634037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5797461F-27E3-47ED-BA9B-4C3036A6A452}"/>
              </a:ext>
            </a:extLst>
          </p:cNvPr>
          <p:cNvSpPr>
            <a:spLocks noGrp="1"/>
          </p:cNvSpPr>
          <p:nvPr>
            <p:ph idx="1"/>
          </p:nvPr>
        </p:nvSpPr>
        <p:spPr>
          <a:xfrm>
            <a:off x="771787" y="2583809"/>
            <a:ext cx="10582013" cy="845191"/>
          </a:xfrm>
        </p:spPr>
        <p:txBody>
          <a:bodyPr/>
          <a:lstStyle/>
          <a:p>
            <a:pPr marL="0" indent="0" algn="ctr">
              <a:buNone/>
            </a:pPr>
            <a:r>
              <a:rPr lang="en-US" altLang="ko-KR" dirty="0"/>
              <a:t>Thank you for your attention…</a:t>
            </a:r>
            <a:endParaRPr lang="ko-KR" altLang="en-US" dirty="0"/>
          </a:p>
        </p:txBody>
      </p:sp>
      <p:sp>
        <p:nvSpPr>
          <p:cNvPr id="6" name="TextBox 5">
            <a:extLst>
              <a:ext uri="{FF2B5EF4-FFF2-40B4-BE49-F238E27FC236}">
                <a16:creationId xmlns:a16="http://schemas.microsoft.com/office/drawing/2014/main" id="{7A6C37A0-0B71-4C34-8B96-3E0BF357B0E3}"/>
              </a:ext>
            </a:extLst>
          </p:cNvPr>
          <p:cNvSpPr txBox="1"/>
          <p:nvPr/>
        </p:nvSpPr>
        <p:spPr>
          <a:xfrm>
            <a:off x="1250603" y="5992297"/>
            <a:ext cx="9690794" cy="369332"/>
          </a:xfrm>
          <a:prstGeom prst="rect">
            <a:avLst/>
          </a:prstGeom>
          <a:noFill/>
        </p:spPr>
        <p:txBody>
          <a:bodyPr wrap="none" rtlCol="0">
            <a:spAutoFit/>
          </a:bodyPr>
          <a:lstStyle/>
          <a:p>
            <a:r>
              <a:rPr lang="en-US" altLang="ko-KR" dirty="0"/>
              <a:t>Source code is available via this link: </a:t>
            </a:r>
            <a:r>
              <a:rPr lang="en-US" altLang="ko-KR" dirty="0">
                <a:hlinkClick r:id="rId2"/>
              </a:rPr>
              <a:t>https://github.com/Wreckapp/TaxiCallWebApplication</a:t>
            </a:r>
            <a:r>
              <a:rPr lang="en-US" altLang="ko-KR" dirty="0"/>
              <a:t> </a:t>
            </a:r>
            <a:endParaRPr lang="ko-KR" altLang="en-US" dirty="0"/>
          </a:p>
        </p:txBody>
      </p:sp>
    </p:spTree>
    <p:extLst>
      <p:ext uri="{BB962C8B-B14F-4D97-AF65-F5344CB8AC3E}">
        <p14:creationId xmlns:p14="http://schemas.microsoft.com/office/powerpoint/2010/main" val="95604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AC75BF-C32C-45C6-AA85-9E7A905B8AA4}"/>
              </a:ext>
            </a:extLst>
          </p:cNvPr>
          <p:cNvSpPr>
            <a:spLocks noGrp="1"/>
          </p:cNvSpPr>
          <p:nvPr>
            <p:ph type="title"/>
          </p:nvPr>
        </p:nvSpPr>
        <p:spPr>
          <a:xfrm>
            <a:off x="838200" y="167416"/>
            <a:ext cx="10515600" cy="1325563"/>
          </a:xfrm>
        </p:spPr>
        <p:txBody>
          <a:bodyPr/>
          <a:lstStyle/>
          <a:p>
            <a:pPr algn="ctr"/>
            <a:r>
              <a:rPr lang="en-US" altLang="ko-KR" dirty="0"/>
              <a:t>Introduction</a:t>
            </a:r>
            <a:br>
              <a:rPr lang="en-US" altLang="ko-KR" dirty="0"/>
            </a:br>
            <a:endParaRPr lang="ko-KR" altLang="en-US" dirty="0"/>
          </a:p>
        </p:txBody>
      </p:sp>
      <p:sp>
        <p:nvSpPr>
          <p:cNvPr id="3" name="내용 개체 틀 2">
            <a:extLst>
              <a:ext uri="{FF2B5EF4-FFF2-40B4-BE49-F238E27FC236}">
                <a16:creationId xmlns:a16="http://schemas.microsoft.com/office/drawing/2014/main" id="{079FE65E-40DA-4EFC-B6AA-5B792A2F028A}"/>
              </a:ext>
            </a:extLst>
          </p:cNvPr>
          <p:cNvSpPr>
            <a:spLocks noGrp="1"/>
          </p:cNvSpPr>
          <p:nvPr>
            <p:ph idx="1"/>
          </p:nvPr>
        </p:nvSpPr>
        <p:spPr>
          <a:xfrm>
            <a:off x="745921" y="1178615"/>
            <a:ext cx="10515600" cy="5031904"/>
          </a:xfrm>
        </p:spPr>
        <p:txBody>
          <a:bodyPr>
            <a:normAutofit/>
          </a:bodyPr>
          <a:lstStyle/>
          <a:p>
            <a:r>
              <a:rPr lang="en-US" altLang="ko-KR" sz="3200" dirty="0"/>
              <a:t>A web application based on an online Cab booking System that uses PHP language with MySQL Database.</a:t>
            </a:r>
          </a:p>
          <a:p>
            <a:r>
              <a:rPr lang="en-US" altLang="ko-KR" sz="3200" dirty="0"/>
              <a:t>It has a number of features that will allow users to manage and book cabs online.</a:t>
            </a:r>
          </a:p>
          <a:p>
            <a:r>
              <a:rPr lang="en-US" altLang="ko-KR" sz="3200" dirty="0"/>
              <a:t>The concept of web application is all clear. It is the same as real life scenarios and well implemented on it. </a:t>
            </a:r>
          </a:p>
          <a:p>
            <a:r>
              <a:rPr lang="en-US" altLang="ko-KR" sz="3200" dirty="0"/>
              <a:t>In particular, this online Cab booking System in PHP focuses mainly on booking caps and their management.</a:t>
            </a:r>
          </a:p>
        </p:txBody>
      </p:sp>
    </p:spTree>
    <p:extLst>
      <p:ext uri="{BB962C8B-B14F-4D97-AF65-F5344CB8AC3E}">
        <p14:creationId xmlns:p14="http://schemas.microsoft.com/office/powerpoint/2010/main" val="382052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69A5A4-3260-4182-B37F-B02CD9EDDFE8}"/>
              </a:ext>
            </a:extLst>
          </p:cNvPr>
          <p:cNvSpPr>
            <a:spLocks noGrp="1"/>
          </p:cNvSpPr>
          <p:nvPr>
            <p:ph type="title"/>
          </p:nvPr>
        </p:nvSpPr>
        <p:spPr/>
        <p:txBody>
          <a:bodyPr/>
          <a:lstStyle/>
          <a:p>
            <a:pPr algn="ctr"/>
            <a:r>
              <a:rPr lang="en-US" altLang="ko-KR" dirty="0"/>
              <a:t>Motivation</a:t>
            </a:r>
            <a:br>
              <a:rPr lang="en-US" altLang="ko-KR" dirty="0"/>
            </a:br>
            <a:endParaRPr lang="ko-KR" altLang="en-US" dirty="0"/>
          </a:p>
        </p:txBody>
      </p:sp>
      <p:sp>
        <p:nvSpPr>
          <p:cNvPr id="3" name="내용 개체 틀 2">
            <a:extLst>
              <a:ext uri="{FF2B5EF4-FFF2-40B4-BE49-F238E27FC236}">
                <a16:creationId xmlns:a16="http://schemas.microsoft.com/office/drawing/2014/main" id="{67FD6C69-66F8-4597-AFB7-E38ED4368255}"/>
              </a:ext>
            </a:extLst>
          </p:cNvPr>
          <p:cNvSpPr>
            <a:spLocks noGrp="1"/>
          </p:cNvSpPr>
          <p:nvPr>
            <p:ph idx="1"/>
          </p:nvPr>
        </p:nvSpPr>
        <p:spPr>
          <a:xfrm>
            <a:off x="545284" y="1568741"/>
            <a:ext cx="10808516" cy="1493240"/>
          </a:xfrm>
        </p:spPr>
        <p:txBody>
          <a:bodyPr>
            <a:normAutofit fontScale="85000" lnSpcReduction="20000"/>
          </a:bodyPr>
          <a:lstStyle/>
          <a:p>
            <a:r>
              <a:rPr lang="en-US" altLang="ko-KR" sz="3900" dirty="0"/>
              <a:t>Making a bridge between clients and drivers.</a:t>
            </a:r>
          </a:p>
          <a:p>
            <a:r>
              <a:rPr lang="en-US" altLang="ko-KR" sz="3900" dirty="0"/>
              <a:t>Easy and safe web app</a:t>
            </a:r>
          </a:p>
          <a:p>
            <a:r>
              <a:rPr lang="en-US" altLang="ko-KR" sz="3900" dirty="0"/>
              <a:t>Implementation PHP</a:t>
            </a:r>
          </a:p>
          <a:p>
            <a:endParaRPr lang="en-US" altLang="ko-KR" sz="3200" dirty="0"/>
          </a:p>
          <a:p>
            <a:endParaRPr lang="ko-KR" altLang="en-US" sz="3200" dirty="0"/>
          </a:p>
        </p:txBody>
      </p:sp>
    </p:spTree>
    <p:extLst>
      <p:ext uri="{BB962C8B-B14F-4D97-AF65-F5344CB8AC3E}">
        <p14:creationId xmlns:p14="http://schemas.microsoft.com/office/powerpoint/2010/main" val="394061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3EA6AA-DDF6-4913-88AE-8C09F3B95D52}"/>
              </a:ext>
            </a:extLst>
          </p:cNvPr>
          <p:cNvSpPr>
            <a:spLocks noGrp="1"/>
          </p:cNvSpPr>
          <p:nvPr>
            <p:ph type="title"/>
          </p:nvPr>
        </p:nvSpPr>
        <p:spPr/>
        <p:txBody>
          <a:bodyPr>
            <a:normAutofit fontScale="90000"/>
          </a:bodyPr>
          <a:lstStyle/>
          <a:p>
            <a:pPr algn="ctr"/>
            <a:r>
              <a:rPr lang="en-US" altLang="ko-KR" dirty="0"/>
              <a:t>Methodology</a:t>
            </a:r>
            <a:br>
              <a:rPr lang="en-US" altLang="ko-KR" dirty="0"/>
            </a:br>
            <a:br>
              <a:rPr lang="en-US" altLang="ko-KR" dirty="0"/>
            </a:br>
            <a:endParaRPr lang="ko-KR" altLang="en-US" dirty="0"/>
          </a:p>
        </p:txBody>
      </p:sp>
      <p:sp>
        <p:nvSpPr>
          <p:cNvPr id="3" name="내용 개체 틀 2">
            <a:extLst>
              <a:ext uri="{FF2B5EF4-FFF2-40B4-BE49-F238E27FC236}">
                <a16:creationId xmlns:a16="http://schemas.microsoft.com/office/drawing/2014/main" id="{D812106E-A398-490A-BA5F-B0EA8C8F758C}"/>
              </a:ext>
            </a:extLst>
          </p:cNvPr>
          <p:cNvSpPr>
            <a:spLocks noGrp="1"/>
          </p:cNvSpPr>
          <p:nvPr>
            <p:ph idx="1"/>
          </p:nvPr>
        </p:nvSpPr>
        <p:spPr>
          <a:xfrm>
            <a:off x="838200" y="1199626"/>
            <a:ext cx="10515600" cy="5153506"/>
          </a:xfrm>
        </p:spPr>
        <p:txBody>
          <a:bodyPr/>
          <a:lstStyle/>
          <a:p>
            <a:r>
              <a:rPr lang="en-US" altLang="ko-KR" dirty="0"/>
              <a:t>PHP</a:t>
            </a:r>
          </a:p>
          <a:p>
            <a:r>
              <a:rPr lang="en-US" altLang="ko-KR" dirty="0"/>
              <a:t>CSS</a:t>
            </a:r>
          </a:p>
          <a:p>
            <a:r>
              <a:rPr lang="en-US" altLang="ko-KR" dirty="0"/>
              <a:t>Windows OS</a:t>
            </a:r>
          </a:p>
          <a:p>
            <a:r>
              <a:rPr lang="en-US" altLang="ko-KR" dirty="0"/>
              <a:t>Web APP</a:t>
            </a:r>
          </a:p>
          <a:p>
            <a:r>
              <a:rPr lang="en-US" altLang="ko-KR" dirty="0"/>
              <a:t>XAMPP for Web Deployment</a:t>
            </a:r>
          </a:p>
          <a:p>
            <a:endParaRPr lang="en-US" altLang="ko-KR" dirty="0"/>
          </a:p>
          <a:p>
            <a:endParaRPr lang="ko-KR" altLang="en-US" dirty="0"/>
          </a:p>
        </p:txBody>
      </p:sp>
    </p:spTree>
    <p:extLst>
      <p:ext uri="{BB962C8B-B14F-4D97-AF65-F5344CB8AC3E}">
        <p14:creationId xmlns:p14="http://schemas.microsoft.com/office/powerpoint/2010/main" val="90087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013EDA-BC73-4DCA-BB2D-87DDB7D9CDBC}"/>
              </a:ext>
            </a:extLst>
          </p:cNvPr>
          <p:cNvSpPr>
            <a:spLocks noGrp="1"/>
          </p:cNvSpPr>
          <p:nvPr>
            <p:ph type="title"/>
          </p:nvPr>
        </p:nvSpPr>
        <p:spPr/>
        <p:txBody>
          <a:bodyPr/>
          <a:lstStyle/>
          <a:p>
            <a:pPr algn="ctr"/>
            <a:r>
              <a:rPr lang="en-US" altLang="ko-KR" dirty="0"/>
              <a:t>Goal of the Project</a:t>
            </a:r>
            <a:br>
              <a:rPr lang="en-US" altLang="ko-KR" dirty="0"/>
            </a:br>
            <a:endParaRPr lang="ko-KR" altLang="en-US" dirty="0"/>
          </a:p>
        </p:txBody>
      </p:sp>
      <p:sp>
        <p:nvSpPr>
          <p:cNvPr id="3" name="내용 개체 틀 2">
            <a:extLst>
              <a:ext uri="{FF2B5EF4-FFF2-40B4-BE49-F238E27FC236}">
                <a16:creationId xmlns:a16="http://schemas.microsoft.com/office/drawing/2014/main" id="{7212F049-B43D-4302-B4DE-301FC8C0ED6A}"/>
              </a:ext>
            </a:extLst>
          </p:cNvPr>
          <p:cNvSpPr>
            <a:spLocks noGrp="1"/>
          </p:cNvSpPr>
          <p:nvPr>
            <p:ph idx="1"/>
          </p:nvPr>
        </p:nvSpPr>
        <p:spPr/>
        <p:txBody>
          <a:bodyPr/>
          <a:lstStyle/>
          <a:p>
            <a:r>
              <a:rPr lang="en-US" altLang="ko-KR" dirty="0"/>
              <a:t>Making web app for admin, drivers and clients.</a:t>
            </a:r>
          </a:p>
          <a:p>
            <a:r>
              <a:rPr lang="en-US" altLang="ko-KR" dirty="0"/>
              <a:t>Developing pick and drop (taxi) service for clients.</a:t>
            </a:r>
          </a:p>
        </p:txBody>
      </p:sp>
    </p:spTree>
    <p:extLst>
      <p:ext uri="{BB962C8B-B14F-4D97-AF65-F5344CB8AC3E}">
        <p14:creationId xmlns:p14="http://schemas.microsoft.com/office/powerpoint/2010/main" val="3422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92F3CF-F051-473D-9872-A4BA695DD7A3}"/>
              </a:ext>
            </a:extLst>
          </p:cNvPr>
          <p:cNvSpPr>
            <a:spLocks noGrp="1"/>
          </p:cNvSpPr>
          <p:nvPr>
            <p:ph type="title"/>
          </p:nvPr>
        </p:nvSpPr>
        <p:spPr>
          <a:xfrm>
            <a:off x="838200" y="365126"/>
            <a:ext cx="10515600" cy="315912"/>
          </a:xfrm>
        </p:spPr>
        <p:txBody>
          <a:bodyPr>
            <a:normAutofit fontScale="90000"/>
          </a:bodyPr>
          <a:lstStyle/>
          <a:p>
            <a:pPr algn="ctr"/>
            <a:r>
              <a:rPr lang="en-US" altLang="ko-KR" dirty="0"/>
              <a:t>Project Details</a:t>
            </a:r>
            <a:endParaRPr lang="ko-KR" altLang="en-US" dirty="0"/>
          </a:p>
        </p:txBody>
      </p:sp>
      <p:pic>
        <p:nvPicPr>
          <p:cNvPr id="4" name="내용 개체 틀 3">
            <a:extLst>
              <a:ext uri="{FF2B5EF4-FFF2-40B4-BE49-F238E27FC236}">
                <a16:creationId xmlns:a16="http://schemas.microsoft.com/office/drawing/2014/main" id="{91EBFDF7-146D-4DD9-BF9F-4BE2EB1F612A}"/>
              </a:ext>
            </a:extLst>
          </p:cNvPr>
          <p:cNvPicPr>
            <a:picLocks noGrp="1" noChangeAspect="1"/>
          </p:cNvPicPr>
          <p:nvPr>
            <p:ph idx="1"/>
          </p:nvPr>
        </p:nvPicPr>
        <p:blipFill>
          <a:blip r:embed="rId2"/>
          <a:stretch>
            <a:fillRect/>
          </a:stretch>
        </p:blipFill>
        <p:spPr>
          <a:xfrm>
            <a:off x="5036265" y="1136822"/>
            <a:ext cx="6235157" cy="5089568"/>
          </a:xfrm>
          <a:prstGeom prst="rect">
            <a:avLst/>
          </a:prstGeom>
        </p:spPr>
      </p:pic>
      <p:sp>
        <p:nvSpPr>
          <p:cNvPr id="5" name="TextBox 4">
            <a:extLst>
              <a:ext uri="{FF2B5EF4-FFF2-40B4-BE49-F238E27FC236}">
                <a16:creationId xmlns:a16="http://schemas.microsoft.com/office/drawing/2014/main" id="{C6E8FEDD-0332-4D77-BDF1-B32EF5DF359C}"/>
              </a:ext>
            </a:extLst>
          </p:cNvPr>
          <p:cNvSpPr txBox="1"/>
          <p:nvPr/>
        </p:nvSpPr>
        <p:spPr>
          <a:xfrm>
            <a:off x="502508" y="1911180"/>
            <a:ext cx="4250725" cy="3416320"/>
          </a:xfrm>
          <a:prstGeom prst="rect">
            <a:avLst/>
          </a:prstGeom>
          <a:noFill/>
        </p:spPr>
        <p:txBody>
          <a:bodyPr wrap="square" rtlCol="0">
            <a:spAutoFit/>
          </a:bodyPr>
          <a:lstStyle/>
          <a:p>
            <a:r>
              <a:rPr lang="en-US" altLang="ko-KR" dirty="0"/>
              <a:t>XAMPP is a free and open-source cross-platform web server solution stack package developed by Apache Friends, consisting mainly of the Apache HTTP Server, MariaDB database, and interpreters for scripts written in the PHP and Perl programming languages. Since most actual web server deployments use the same components as XAMPP, it makes transitioning from a local test server to a live server possible.</a:t>
            </a:r>
            <a:endParaRPr lang="ko-KR" altLang="en-US" dirty="0"/>
          </a:p>
        </p:txBody>
      </p:sp>
    </p:spTree>
    <p:extLst>
      <p:ext uri="{BB962C8B-B14F-4D97-AF65-F5344CB8AC3E}">
        <p14:creationId xmlns:p14="http://schemas.microsoft.com/office/powerpoint/2010/main" val="266041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E4C0FD-90D4-4F98-8AF4-02AF6D12B2BF}"/>
              </a:ext>
            </a:extLst>
          </p:cNvPr>
          <p:cNvSpPr>
            <a:spLocks noGrp="1"/>
          </p:cNvSpPr>
          <p:nvPr>
            <p:ph type="title"/>
          </p:nvPr>
        </p:nvSpPr>
        <p:spPr>
          <a:xfrm>
            <a:off x="838200" y="365125"/>
            <a:ext cx="10515600" cy="466897"/>
          </a:xfrm>
        </p:spPr>
        <p:txBody>
          <a:bodyPr>
            <a:normAutofit fontScale="90000"/>
          </a:bodyPr>
          <a:lstStyle/>
          <a:p>
            <a:pPr algn="ctr"/>
            <a:r>
              <a:rPr lang="en-US" altLang="ko-KR" dirty="0"/>
              <a:t>Project Details</a:t>
            </a:r>
            <a:endParaRPr lang="ko-KR" altLang="en-US" dirty="0"/>
          </a:p>
        </p:txBody>
      </p:sp>
      <p:pic>
        <p:nvPicPr>
          <p:cNvPr id="4" name="내용 개체 틀 3">
            <a:extLst>
              <a:ext uri="{FF2B5EF4-FFF2-40B4-BE49-F238E27FC236}">
                <a16:creationId xmlns:a16="http://schemas.microsoft.com/office/drawing/2014/main" id="{FD0A5111-47B4-4266-8045-6FCA937D62BC}"/>
              </a:ext>
            </a:extLst>
          </p:cNvPr>
          <p:cNvPicPr>
            <a:picLocks noGrp="1" noChangeAspect="1"/>
          </p:cNvPicPr>
          <p:nvPr>
            <p:ph idx="1"/>
          </p:nvPr>
        </p:nvPicPr>
        <p:blipFill>
          <a:blip r:embed="rId2"/>
          <a:stretch>
            <a:fillRect/>
          </a:stretch>
        </p:blipFill>
        <p:spPr>
          <a:xfrm>
            <a:off x="764060" y="1541192"/>
            <a:ext cx="10515600" cy="4030515"/>
          </a:xfrm>
          <a:prstGeom prst="rect">
            <a:avLst/>
          </a:prstGeom>
        </p:spPr>
      </p:pic>
      <p:sp>
        <p:nvSpPr>
          <p:cNvPr id="5" name="직사각형 4">
            <a:extLst>
              <a:ext uri="{FF2B5EF4-FFF2-40B4-BE49-F238E27FC236}">
                <a16:creationId xmlns:a16="http://schemas.microsoft.com/office/drawing/2014/main" id="{24C30123-89BA-4B36-B327-3C472C0A5ECE}"/>
              </a:ext>
            </a:extLst>
          </p:cNvPr>
          <p:cNvSpPr/>
          <p:nvPr/>
        </p:nvSpPr>
        <p:spPr>
          <a:xfrm>
            <a:off x="3781167" y="3896498"/>
            <a:ext cx="1383956" cy="37894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95463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B3A49C-482F-4360-963A-B917961D300F}"/>
              </a:ext>
            </a:extLst>
          </p:cNvPr>
          <p:cNvSpPr>
            <a:spLocks noGrp="1"/>
          </p:cNvSpPr>
          <p:nvPr>
            <p:ph type="title"/>
          </p:nvPr>
        </p:nvSpPr>
        <p:spPr/>
        <p:txBody>
          <a:bodyPr/>
          <a:lstStyle/>
          <a:p>
            <a:pPr algn="ctr"/>
            <a:r>
              <a:rPr lang="en-US" altLang="ko-KR" dirty="0"/>
              <a:t>Database View</a:t>
            </a:r>
            <a:endParaRPr lang="ko-KR" altLang="en-US" dirty="0"/>
          </a:p>
        </p:txBody>
      </p:sp>
      <p:pic>
        <p:nvPicPr>
          <p:cNvPr id="4" name="내용 개체 틀 3">
            <a:extLst>
              <a:ext uri="{FF2B5EF4-FFF2-40B4-BE49-F238E27FC236}">
                <a16:creationId xmlns:a16="http://schemas.microsoft.com/office/drawing/2014/main" id="{3619CD17-52AE-46B2-A078-7681778AAF3B}"/>
              </a:ext>
            </a:extLst>
          </p:cNvPr>
          <p:cNvPicPr>
            <a:picLocks noGrp="1" noChangeAspect="1"/>
          </p:cNvPicPr>
          <p:nvPr>
            <p:ph idx="1"/>
          </p:nvPr>
        </p:nvPicPr>
        <p:blipFill>
          <a:blip r:embed="rId2"/>
          <a:stretch>
            <a:fillRect/>
          </a:stretch>
        </p:blipFill>
        <p:spPr>
          <a:xfrm>
            <a:off x="1018130" y="1825625"/>
            <a:ext cx="10155740" cy="4351338"/>
          </a:xfrm>
          <a:prstGeom prst="rect">
            <a:avLst/>
          </a:prstGeom>
        </p:spPr>
      </p:pic>
    </p:spTree>
    <p:extLst>
      <p:ext uri="{BB962C8B-B14F-4D97-AF65-F5344CB8AC3E}">
        <p14:creationId xmlns:p14="http://schemas.microsoft.com/office/powerpoint/2010/main" val="113351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361</Words>
  <Application>Microsoft Office PowerPoint</Application>
  <PresentationFormat>와이드스크린</PresentationFormat>
  <Paragraphs>70</Paragraphs>
  <Slides>26</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26</vt:i4>
      </vt:variant>
    </vt:vector>
  </HeadingPairs>
  <TitlesOfParts>
    <vt:vector size="29" baseType="lpstr">
      <vt:lpstr>맑은 고딕</vt:lpstr>
      <vt:lpstr>Arial</vt:lpstr>
      <vt:lpstr>Office 테마</vt:lpstr>
      <vt:lpstr>Final Project Presentation</vt:lpstr>
      <vt:lpstr>Contents</vt:lpstr>
      <vt:lpstr>Introduction </vt:lpstr>
      <vt:lpstr>Motivation </vt:lpstr>
      <vt:lpstr>Methodology  </vt:lpstr>
      <vt:lpstr>Goal of the Project </vt:lpstr>
      <vt:lpstr>Project Details</vt:lpstr>
      <vt:lpstr>Project Details</vt:lpstr>
      <vt:lpstr>Database View</vt:lpstr>
      <vt:lpstr>Project Details </vt:lpstr>
      <vt:lpstr>Demonstration of the Project </vt:lpstr>
      <vt:lpstr>Dashboard Page </vt:lpstr>
      <vt:lpstr>Manage category </vt:lpstr>
      <vt:lpstr>Cab Management </vt:lpstr>
      <vt:lpstr>View bookings </vt:lpstr>
      <vt:lpstr>Registered Clients </vt:lpstr>
      <vt:lpstr>System Users </vt:lpstr>
      <vt:lpstr>Demonstration of the Project Cont.</vt:lpstr>
      <vt:lpstr>My Booking List</vt:lpstr>
      <vt:lpstr>Demonstration of the Project Cont. </vt:lpstr>
      <vt:lpstr>Client Create Account Page</vt:lpstr>
      <vt:lpstr>Client Home Page</vt:lpstr>
      <vt:lpstr>Available Cabs</vt:lpstr>
      <vt:lpstr>Book Cab Page</vt:lpstr>
      <vt:lpstr>Booking Details Page</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admin</dc:creator>
  <cp:lastModifiedBy>admin</cp:lastModifiedBy>
  <cp:revision>10</cp:revision>
  <dcterms:created xsi:type="dcterms:W3CDTF">2022-06-26T18:33:10Z</dcterms:created>
  <dcterms:modified xsi:type="dcterms:W3CDTF">2022-06-26T20:44:27Z</dcterms:modified>
</cp:coreProperties>
</file>