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417" autoAdjust="0"/>
  </p:normalViewPr>
  <p:slideViewPr>
    <p:cSldViewPr snapToGrid="0">
      <p:cViewPr varScale="1">
        <p:scale>
          <a:sx n="133" d="100"/>
          <a:sy n="133" d="100"/>
        </p:scale>
        <p:origin x="13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428DF-87B9-415C-84BD-39B30BB36FBB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9C0C2-5236-46FE-B6B4-61C47A1BE6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999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0C2-5236-46FE-B6B4-61C47A1BE6B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111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4F34-9EF9-B791-01FA-3F83371B2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E6C64-FF36-9812-178F-C77C8A6D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AEB3-3638-1A44-A588-12F2A7F3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8896-EBF8-884C-40FB-62BC6D48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5B77-6641-93D0-5C3F-327EAC12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809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ED6F-43C8-8C00-9903-A7FB0152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054A2-DD31-A0D7-DACB-1F2D8D92C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2E3CB-1A4F-8A86-4D9A-42A85A3F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9783-5D80-780E-8BD4-F0684355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E409-6A73-132C-12A7-68E17472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94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0929F-6E22-DF8E-2D88-6417CF5EE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31F95-7F99-D5E1-0F0E-FA648A8D8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38F9-39FF-57FE-4A3C-8896D6F1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655B-5346-CB30-709B-A53B7A90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70ADD-FDB2-182B-3CF4-3595F28A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2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CD12-5A88-E11B-96BE-3F35994B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6182-823D-0131-B885-B93846D1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9C8D-DD28-3CF6-2590-F7F42F04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FB10-FA11-DB78-FED1-082B1180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37E1-AA82-3D09-D9D0-30930545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84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D33C-4703-57E3-00A6-956330FF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A03F4-FC23-2FBB-A29A-A9622EBF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5CE5-9C5B-52F6-1E22-F2ABE72E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535C-2822-DF3D-1156-DBC60350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0CE6-7E74-6D7F-D4D3-4CDEEC1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3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C184-C531-8221-1141-6DD8F4F8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4D28-1CD1-AECF-41D1-95C7D0BE7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FA92-D5F3-40D2-6324-D53B0019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D40D-0341-28E2-CE30-40EB6DB3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AD7F4-6F2B-4CEC-E731-92149B32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D5F76-724B-004D-0186-A57F7E7C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0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A6B5-016C-82D7-38BC-722957A0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B66A-6C50-FECB-4FBA-730EFBC3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024B8-2658-B710-BD21-54CEA212C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82493-90C0-089B-9E2C-550D473A2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324E4-EA97-7628-8C0A-9ED777089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477A1-0572-C9DD-0440-8836EB28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0E43E-EE76-9841-8B28-1BBDB33A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10367-6733-5FC3-9635-873B423B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93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CD1C-769B-8BA5-B6A2-AAD3F2ED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8B14A-EC76-7E2B-9203-D4E16A82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81ED0-0D50-8A36-704E-6793B4B0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C5B19-CC23-2177-5CFE-19AA33F3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01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CA4AE-520A-FE9A-D340-D6B4E770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49232-2647-4189-FEE0-A2D4732C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35297-9D57-542B-E740-F23D27E3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32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2524-1DBB-AC9F-BD57-FB538310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2481-157B-4530-4A9D-E7F10E77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C4273-697F-B525-DFB8-4779DE682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49CF8-4747-637A-A713-1DA916E5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E28A9-5B42-EF4B-EC38-6FF977FB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A131-0581-311F-9FBA-A337231B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345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EB37-76CC-0278-01C6-600D9CE5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8DF27-3FE4-FE7C-AEB9-F98A113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01C31-FC92-8408-7044-0147E6788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1F84E-39F7-7C22-22E0-E8CC5F3D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95533-5C8E-2613-1AB5-80336FAD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A097-B9AF-6DFE-F576-5611570E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838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367AD-F779-9A2E-F2AB-46F1C531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1422-D8FE-026E-3F50-1DC4D0CE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96E4-5E2F-6924-5D89-4080BDF48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7BF8-6F2D-1BA2-9D6E-061C22BD4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D242-1156-A5BC-FB0A-776495D7C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783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93051F-BC13-B4D9-BAFD-481CBAA5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0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F66C15-12A9-CFB4-F334-9775B2143B6D}"/>
              </a:ext>
            </a:extLst>
          </p:cNvPr>
          <p:cNvSpPr/>
          <p:nvPr/>
        </p:nvSpPr>
        <p:spPr>
          <a:xfrm>
            <a:off x="2667026" y="0"/>
            <a:ext cx="685795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44E7C3-EB6A-672D-962D-6DF6E00BB004}"/>
              </a:ext>
            </a:extLst>
          </p:cNvPr>
          <p:cNvGrpSpPr/>
          <p:nvPr/>
        </p:nvGrpSpPr>
        <p:grpSpPr>
          <a:xfrm>
            <a:off x="3610009" y="921387"/>
            <a:ext cx="4971982" cy="5015225"/>
            <a:chOff x="3242378" y="571519"/>
            <a:chExt cx="5707244" cy="575688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4ED554B-692C-25B9-0E2D-21F37E80DF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4" r="66353" b="69654"/>
            <a:stretch/>
          </p:blipFill>
          <p:spPr>
            <a:xfrm>
              <a:off x="3242378" y="571519"/>
              <a:ext cx="1181082" cy="1174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4EA8449-4F8D-FC0A-AC39-72ABBCCF8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35" t="-197" r="35062" b="69851"/>
            <a:stretch/>
          </p:blipFill>
          <p:spPr>
            <a:xfrm>
              <a:off x="3242378" y="5111501"/>
              <a:ext cx="1181082" cy="11749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16E415-EB3E-94AD-158A-B6491B592B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4" r="66353" b="69654"/>
            <a:stretch/>
          </p:blipFill>
          <p:spPr>
            <a:xfrm>
              <a:off x="3242378" y="2841510"/>
              <a:ext cx="1181082" cy="11749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0A317DC-777E-4045-B4A0-2F96F55A7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35" t="-197" r="35062" b="69851"/>
            <a:stretch/>
          </p:blipFill>
          <p:spPr>
            <a:xfrm>
              <a:off x="5505459" y="571519"/>
              <a:ext cx="1181082" cy="11749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DB7AFA-7540-4128-4849-E0B67FE58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35" t="-197" r="35062" b="69851"/>
            <a:stretch/>
          </p:blipFill>
          <p:spPr>
            <a:xfrm>
              <a:off x="5505459" y="2841510"/>
              <a:ext cx="1181082" cy="11749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1BF9BE-E163-61D4-2E83-2F9C59C92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4" r="66353" b="69654"/>
            <a:stretch/>
          </p:blipFill>
          <p:spPr>
            <a:xfrm>
              <a:off x="5505459" y="5111501"/>
              <a:ext cx="1181082" cy="11749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3FEFD4-4119-373B-5FE5-B0B585AED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35" t="-197" r="35062" b="69851"/>
            <a:stretch/>
          </p:blipFill>
          <p:spPr>
            <a:xfrm>
              <a:off x="7768540" y="5153421"/>
              <a:ext cx="1181082" cy="11749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CBA966C-5FF3-0F10-DB2E-81AE777E71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35" t="-197" r="35062" b="69851"/>
            <a:stretch/>
          </p:blipFill>
          <p:spPr>
            <a:xfrm>
              <a:off x="7768540" y="2841510"/>
              <a:ext cx="1181082" cy="11749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E15B45-9366-DF10-B8CC-3A775BF3E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4" r="66353" b="69654"/>
            <a:stretch/>
          </p:blipFill>
          <p:spPr>
            <a:xfrm>
              <a:off x="7768540" y="571519"/>
              <a:ext cx="1181082" cy="1174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02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F66C15-12A9-CFB4-F334-9775B2143B6D}"/>
              </a:ext>
            </a:extLst>
          </p:cNvPr>
          <p:cNvSpPr/>
          <p:nvPr/>
        </p:nvSpPr>
        <p:spPr>
          <a:xfrm>
            <a:off x="2667026" y="0"/>
            <a:ext cx="685795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ED554B-692C-25B9-0E2D-21F37E80D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r="66353" b="69654"/>
          <a:stretch/>
        </p:blipFill>
        <p:spPr>
          <a:xfrm>
            <a:off x="4473609" y="2781937"/>
            <a:ext cx="1028924" cy="1023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317DC-777E-4045-B4A0-2F96F55A7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9" r="34868" b="69654"/>
          <a:stretch/>
        </p:blipFill>
        <p:spPr>
          <a:xfrm>
            <a:off x="6407400" y="2781937"/>
            <a:ext cx="1028924" cy="10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3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EE1A5C-6681-4B4B-981C-12154FD40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r="66353" b="69654"/>
          <a:stretch/>
        </p:blipFill>
        <p:spPr>
          <a:xfrm>
            <a:off x="3162336" y="769639"/>
            <a:ext cx="1181082" cy="1174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272A9-BD75-3DF9-8BE5-AEA6D904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58" y="662957"/>
            <a:ext cx="883883" cy="883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53D6E-496A-3A27-0948-4360D82E4A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39" y="662957"/>
            <a:ext cx="883883" cy="883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135BA-9653-0637-CD23-B1B7EA2D930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77" y="2987059"/>
            <a:ext cx="883883" cy="883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1A350F-852F-2450-3C27-27E94EE68EC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58" y="2987058"/>
            <a:ext cx="883883" cy="883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AB63B4-9F67-74E1-7F4C-E405D1E0E2F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39" y="2987058"/>
            <a:ext cx="883883" cy="88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892FA-6BAD-3118-6EF5-92A3A2274B4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77" y="5311159"/>
            <a:ext cx="883883" cy="883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787ECA-D47E-4F91-E26D-0DED848767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58" y="5311158"/>
            <a:ext cx="883883" cy="8838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19BF20-B7CA-3C8B-631F-82D3E0C5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39" y="5311158"/>
            <a:ext cx="883883" cy="8838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52D8CB-AB12-15D8-0C6F-FD31D2F57425}"/>
              </a:ext>
            </a:extLst>
          </p:cNvPr>
          <p:cNvSpPr/>
          <p:nvPr/>
        </p:nvSpPr>
        <p:spPr>
          <a:xfrm>
            <a:off x="2667026" y="0"/>
            <a:ext cx="685795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08F0D2-D1A6-BA82-1F11-7AEF8993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9" r="34749" b="69654"/>
          <a:stretch/>
        </p:blipFill>
        <p:spPr>
          <a:xfrm>
            <a:off x="857271" y="2987058"/>
            <a:ext cx="1478280" cy="14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1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Tóth Szabolcs</dc:creator>
  <cp:lastModifiedBy>Tóth Szabolcs</cp:lastModifiedBy>
  <cp:revision>3</cp:revision>
  <dcterms:created xsi:type="dcterms:W3CDTF">2024-05-24T09:39:53Z</dcterms:created>
  <dcterms:modified xsi:type="dcterms:W3CDTF">2024-05-24T19:28:39Z</dcterms:modified>
</cp:coreProperties>
</file>