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96A6-36EF-42B2-A359-61D3EA57E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5358E-DBF3-4241-9ADC-0E45128A0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2436-0225-4C89-A46D-D7B678CC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9601F-5E6E-4AB4-BF7E-8B7D184E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0331-CDED-4FA5-8CD7-9C3FFC4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6A9A-2F3A-413B-AAE7-F07E1F0B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46E69-E251-4FDE-885C-B192614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D9D1-0706-4817-B7B6-E2C37E2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ED96-469A-45F7-81C2-70AEF137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AFE0-B241-43B2-8491-E0125140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079B7-B9D3-494A-93CD-3EED060F3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8E7D-3D3D-4995-B0DC-98DE3F3C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79E8-7E9B-478D-846F-27948D1C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A883-5795-4996-B96A-FBBBDE02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531A-D479-4318-9104-DD2B6E1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683A-C9CF-44DD-81D2-1E3075F9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E5DF-91AB-48FE-A0FA-987071AE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01F82-0C58-40C1-B1D6-1D9B9D8F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0255-7D9D-4871-A4E2-2CC3D5CD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D0C5A-9A31-4DE8-9412-641EA40F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8033-9BBA-4BF1-A7E9-CD67A0E0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0AED6-205D-4F78-802B-333403208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3DD8-CEEB-432E-AAAA-24A7C8C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436-DBA4-45F3-9D32-5AC2D7BF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F617-A962-43C9-ADCC-F1638C1E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B68D-FC39-40FE-B41C-D1082019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69E4-8600-41BA-9582-C7805122A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132C-55C8-4C7E-8705-59EBB063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1C37-E417-469B-82F0-B3DEDDCE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B960B-2320-48AA-83DF-725FF54B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26D2D-8C41-468E-89B4-51207286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7D28-1707-4F13-B3E3-4C1BF59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6241-451F-4987-8FE8-D620E463E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A50C8-B69E-4069-BD15-E5727D99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F81C3-63CC-4402-B180-E76AB9180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56184-025E-4E64-8F94-0370291A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8FEE9-4F13-4E6D-90FE-9D9DD8C2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6F5E4-6E57-491B-9383-5753ABB0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CF939-37EC-4A33-9BBC-7B0B161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EC77-04D5-45D0-817B-CF50AF0C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5C322-A91D-4D6E-A837-0B4CDCE7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2BB65-7CDF-45AC-B12A-E839490F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667E4-B33A-4536-9089-4C863A4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8D531-2F1D-455C-89FD-4886698B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B960C-62F4-4A54-931F-5CAC6E70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624DD-A158-41B2-9473-A531FA15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CFCF-218D-413E-A508-BC5EE0B5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CE9E-F049-42DA-9147-28ABA539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469A-150E-4DDE-92A6-3E8BE8BB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E30C-F651-43BD-BEBC-9EAE27F5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A1617-6AFA-4C47-B3EE-88059844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40581-ABCC-4724-9E2C-7795967C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0944-8191-4865-9788-3313B610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51662-0870-41DE-AFB0-C783A8A3F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9E46D-54F7-4562-9A67-6C0A5F2B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0839B-25AC-4C13-9D64-78B802B3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BC48-F120-4B4C-B14C-34C35DC2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75649-7B97-4BA3-92DD-31375E7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AA726-17BC-4F0C-9489-D4D11706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1F31-4AF4-4123-8E8E-33CB1751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77E3-7E5B-403F-A938-562DE5826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8B00B-EB80-45E8-ACEF-0BE6022557D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E797-BA41-4610-B7A0-610FB253E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DE54-D70E-447E-948C-8F95BBF08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B112A-E420-463A-A197-A11D94025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2F4D81-1A29-44E6-B72A-27826AD512F3}"/>
              </a:ext>
            </a:extLst>
          </p:cNvPr>
          <p:cNvSpPr/>
          <p:nvPr/>
        </p:nvSpPr>
        <p:spPr>
          <a:xfrm>
            <a:off x="833535" y="765110"/>
            <a:ext cx="864636" cy="864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7087F56-A822-4D27-B141-C097F2EF122B}"/>
              </a:ext>
            </a:extLst>
          </p:cNvPr>
          <p:cNvSpPr/>
          <p:nvPr/>
        </p:nvSpPr>
        <p:spPr>
          <a:xfrm rot="5400000">
            <a:off x="1054359" y="1038807"/>
            <a:ext cx="422987" cy="317242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6F082-371A-4789-BF73-E9CF9B28A672}"/>
              </a:ext>
            </a:extLst>
          </p:cNvPr>
          <p:cNvSpPr/>
          <p:nvPr/>
        </p:nvSpPr>
        <p:spPr>
          <a:xfrm>
            <a:off x="2242457" y="765110"/>
            <a:ext cx="864636" cy="864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2DF5-2606-4807-A02A-D8F9D57AC41B}"/>
              </a:ext>
            </a:extLst>
          </p:cNvPr>
          <p:cNvSpPr/>
          <p:nvPr/>
        </p:nvSpPr>
        <p:spPr>
          <a:xfrm>
            <a:off x="3651379" y="765110"/>
            <a:ext cx="864636" cy="864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1BBB3-F01E-43CC-9A5B-4E5372C5DDD1}"/>
              </a:ext>
            </a:extLst>
          </p:cNvPr>
          <p:cNvSpPr/>
          <p:nvPr/>
        </p:nvSpPr>
        <p:spPr>
          <a:xfrm>
            <a:off x="5060301" y="765110"/>
            <a:ext cx="864636" cy="864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D20B55-A804-4FB6-9A92-9AA703BAA054}"/>
              </a:ext>
            </a:extLst>
          </p:cNvPr>
          <p:cNvSpPr/>
          <p:nvPr/>
        </p:nvSpPr>
        <p:spPr>
          <a:xfrm>
            <a:off x="6469223" y="765110"/>
            <a:ext cx="864636" cy="864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BDA2B-F943-4846-83B5-58733519C9A9}"/>
              </a:ext>
            </a:extLst>
          </p:cNvPr>
          <p:cNvSpPr/>
          <p:nvPr/>
        </p:nvSpPr>
        <p:spPr>
          <a:xfrm>
            <a:off x="7878145" y="765110"/>
            <a:ext cx="864636" cy="864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Maze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8870A-2F08-474E-BA61-345936F55758}"/>
              </a:ext>
            </a:extLst>
          </p:cNvPr>
          <p:cNvSpPr/>
          <p:nvPr/>
        </p:nvSpPr>
        <p:spPr>
          <a:xfrm>
            <a:off x="2415072" y="959496"/>
            <a:ext cx="161731" cy="4758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2541D2-8CC1-4AD7-8F2F-E272CEF1C9AB}"/>
              </a:ext>
            </a:extLst>
          </p:cNvPr>
          <p:cNvSpPr/>
          <p:nvPr/>
        </p:nvSpPr>
        <p:spPr>
          <a:xfrm>
            <a:off x="2768080" y="959495"/>
            <a:ext cx="161731" cy="4758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62E7E-E252-42FF-9430-5F9026C3B65C}"/>
              </a:ext>
            </a:extLst>
          </p:cNvPr>
          <p:cNvSpPr/>
          <p:nvPr/>
        </p:nvSpPr>
        <p:spPr>
          <a:xfrm>
            <a:off x="3792894" y="959496"/>
            <a:ext cx="161731" cy="4758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76099D-998C-48C6-89F0-2619518F759D}"/>
              </a:ext>
            </a:extLst>
          </p:cNvPr>
          <p:cNvSpPr/>
          <p:nvPr/>
        </p:nvSpPr>
        <p:spPr>
          <a:xfrm>
            <a:off x="4195662" y="959495"/>
            <a:ext cx="161731" cy="4758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059A79-679F-465A-BE28-968D704B7181}"/>
              </a:ext>
            </a:extLst>
          </p:cNvPr>
          <p:cNvSpPr/>
          <p:nvPr/>
        </p:nvSpPr>
        <p:spPr>
          <a:xfrm>
            <a:off x="3988058" y="1132114"/>
            <a:ext cx="191277" cy="130629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8D16C5-8F7E-424F-B8CC-37D6691B1192}"/>
              </a:ext>
            </a:extLst>
          </p:cNvPr>
          <p:cNvSpPr/>
          <p:nvPr/>
        </p:nvSpPr>
        <p:spPr>
          <a:xfrm>
            <a:off x="5265574" y="970380"/>
            <a:ext cx="454090" cy="4540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6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McQueary</dc:creator>
  <cp:lastModifiedBy>Warren McQueary</cp:lastModifiedBy>
  <cp:revision>3</cp:revision>
  <dcterms:created xsi:type="dcterms:W3CDTF">2021-03-19T14:15:30Z</dcterms:created>
  <dcterms:modified xsi:type="dcterms:W3CDTF">2021-03-19T19:01:19Z</dcterms:modified>
</cp:coreProperties>
</file>