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  <p:sldMasterId id="2147484091" r:id="rId2"/>
  </p:sldMasterIdLst>
  <p:sldIdLst>
    <p:sldId id="256" r:id="rId3"/>
    <p:sldId id="257" r:id="rId4"/>
    <p:sldId id="260" r:id="rId5"/>
    <p:sldId id="258" r:id="rId6"/>
    <p:sldId id="261" r:id="rId7"/>
    <p:sldId id="270" r:id="rId8"/>
    <p:sldId id="263" r:id="rId9"/>
    <p:sldId id="262" r:id="rId10"/>
    <p:sldId id="264" r:id="rId11"/>
    <p:sldId id="268" r:id="rId12"/>
    <p:sldId id="265" r:id="rId13"/>
    <p:sldId id="269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107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26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849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2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2501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76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172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70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80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60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5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395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644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7741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0156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556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104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16997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438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384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80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3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301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74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97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11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E2400-CD9D-4E48-8490-F629DF2D08BA}" type="datetimeFigureOut">
              <a:rPr lang="sv-SE" smtClean="0"/>
              <a:t>2022-12-16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6237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65A9B-8699-4C05-B5E7-56B4725B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60" y="4167366"/>
            <a:ext cx="9440034" cy="1088336"/>
          </a:xfrm>
        </p:spPr>
        <p:txBody>
          <a:bodyPr>
            <a:normAutofit/>
          </a:bodyPr>
          <a:lstStyle/>
          <a:p>
            <a:r>
              <a:rPr lang="sv-SE" sz="4800" dirty="0" err="1"/>
              <a:t>Floorplan</a:t>
            </a:r>
            <a:r>
              <a:rPr lang="sv-SE" sz="4800" dirty="0"/>
              <a:t> To </a:t>
            </a:r>
            <a:r>
              <a:rPr lang="sv-SE" sz="4800" dirty="0" err="1"/>
              <a:t>Blender</a:t>
            </a:r>
            <a:endParaRPr lang="sv-SE" sz="4800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F483C90C-8515-474C-ABDF-ACDD9CA81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4" r="-1" b="12680"/>
          <a:stretch/>
        </p:blipFill>
        <p:spPr>
          <a:xfrm>
            <a:off x="3296088" y="1191390"/>
            <a:ext cx="6467299" cy="22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57703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3" y="1393637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1049288" y="973287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2" name="Pil: höger 1">
            <a:extLst>
              <a:ext uri="{FF2B5EF4-FFF2-40B4-BE49-F238E27FC236}">
                <a16:creationId xmlns:a16="http://schemas.microsoft.com/office/drawing/2014/main" id="{92516E63-BF6E-432A-8FB4-4EACD87AD50D}"/>
              </a:ext>
            </a:extLst>
          </p:cNvPr>
          <p:cNvSpPr/>
          <p:nvPr/>
        </p:nvSpPr>
        <p:spPr>
          <a:xfrm>
            <a:off x="2822783" y="25313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F5ECB5F-B66D-48D6-BCFF-8A409B46D558}"/>
              </a:ext>
            </a:extLst>
          </p:cNvPr>
          <p:cNvSpPr txBox="1"/>
          <p:nvPr/>
        </p:nvSpPr>
        <p:spPr>
          <a:xfrm>
            <a:off x="3904760" y="9732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Imaging</a:t>
            </a:r>
            <a:endParaRPr lang="sv-SE" dirty="0"/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3BE1035D-3199-4193-A450-AE0DFB02FCDB}"/>
              </a:ext>
            </a:extLst>
          </p:cNvPr>
          <p:cNvSpPr/>
          <p:nvPr/>
        </p:nvSpPr>
        <p:spPr>
          <a:xfrm>
            <a:off x="5149451" y="25313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439A70F1-1D42-4877-BB60-1AB5ACEF2E74}"/>
              </a:ext>
            </a:extLst>
          </p:cNvPr>
          <p:cNvSpPr txBox="1"/>
          <p:nvPr/>
        </p:nvSpPr>
        <p:spPr>
          <a:xfrm>
            <a:off x="6039805" y="973287"/>
            <a:ext cx="15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sv-SE" dirty="0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57234BE-59FE-4D53-8736-EC975341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9451" y="2071136"/>
            <a:ext cx="1102834" cy="1357864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86410765-BA00-4842-8BF3-396875F62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5025" y="2105548"/>
            <a:ext cx="1456792" cy="1336279"/>
          </a:xfrm>
          <a:prstGeom prst="rect">
            <a:avLst/>
          </a:prstGeom>
        </p:spPr>
      </p:pic>
      <p:sp>
        <p:nvSpPr>
          <p:cNvPr id="15" name="Rubrik 1">
            <a:extLst>
              <a:ext uri="{FF2B5EF4-FFF2-40B4-BE49-F238E27FC236}">
                <a16:creationId xmlns:a16="http://schemas.microsoft.com/office/drawing/2014/main" id="{1DE0C6C7-408D-4779-B3C5-17F138DAE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76" y="81532"/>
            <a:ext cx="11881048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Shapes</a:t>
            </a:r>
            <a:r>
              <a:rPr lang="sv-SE" sz="4400" dirty="0"/>
              <a:t> </a:t>
            </a:r>
            <a:r>
              <a:rPr lang="sv-SE" sz="4400" dirty="0" err="1"/>
              <a:t>are</a:t>
            </a:r>
            <a:r>
              <a:rPr lang="sv-SE" sz="4400" dirty="0"/>
              <a:t> </a:t>
            </a:r>
            <a:r>
              <a:rPr lang="sv-SE" sz="4400" dirty="0" err="1"/>
              <a:t>saved</a:t>
            </a:r>
            <a:r>
              <a:rPr lang="sv-SE" sz="4400" dirty="0"/>
              <a:t> in Temp </a:t>
            </a:r>
            <a:r>
              <a:rPr lang="sv-SE" sz="4400" dirty="0" err="1"/>
              <a:t>Files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40646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>
            <a:extLst>
              <a:ext uri="{FF2B5EF4-FFF2-40B4-BE49-F238E27FC236}">
                <a16:creationId xmlns:a16="http://schemas.microsoft.com/office/drawing/2014/main" id="{86410765-BA00-4842-8BF3-396875F6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761" y="1966663"/>
            <a:ext cx="1456792" cy="1336279"/>
          </a:xfrm>
          <a:prstGeom prst="rect">
            <a:avLst/>
          </a:prstGeom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03969413-9474-407B-9124-8EED5A11F229}"/>
              </a:ext>
            </a:extLst>
          </p:cNvPr>
          <p:cNvSpPr txBox="1"/>
          <p:nvPr/>
        </p:nvSpPr>
        <p:spPr>
          <a:xfrm>
            <a:off x="1548108" y="2362540"/>
            <a:ext cx="346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Store </a:t>
            </a:r>
            <a:r>
              <a:rPr lang="sv-SE" dirty="0" err="1"/>
              <a:t>calculated</a:t>
            </a:r>
            <a:r>
              <a:rPr lang="sv-SE" dirty="0"/>
              <a:t> data </a:t>
            </a:r>
            <a:r>
              <a:rPr lang="sv-SE" dirty="0" err="1"/>
              <a:t>describing</a:t>
            </a:r>
            <a:r>
              <a:rPr lang="sv-SE" dirty="0"/>
              <a:t> </a:t>
            </a:r>
          </a:p>
          <a:p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locations</a:t>
            </a:r>
            <a:r>
              <a:rPr lang="sv-SE" dirty="0"/>
              <a:t> in </a:t>
            </a:r>
            <a:r>
              <a:rPr lang="sv-SE" dirty="0" err="1"/>
              <a:t>several</a:t>
            </a:r>
            <a:r>
              <a:rPr lang="sv-SE" dirty="0"/>
              <a:t> .</a:t>
            </a:r>
            <a:r>
              <a:rPr lang="sv-SE" dirty="0" err="1"/>
              <a:t>txt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.</a:t>
            </a:r>
          </a:p>
        </p:txBody>
      </p:sp>
      <p:sp>
        <p:nvSpPr>
          <p:cNvPr id="19" name="Rubrik 1">
            <a:extLst>
              <a:ext uri="{FF2B5EF4-FFF2-40B4-BE49-F238E27FC236}">
                <a16:creationId xmlns:a16="http://schemas.microsoft.com/office/drawing/2014/main" id="{F06FE200-475F-47D4-B838-797EA966A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Shape</a:t>
            </a:r>
            <a:r>
              <a:rPr lang="sv-SE" sz="4400" dirty="0"/>
              <a:t> </a:t>
            </a:r>
            <a:r>
              <a:rPr lang="sv-SE" sz="4400" dirty="0" err="1"/>
              <a:t>Storage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3975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1" y="1427982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843226" y="1007632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2" name="Pil: höger 1">
            <a:extLst>
              <a:ext uri="{FF2B5EF4-FFF2-40B4-BE49-F238E27FC236}">
                <a16:creationId xmlns:a16="http://schemas.microsoft.com/office/drawing/2014/main" id="{92516E63-BF6E-432A-8FB4-4EACD87AD50D}"/>
              </a:ext>
            </a:extLst>
          </p:cNvPr>
          <p:cNvSpPr/>
          <p:nvPr/>
        </p:nvSpPr>
        <p:spPr>
          <a:xfrm>
            <a:off x="2563357" y="25826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F5ECB5F-B66D-48D6-BCFF-8A409B46D558}"/>
              </a:ext>
            </a:extLst>
          </p:cNvPr>
          <p:cNvSpPr txBox="1"/>
          <p:nvPr/>
        </p:nvSpPr>
        <p:spPr>
          <a:xfrm>
            <a:off x="3698698" y="100763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Imaging</a:t>
            </a:r>
            <a:endParaRPr lang="sv-SE" dirty="0"/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3BE1035D-3199-4193-A450-AE0DFB02FCDB}"/>
              </a:ext>
            </a:extLst>
          </p:cNvPr>
          <p:cNvSpPr/>
          <p:nvPr/>
        </p:nvSpPr>
        <p:spPr>
          <a:xfrm>
            <a:off x="4885386" y="25826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439A70F1-1D42-4877-BB60-1AB5ACEF2E74}"/>
              </a:ext>
            </a:extLst>
          </p:cNvPr>
          <p:cNvSpPr txBox="1"/>
          <p:nvPr/>
        </p:nvSpPr>
        <p:spPr>
          <a:xfrm>
            <a:off x="5833743" y="1007632"/>
            <a:ext cx="15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17C175AF-6267-4D60-9CF4-EA3B20F86067}"/>
              </a:ext>
            </a:extLst>
          </p:cNvPr>
          <p:cNvSpPr txBox="1"/>
          <p:nvPr/>
        </p:nvSpPr>
        <p:spPr>
          <a:xfrm>
            <a:off x="8385830" y="1007632"/>
            <a:ext cx="223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Creation in Blender3d</a:t>
            </a:r>
          </a:p>
        </p:txBody>
      </p:sp>
      <p:sp>
        <p:nvSpPr>
          <p:cNvPr id="14" name="Pil: höger 13">
            <a:extLst>
              <a:ext uri="{FF2B5EF4-FFF2-40B4-BE49-F238E27FC236}">
                <a16:creationId xmlns:a16="http://schemas.microsoft.com/office/drawing/2014/main" id="{019DCBC5-FD6D-49FF-81BC-9BAA653BFDBA}"/>
              </a:ext>
            </a:extLst>
          </p:cNvPr>
          <p:cNvSpPr/>
          <p:nvPr/>
        </p:nvSpPr>
        <p:spPr>
          <a:xfrm>
            <a:off x="7766493" y="25826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57234BE-59FE-4D53-8736-EC975341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2010" y="2103788"/>
            <a:ext cx="1102834" cy="1357864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86410765-BA00-4842-8BF3-396875F62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3983" y="2103788"/>
            <a:ext cx="1456792" cy="1336279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A9A42D3-70AD-458E-A600-3B2A199D9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87" y="2039795"/>
            <a:ext cx="1570434" cy="1570434"/>
          </a:xfrm>
          <a:prstGeom prst="rect">
            <a:avLst/>
          </a:prstGeom>
        </p:spPr>
      </p:pic>
      <p:sp>
        <p:nvSpPr>
          <p:cNvPr id="15" name="Rubrik 1">
            <a:extLst>
              <a:ext uri="{FF2B5EF4-FFF2-40B4-BE49-F238E27FC236}">
                <a16:creationId xmlns:a16="http://schemas.microsoft.com/office/drawing/2014/main" id="{DE236825-304D-4534-BEA3-AAEB2D020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877"/>
            <a:ext cx="11929946" cy="840737"/>
          </a:xfrm>
        </p:spPr>
        <p:txBody>
          <a:bodyPr>
            <a:noAutofit/>
          </a:bodyPr>
          <a:lstStyle/>
          <a:p>
            <a:r>
              <a:rPr lang="sv-SE" sz="4400" dirty="0"/>
              <a:t>A </a:t>
            </a:r>
            <a:r>
              <a:rPr lang="sv-SE" sz="4400" dirty="0" err="1"/>
              <a:t>Blender</a:t>
            </a:r>
            <a:r>
              <a:rPr lang="sv-SE" sz="4400" dirty="0"/>
              <a:t> </a:t>
            </a:r>
            <a:r>
              <a:rPr lang="sv-SE" sz="4400" dirty="0" err="1"/>
              <a:t>project</a:t>
            </a:r>
            <a:r>
              <a:rPr lang="sv-SE" sz="4400" dirty="0"/>
              <a:t> is </a:t>
            </a:r>
            <a:r>
              <a:rPr lang="sv-SE" sz="4400" dirty="0" err="1"/>
              <a:t>Created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5035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ruta 14">
            <a:extLst>
              <a:ext uri="{FF2B5EF4-FFF2-40B4-BE49-F238E27FC236}">
                <a16:creationId xmlns:a16="http://schemas.microsoft.com/office/drawing/2014/main" id="{03969413-9474-407B-9124-8EED5A11F229}"/>
              </a:ext>
            </a:extLst>
          </p:cNvPr>
          <p:cNvSpPr txBox="1"/>
          <p:nvPr/>
        </p:nvSpPr>
        <p:spPr>
          <a:xfrm>
            <a:off x="1522350" y="1774404"/>
            <a:ext cx="381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Creates</a:t>
            </a:r>
            <a:r>
              <a:rPr lang="sv-SE" dirty="0"/>
              <a:t> all </a:t>
            </a:r>
            <a:r>
              <a:rPr lang="sv-SE" dirty="0" err="1"/>
              <a:t>objects</a:t>
            </a:r>
            <a:r>
              <a:rPr lang="sv-SE" dirty="0"/>
              <a:t> from </a:t>
            </a:r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.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38929EE-98E8-4354-A05D-53BE7A6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65" y="1639647"/>
            <a:ext cx="1570434" cy="1570434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F9C8BEE5-A43B-4D77-B052-1A94CF0D8DDD}"/>
              </a:ext>
            </a:extLst>
          </p:cNvPr>
          <p:cNvSpPr txBox="1"/>
          <p:nvPr/>
        </p:nvSpPr>
        <p:spPr>
          <a:xfrm>
            <a:off x="1502445" y="2338873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Adds</a:t>
            </a:r>
            <a:r>
              <a:rPr lang="sv-SE" dirty="0"/>
              <a:t> </a:t>
            </a:r>
            <a:r>
              <a:rPr lang="sv-SE" dirty="0" err="1"/>
              <a:t>appropriate</a:t>
            </a:r>
            <a:r>
              <a:rPr lang="sv-SE" dirty="0"/>
              <a:t> material just for show.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215412A-8A4E-45FF-8FB3-93877B1F4CCB}"/>
              </a:ext>
            </a:extLst>
          </p:cNvPr>
          <p:cNvSpPr txBox="1"/>
          <p:nvPr/>
        </p:nvSpPr>
        <p:spPr>
          <a:xfrm>
            <a:off x="1522350" y="1345983"/>
            <a:ext cx="284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Creates</a:t>
            </a:r>
            <a:r>
              <a:rPr lang="sv-SE" dirty="0"/>
              <a:t> a blender3d </a:t>
            </a:r>
            <a:r>
              <a:rPr lang="sv-SE" dirty="0" err="1"/>
              <a:t>project</a:t>
            </a:r>
            <a:r>
              <a:rPr lang="sv-SE" dirty="0"/>
              <a:t>.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9FA39D9-B515-4211-9D94-4FFFC73034A4}"/>
              </a:ext>
            </a:extLst>
          </p:cNvPr>
          <p:cNvSpPr txBox="1"/>
          <p:nvPr/>
        </p:nvSpPr>
        <p:spPr>
          <a:xfrm>
            <a:off x="1502444" y="30328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Done</a:t>
            </a:r>
            <a:r>
              <a:rPr lang="sv-SE" dirty="0"/>
              <a:t>!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B7383C1-1978-4AAE-A593-289F673ABD20}"/>
              </a:ext>
            </a:extLst>
          </p:cNvPr>
          <p:cNvSpPr txBox="1"/>
          <p:nvPr/>
        </p:nvSpPr>
        <p:spPr>
          <a:xfrm>
            <a:off x="1550476" y="3675807"/>
            <a:ext cx="5272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Created</a:t>
            </a:r>
            <a:r>
              <a:rPr lang="sv-SE" dirty="0"/>
              <a:t> Blender3d </a:t>
            </a:r>
            <a:r>
              <a:rPr lang="sv-SE" dirty="0" err="1"/>
              <a:t>project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 be </a:t>
            </a:r>
            <a:r>
              <a:rPr lang="sv-SE" dirty="0" err="1"/>
              <a:t>exported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</a:p>
          <a:p>
            <a:r>
              <a:rPr lang="sv-SE" dirty="0"/>
              <a:t>a </a:t>
            </a:r>
            <a:r>
              <a:rPr lang="sv-SE" dirty="0" err="1"/>
              <a:t>vast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programs. </a:t>
            </a:r>
          </a:p>
          <a:p>
            <a:r>
              <a:rPr lang="sv-SE" dirty="0" err="1"/>
              <a:t>Such</a:t>
            </a:r>
            <a:r>
              <a:rPr lang="sv-SE" dirty="0"/>
              <a:t> as </a:t>
            </a:r>
            <a:r>
              <a:rPr lang="sv-SE" dirty="0" err="1"/>
              <a:t>Unity</a:t>
            </a:r>
            <a:r>
              <a:rPr lang="sv-SE" dirty="0"/>
              <a:t>, </a:t>
            </a:r>
            <a:r>
              <a:rPr lang="sv-SE" dirty="0" err="1"/>
              <a:t>Unreal</a:t>
            </a:r>
            <a:r>
              <a:rPr lang="sv-SE" dirty="0"/>
              <a:t> Engine and CAD.</a:t>
            </a:r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21256FDE-1396-4BA3-A779-561D57897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/>
              <a:t>Creating in Blender3d</a:t>
            </a:r>
          </a:p>
        </p:txBody>
      </p:sp>
    </p:spTree>
    <p:extLst>
      <p:ext uri="{BB962C8B-B14F-4D97-AF65-F5344CB8AC3E}">
        <p14:creationId xmlns:p14="http://schemas.microsoft.com/office/powerpoint/2010/main" val="9288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12000">
        <p14:warp dir="in"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9" y="1393637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753074" y="973287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2" name="Pil: höger 1">
            <a:extLst>
              <a:ext uri="{FF2B5EF4-FFF2-40B4-BE49-F238E27FC236}">
                <a16:creationId xmlns:a16="http://schemas.microsoft.com/office/drawing/2014/main" id="{92516E63-BF6E-432A-8FB4-4EACD87AD50D}"/>
              </a:ext>
            </a:extLst>
          </p:cNvPr>
          <p:cNvSpPr/>
          <p:nvPr/>
        </p:nvSpPr>
        <p:spPr>
          <a:xfrm>
            <a:off x="2483708" y="24706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F5ECB5F-B66D-48D6-BCFF-8A409B46D558}"/>
              </a:ext>
            </a:extLst>
          </p:cNvPr>
          <p:cNvSpPr txBox="1"/>
          <p:nvPr/>
        </p:nvSpPr>
        <p:spPr>
          <a:xfrm>
            <a:off x="3608546" y="9732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Imaging</a:t>
            </a:r>
            <a:endParaRPr lang="sv-SE" dirty="0"/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3BE1035D-3199-4193-A450-AE0DFB02FCDB}"/>
              </a:ext>
            </a:extLst>
          </p:cNvPr>
          <p:cNvSpPr/>
          <p:nvPr/>
        </p:nvSpPr>
        <p:spPr>
          <a:xfrm>
            <a:off x="4783291" y="24706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439A70F1-1D42-4877-BB60-1AB5ACEF2E74}"/>
              </a:ext>
            </a:extLst>
          </p:cNvPr>
          <p:cNvSpPr txBox="1"/>
          <p:nvPr/>
        </p:nvSpPr>
        <p:spPr>
          <a:xfrm>
            <a:off x="5743591" y="973287"/>
            <a:ext cx="15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17C175AF-6267-4D60-9CF4-EA3B20F86067}"/>
              </a:ext>
            </a:extLst>
          </p:cNvPr>
          <p:cNvSpPr txBox="1"/>
          <p:nvPr/>
        </p:nvSpPr>
        <p:spPr>
          <a:xfrm>
            <a:off x="8295678" y="973287"/>
            <a:ext cx="223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Creation in Blender3d</a:t>
            </a:r>
          </a:p>
        </p:txBody>
      </p:sp>
      <p:sp>
        <p:nvSpPr>
          <p:cNvPr id="14" name="Pil: höger 13">
            <a:extLst>
              <a:ext uri="{FF2B5EF4-FFF2-40B4-BE49-F238E27FC236}">
                <a16:creationId xmlns:a16="http://schemas.microsoft.com/office/drawing/2014/main" id="{019DCBC5-FD6D-49FF-81BC-9BAA653BFDBA}"/>
              </a:ext>
            </a:extLst>
          </p:cNvPr>
          <p:cNvSpPr/>
          <p:nvPr/>
        </p:nvSpPr>
        <p:spPr>
          <a:xfrm>
            <a:off x="7656248" y="24706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57234BE-59FE-4D53-8736-EC975341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1858" y="2159751"/>
            <a:ext cx="1102834" cy="1357864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86410765-BA00-4842-8BF3-396875F62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0298" y="2094876"/>
            <a:ext cx="1456792" cy="1336279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A9A42D3-70AD-458E-A600-3B2A199D9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5" y="1814024"/>
            <a:ext cx="1570434" cy="1570434"/>
          </a:xfrm>
          <a:prstGeom prst="rect">
            <a:avLst/>
          </a:prstGeom>
        </p:spPr>
      </p:pic>
      <p:sp>
        <p:nvSpPr>
          <p:cNvPr id="15" name="Rubrik 1">
            <a:extLst>
              <a:ext uri="{FF2B5EF4-FFF2-40B4-BE49-F238E27FC236}">
                <a16:creationId xmlns:a16="http://schemas.microsoft.com/office/drawing/2014/main" id="{E07B2694-188D-4E35-9EDE-47A8947C0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45" y="135856"/>
            <a:ext cx="11308937" cy="811922"/>
          </a:xfrm>
        </p:spPr>
        <p:txBody>
          <a:bodyPr>
            <a:noAutofit/>
          </a:bodyPr>
          <a:lstStyle/>
          <a:p>
            <a:r>
              <a:rPr lang="sv-SE" sz="4400" dirty="0" err="1"/>
              <a:t>Done</a:t>
            </a:r>
            <a:r>
              <a:rPr lang="sv-SE" sz="4400" dirty="0"/>
              <a:t>!  </a:t>
            </a:r>
            <a:r>
              <a:rPr lang="sv-SE" sz="4400" dirty="0" err="1"/>
              <a:t>BlEnder</a:t>
            </a:r>
            <a:r>
              <a:rPr lang="sv-SE" sz="4400" dirty="0"/>
              <a:t> Project Ready!</a:t>
            </a:r>
          </a:p>
        </p:txBody>
      </p:sp>
    </p:spTree>
    <p:extLst>
      <p:ext uri="{BB962C8B-B14F-4D97-AF65-F5344CB8AC3E}">
        <p14:creationId xmlns:p14="http://schemas.microsoft.com/office/powerpoint/2010/main" val="1906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65A9B-8699-4C05-B5E7-56B4725B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594" y="2419335"/>
            <a:ext cx="9144000" cy="1119965"/>
          </a:xfrm>
        </p:spPr>
        <p:txBody>
          <a:bodyPr>
            <a:normAutofit/>
          </a:bodyPr>
          <a:lstStyle/>
          <a:p>
            <a:r>
              <a:rPr lang="sv-SE" dirty="0" err="1"/>
              <a:t>What</a:t>
            </a:r>
            <a:r>
              <a:rPr lang="sv-SE" dirty="0"/>
              <a:t> CAN IT DO?</a:t>
            </a:r>
          </a:p>
        </p:txBody>
      </p:sp>
    </p:spTree>
    <p:extLst>
      <p:ext uri="{BB962C8B-B14F-4D97-AF65-F5344CB8AC3E}">
        <p14:creationId xmlns:p14="http://schemas.microsoft.com/office/powerpoint/2010/main" val="38795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0" y="1646984"/>
            <a:ext cx="2245322" cy="3917820"/>
          </a:xfrm>
          <a:prstGeom prst="rect">
            <a:avLst/>
          </a:prstGeom>
        </p:spPr>
      </p:pic>
      <p:sp>
        <p:nvSpPr>
          <p:cNvPr id="5" name="Pil: höger 4">
            <a:extLst>
              <a:ext uri="{FF2B5EF4-FFF2-40B4-BE49-F238E27FC236}">
                <a16:creationId xmlns:a16="http://schemas.microsoft.com/office/drawing/2014/main" id="{6FA2DAAE-9EFF-4AD7-8E0F-DDC904F743AD}"/>
              </a:ext>
            </a:extLst>
          </p:cNvPr>
          <p:cNvSpPr/>
          <p:nvPr/>
        </p:nvSpPr>
        <p:spPr>
          <a:xfrm>
            <a:off x="4311076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799BE20-159D-4DFB-AA9A-76B0714F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9" y="1874895"/>
            <a:ext cx="5182881" cy="346199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1907608" y="120086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2D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18C659B7-9B8D-45CC-B8C4-2CB823E2063C}"/>
              </a:ext>
            </a:extLst>
          </p:cNvPr>
          <p:cNvSpPr txBox="1"/>
          <p:nvPr/>
        </p:nvSpPr>
        <p:spPr>
          <a:xfrm>
            <a:off x="8459302" y="120086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3D</a:t>
            </a:r>
          </a:p>
        </p:txBody>
      </p:sp>
      <p:sp>
        <p:nvSpPr>
          <p:cNvPr id="13" name="Rubrik 1">
            <a:extLst>
              <a:ext uri="{FF2B5EF4-FFF2-40B4-BE49-F238E27FC236}">
                <a16:creationId xmlns:a16="http://schemas.microsoft.com/office/drawing/2014/main" id="{3B504906-925A-480D-9555-E813251D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3795" y="211132"/>
            <a:ext cx="13239515" cy="794450"/>
          </a:xfrm>
        </p:spPr>
        <p:txBody>
          <a:bodyPr>
            <a:noAutofit/>
          </a:bodyPr>
          <a:lstStyle/>
          <a:p>
            <a:r>
              <a:rPr lang="sv-SE" sz="3600" dirty="0" err="1"/>
              <a:t>Convert</a:t>
            </a:r>
            <a:r>
              <a:rPr lang="sv-SE" sz="3600" dirty="0"/>
              <a:t> a 2d </a:t>
            </a:r>
            <a:r>
              <a:rPr lang="sv-SE" sz="3600" dirty="0" err="1"/>
              <a:t>floorplan</a:t>
            </a:r>
            <a:r>
              <a:rPr lang="sv-SE" sz="3600" dirty="0"/>
              <a:t> image to 3d</a:t>
            </a:r>
          </a:p>
        </p:txBody>
      </p:sp>
    </p:spTree>
    <p:extLst>
      <p:ext uri="{BB962C8B-B14F-4D97-AF65-F5344CB8AC3E}">
        <p14:creationId xmlns:p14="http://schemas.microsoft.com/office/powerpoint/2010/main" val="3980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65A9B-8699-4C05-B5E7-56B4725B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510" y="2414446"/>
            <a:ext cx="9144000" cy="1119965"/>
          </a:xfrm>
        </p:spPr>
        <p:txBody>
          <a:bodyPr>
            <a:normAutofit/>
          </a:bodyPr>
          <a:lstStyle/>
          <a:p>
            <a:r>
              <a:rPr lang="sv-SE" dirty="0" err="1"/>
              <a:t>How</a:t>
            </a:r>
            <a:r>
              <a:rPr lang="sv-SE" dirty="0"/>
              <a:t>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25094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16" y="1492376"/>
            <a:ext cx="2116067" cy="4466487"/>
          </a:xfrm>
          <a:prstGeom prst="rect">
            <a:avLst/>
          </a:prstGeom>
        </p:spPr>
      </p:pic>
      <p:sp>
        <p:nvSpPr>
          <p:cNvPr id="5" name="Pil: höger 4">
            <a:extLst>
              <a:ext uri="{FF2B5EF4-FFF2-40B4-BE49-F238E27FC236}">
                <a16:creationId xmlns:a16="http://schemas.microsoft.com/office/drawing/2014/main" id="{6FA2DAAE-9EFF-4AD7-8E0F-DDC904F743AD}"/>
              </a:ext>
            </a:extLst>
          </p:cNvPr>
          <p:cNvSpPr/>
          <p:nvPr/>
        </p:nvSpPr>
        <p:spPr>
          <a:xfrm>
            <a:off x="4886600" y="28882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799BE20-159D-4DFB-AA9A-76B0714F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26" y="1781086"/>
            <a:ext cx="5182881" cy="3183625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2586222" y="11230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2D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18C659B7-9B8D-45CC-B8C4-2CB823E2063C}"/>
              </a:ext>
            </a:extLst>
          </p:cNvPr>
          <p:cNvSpPr txBox="1"/>
          <p:nvPr/>
        </p:nvSpPr>
        <p:spPr>
          <a:xfrm>
            <a:off x="9137590" y="11230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3D</a:t>
            </a:r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7D040215-6B71-4961-879C-3055C2ABA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26" y="214717"/>
            <a:ext cx="10289502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Lets</a:t>
            </a:r>
            <a:r>
              <a:rPr lang="sv-SE" sz="4400" dirty="0"/>
              <a:t> </a:t>
            </a:r>
            <a:r>
              <a:rPr lang="sv-SE" sz="4400" dirty="0" err="1"/>
              <a:t>Take</a:t>
            </a:r>
            <a:r>
              <a:rPr lang="sv-SE" sz="4400" dirty="0"/>
              <a:t> a </a:t>
            </a:r>
            <a:r>
              <a:rPr lang="sv-SE" sz="4400" dirty="0" err="1"/>
              <a:t>closer</a:t>
            </a:r>
            <a:r>
              <a:rPr lang="sv-SE" sz="4400" dirty="0"/>
              <a:t> look…</a:t>
            </a:r>
          </a:p>
        </p:txBody>
      </p:sp>
    </p:spTree>
    <p:extLst>
      <p:ext uri="{BB962C8B-B14F-4D97-AF65-F5344CB8AC3E}">
        <p14:creationId xmlns:p14="http://schemas.microsoft.com/office/powerpoint/2010/main" val="1138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4000">
        <p14:reveal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16" y="1492376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2088184" y="973287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BC73A0B0-6A5C-4AAE-893A-8F85D84F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8" y="-199959"/>
            <a:ext cx="11837039" cy="1210069"/>
          </a:xfrm>
        </p:spPr>
        <p:txBody>
          <a:bodyPr>
            <a:noAutofit/>
          </a:bodyPr>
          <a:lstStyle/>
          <a:p>
            <a:r>
              <a:rPr lang="sv-SE" sz="4400" dirty="0" err="1"/>
              <a:t>We</a:t>
            </a:r>
            <a:r>
              <a:rPr lang="sv-SE" sz="4400" dirty="0"/>
              <a:t> </a:t>
            </a:r>
            <a:r>
              <a:rPr lang="sv-SE" sz="4400" dirty="0" err="1"/>
              <a:t>need</a:t>
            </a:r>
            <a:r>
              <a:rPr lang="sv-SE" sz="4400" dirty="0"/>
              <a:t> an image to </a:t>
            </a:r>
            <a:r>
              <a:rPr lang="sv-SE" sz="4400" dirty="0" err="1"/>
              <a:t>convert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3725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">
        <p14:warp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5" y="1354486"/>
            <a:ext cx="3112821" cy="4627011"/>
          </a:xfrm>
          <a:prstGeom prst="rect">
            <a:avLst/>
          </a:prstGeom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9362D7C3-1C10-4C21-9BEA-400CCC68B37B}"/>
              </a:ext>
            </a:extLst>
          </p:cNvPr>
          <p:cNvSpPr txBox="1"/>
          <p:nvPr/>
        </p:nvSpPr>
        <p:spPr>
          <a:xfrm>
            <a:off x="1800675" y="2040066"/>
            <a:ext cx="409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Input images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floorplans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!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0F0B2A5E-B753-4B36-87E2-4A73EA2EA09F}"/>
              </a:ext>
            </a:extLst>
          </p:cNvPr>
          <p:cNvSpPr txBox="1"/>
          <p:nvPr/>
        </p:nvSpPr>
        <p:spPr>
          <a:xfrm>
            <a:off x="1800674" y="2726849"/>
            <a:ext cx="409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Preferably</a:t>
            </a:r>
            <a:r>
              <a:rPr lang="sv-SE" dirty="0"/>
              <a:t> </a:t>
            </a:r>
            <a:r>
              <a:rPr lang="sv-SE" dirty="0" err="1"/>
              <a:t>png</a:t>
            </a:r>
            <a:r>
              <a:rPr lang="sv-SE" dirty="0"/>
              <a:t> or jpeg!</a:t>
            </a:r>
          </a:p>
        </p:txBody>
      </p:sp>
      <p:sp>
        <p:nvSpPr>
          <p:cNvPr id="19" name="Rubrik 1">
            <a:extLst>
              <a:ext uri="{FF2B5EF4-FFF2-40B4-BE49-F238E27FC236}">
                <a16:creationId xmlns:a16="http://schemas.microsoft.com/office/drawing/2014/main" id="{8E36BAFE-5CE4-4014-9E7C-F23771A8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/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31538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8000">
        <p14:warp dir="in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" y="1319487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941322" y="940356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2" name="Pil: höger 1">
            <a:extLst>
              <a:ext uri="{FF2B5EF4-FFF2-40B4-BE49-F238E27FC236}">
                <a16:creationId xmlns:a16="http://schemas.microsoft.com/office/drawing/2014/main" id="{92516E63-BF6E-432A-8FB4-4EACD87AD50D}"/>
              </a:ext>
            </a:extLst>
          </p:cNvPr>
          <p:cNvSpPr/>
          <p:nvPr/>
        </p:nvSpPr>
        <p:spPr>
          <a:xfrm>
            <a:off x="2742658" y="24186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F5ECB5F-B66D-48D6-BCFF-8A409B46D558}"/>
              </a:ext>
            </a:extLst>
          </p:cNvPr>
          <p:cNvSpPr txBox="1"/>
          <p:nvPr/>
        </p:nvSpPr>
        <p:spPr>
          <a:xfrm>
            <a:off x="4037841" y="94035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Imaging</a:t>
            </a:r>
            <a:endParaRPr lang="sv-SE" dirty="0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57234BE-59FE-4D53-8736-EC975341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1456" y="2071136"/>
            <a:ext cx="1102834" cy="1357864"/>
          </a:xfrm>
          <a:prstGeom prst="rect">
            <a:avLst/>
          </a:prstGeom>
        </p:spPr>
      </p:pic>
      <p:sp>
        <p:nvSpPr>
          <p:cNvPr id="20" name="Rubrik 1">
            <a:extLst>
              <a:ext uri="{FF2B5EF4-FFF2-40B4-BE49-F238E27FC236}">
                <a16:creationId xmlns:a16="http://schemas.microsoft.com/office/drawing/2014/main" id="{7E6AC55B-5AF2-4A82-90DF-C4F842B7D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Next</a:t>
            </a:r>
            <a:r>
              <a:rPr lang="sv-SE" sz="4400" dirty="0"/>
              <a:t> </a:t>
            </a:r>
            <a:r>
              <a:rPr lang="sv-SE" sz="4400" dirty="0" err="1"/>
              <a:t>Imaging</a:t>
            </a:r>
            <a:r>
              <a:rPr lang="sv-SE" sz="4400" dirty="0"/>
              <a:t> is </a:t>
            </a:r>
            <a:r>
              <a:rPr lang="sv-SE" sz="4400" dirty="0" err="1"/>
              <a:t>performed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71150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ruta 14">
            <a:extLst>
              <a:ext uri="{FF2B5EF4-FFF2-40B4-BE49-F238E27FC236}">
                <a16:creationId xmlns:a16="http://schemas.microsoft.com/office/drawing/2014/main" id="{9362D7C3-1C10-4C21-9BEA-400CCC68B37B}"/>
              </a:ext>
            </a:extLst>
          </p:cNvPr>
          <p:cNvSpPr txBox="1"/>
          <p:nvPr/>
        </p:nvSpPr>
        <p:spPr>
          <a:xfrm>
            <a:off x="1726108" y="2008670"/>
            <a:ext cx="4097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program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operations to </a:t>
            </a:r>
            <a:r>
              <a:rPr lang="sv-SE" dirty="0" err="1"/>
              <a:t>locate</a:t>
            </a:r>
            <a:r>
              <a:rPr lang="sv-SE" dirty="0"/>
              <a:t> </a:t>
            </a:r>
            <a:r>
              <a:rPr lang="sv-SE" dirty="0" err="1"/>
              <a:t>walls</a:t>
            </a:r>
            <a:r>
              <a:rPr lang="sv-SE" dirty="0"/>
              <a:t>, doors, </a:t>
            </a:r>
            <a:r>
              <a:rPr lang="sv-SE" dirty="0" err="1"/>
              <a:t>windows</a:t>
            </a:r>
            <a:r>
              <a:rPr lang="sv-SE" dirty="0"/>
              <a:t> and </a:t>
            </a:r>
            <a:r>
              <a:rPr lang="sv-SE" dirty="0" err="1"/>
              <a:t>rooms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floorplan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4B4AE2D0-5E2F-4605-A1AB-6DC6C80B5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1920" y="2285575"/>
            <a:ext cx="1102834" cy="1357864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D91AE3D3-7610-4759-8C42-99D9E6A82BD5}"/>
              </a:ext>
            </a:extLst>
          </p:cNvPr>
          <p:cNvSpPr txBox="1"/>
          <p:nvPr/>
        </p:nvSpPr>
        <p:spPr>
          <a:xfrm>
            <a:off x="1726107" y="3136902"/>
            <a:ext cx="409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Library</a:t>
            </a:r>
            <a:r>
              <a:rPr lang="sv-SE" dirty="0"/>
              <a:t> </a:t>
            </a:r>
            <a:r>
              <a:rPr lang="sv-SE" dirty="0" err="1"/>
              <a:t>OpenCV</a:t>
            </a:r>
            <a:r>
              <a:rPr lang="sv-SE" dirty="0"/>
              <a:t>.</a:t>
            </a:r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357F25BC-A33F-48E1-8F41-620D0D8D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Imaging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7906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8000">
        <p14:warp dir="in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TM02900688[[fn=Fasett]]</Template>
  <TotalTime>25</TotalTime>
  <Words>183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Rockwell</vt:lpstr>
      <vt:lpstr>Wingdings 2</vt:lpstr>
      <vt:lpstr>HDOfficeLightV0</vt:lpstr>
      <vt:lpstr>Damask</vt:lpstr>
      <vt:lpstr>Floorplan To Blender</vt:lpstr>
      <vt:lpstr>What CAN IT DO?</vt:lpstr>
      <vt:lpstr>Convert a 2d floorplan image to 3d</vt:lpstr>
      <vt:lpstr>How DOES IT WORK?</vt:lpstr>
      <vt:lpstr>Lets Take a closer look…</vt:lpstr>
      <vt:lpstr>We need an image to convert</vt:lpstr>
      <vt:lpstr>Input image</vt:lpstr>
      <vt:lpstr>Next Imaging is performed</vt:lpstr>
      <vt:lpstr>Imaging</vt:lpstr>
      <vt:lpstr>Shapes are saved in Temp Files</vt:lpstr>
      <vt:lpstr>Shape Storage</vt:lpstr>
      <vt:lpstr>A Blender project is Created</vt:lpstr>
      <vt:lpstr>Creating in Blender3d</vt:lpstr>
      <vt:lpstr>Done!  BlEnder Project Ready!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Floorplan To Blender</dc:title>
  <dc:creator>Daniel Westberg</dc:creator>
  <cp:lastModifiedBy>Wren Oswin</cp:lastModifiedBy>
  <cp:revision>10</cp:revision>
  <dcterms:created xsi:type="dcterms:W3CDTF">2019-03-25T22:33:50Z</dcterms:created>
  <dcterms:modified xsi:type="dcterms:W3CDTF">2022-12-16T05:20:17Z</dcterms:modified>
</cp:coreProperties>
</file>