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F6E7E-DF8B-4E56-93FB-A97F7345B3D0}" v="14" dt="2022-02-28T19:25:06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ley Wong (Student)" userId="f422d6f0-500c-404f-a454-87f0c3f536cf" providerId="ADAL" clId="{8BEF6E7E-DF8B-4E56-93FB-A97F7345B3D0}"/>
    <pc:docChg chg="undo custSel modSld">
      <pc:chgData name="Wesley Wong (Student)" userId="f422d6f0-500c-404f-a454-87f0c3f536cf" providerId="ADAL" clId="{8BEF6E7E-DF8B-4E56-93FB-A97F7345B3D0}" dt="2022-02-28T19:25:06.482" v="69" actId="14100"/>
      <pc:docMkLst>
        <pc:docMk/>
      </pc:docMkLst>
      <pc:sldChg chg="addSp delSp modSp mod">
        <pc:chgData name="Wesley Wong (Student)" userId="f422d6f0-500c-404f-a454-87f0c3f536cf" providerId="ADAL" clId="{8BEF6E7E-DF8B-4E56-93FB-A97F7345B3D0}" dt="2022-02-28T19:25:06.482" v="69" actId="14100"/>
        <pc:sldMkLst>
          <pc:docMk/>
          <pc:sldMk cId="1536341987" sldId="256"/>
        </pc:sldMkLst>
        <pc:spChg chg="add mod">
          <ac:chgData name="Wesley Wong (Student)" userId="f422d6f0-500c-404f-a454-87f0c3f536cf" providerId="ADAL" clId="{8BEF6E7E-DF8B-4E56-93FB-A97F7345B3D0}" dt="2022-02-28T19:21:19.618" v="63" actId="207"/>
          <ac:spMkLst>
            <pc:docMk/>
            <pc:sldMk cId="1536341987" sldId="256"/>
            <ac:spMk id="4" creationId="{FADED2D1-AF64-4835-8C0E-34BA2C8EA913}"/>
          </ac:spMkLst>
        </pc:spChg>
        <pc:spChg chg="add del mod">
          <ac:chgData name="Wesley Wong (Student)" userId="f422d6f0-500c-404f-a454-87f0c3f536cf" providerId="ADAL" clId="{8BEF6E7E-DF8B-4E56-93FB-A97F7345B3D0}" dt="2022-02-28T19:19:23.879" v="25" actId="478"/>
          <ac:spMkLst>
            <pc:docMk/>
            <pc:sldMk cId="1536341987" sldId="256"/>
            <ac:spMk id="5" creationId="{D8916885-6EDB-48D0-9752-B3F68DD1A93E}"/>
          </ac:spMkLst>
        </pc:spChg>
        <pc:spChg chg="add mod">
          <ac:chgData name="Wesley Wong (Student)" userId="f422d6f0-500c-404f-a454-87f0c3f536cf" providerId="ADAL" clId="{8BEF6E7E-DF8B-4E56-93FB-A97F7345B3D0}" dt="2022-02-28T19:21:24.035" v="64" actId="207"/>
          <ac:spMkLst>
            <pc:docMk/>
            <pc:sldMk cId="1536341987" sldId="256"/>
            <ac:spMk id="18" creationId="{133BCBE1-AE1B-4A2F-98AD-4AB0826ED122}"/>
          </ac:spMkLst>
        </pc:spChg>
        <pc:spChg chg="add mod">
          <ac:chgData name="Wesley Wong (Student)" userId="f422d6f0-500c-404f-a454-87f0c3f536cf" providerId="ADAL" clId="{8BEF6E7E-DF8B-4E56-93FB-A97F7345B3D0}" dt="2022-02-28T19:21:25.963" v="65" actId="207"/>
          <ac:spMkLst>
            <pc:docMk/>
            <pc:sldMk cId="1536341987" sldId="256"/>
            <ac:spMk id="19" creationId="{AC6AEE55-9F41-4AE6-9B31-B99A149FDD17}"/>
          </ac:spMkLst>
        </pc:spChg>
        <pc:spChg chg="add mod">
          <ac:chgData name="Wesley Wong (Student)" userId="f422d6f0-500c-404f-a454-87f0c3f536cf" providerId="ADAL" clId="{8BEF6E7E-DF8B-4E56-93FB-A97F7345B3D0}" dt="2022-02-28T19:21:28.482" v="66" actId="207"/>
          <ac:spMkLst>
            <pc:docMk/>
            <pc:sldMk cId="1536341987" sldId="256"/>
            <ac:spMk id="20" creationId="{6BE38CE6-03FA-4CA6-9352-6EEEFBDC60DC}"/>
          </ac:spMkLst>
        </pc:spChg>
        <pc:spChg chg="add del mod">
          <ac:chgData name="Wesley Wong (Student)" userId="f422d6f0-500c-404f-a454-87f0c3f536cf" providerId="ADAL" clId="{8BEF6E7E-DF8B-4E56-93FB-A97F7345B3D0}" dt="2022-02-28T19:21:33.711" v="67" actId="207"/>
          <ac:spMkLst>
            <pc:docMk/>
            <pc:sldMk cId="1536341987" sldId="256"/>
            <ac:spMk id="21" creationId="{B512460C-B35F-4BE3-9A33-BE5A55EC4B56}"/>
          </ac:spMkLst>
        </pc:spChg>
        <pc:spChg chg="add mod">
          <ac:chgData name="Wesley Wong (Student)" userId="f422d6f0-500c-404f-a454-87f0c3f536cf" providerId="ADAL" clId="{8BEF6E7E-DF8B-4E56-93FB-A97F7345B3D0}" dt="2022-02-28T19:21:36.643" v="68" actId="207"/>
          <ac:spMkLst>
            <pc:docMk/>
            <pc:sldMk cId="1536341987" sldId="256"/>
            <ac:spMk id="22" creationId="{692E8BD8-E105-441A-9B01-EC8D85BBBE6E}"/>
          </ac:spMkLst>
        </pc:spChg>
        <pc:picChg chg="add mod">
          <ac:chgData name="Wesley Wong (Student)" userId="f422d6f0-500c-404f-a454-87f0c3f536cf" providerId="ADAL" clId="{8BEF6E7E-DF8B-4E56-93FB-A97F7345B3D0}" dt="2022-02-28T19:25:06.482" v="69" actId="14100"/>
          <ac:picMkLst>
            <pc:docMk/>
            <pc:sldMk cId="1536341987" sldId="256"/>
            <ac:picMk id="1038" creationId="{5B71C141-B83E-49D5-BF04-DE475BD01ADD}"/>
          </ac:picMkLst>
        </pc:picChg>
        <pc:picChg chg="add del">
          <ac:chgData name="Wesley Wong (Student)" userId="f422d6f0-500c-404f-a454-87f0c3f536cf" providerId="ADAL" clId="{8BEF6E7E-DF8B-4E56-93FB-A97F7345B3D0}" dt="2022-02-28T19:19:26.958" v="27"/>
          <ac:picMkLst>
            <pc:docMk/>
            <pc:sldMk cId="1536341987" sldId="256"/>
            <ac:picMk id="1040" creationId="{8BC4EABD-5C5C-48D6-A082-D8F35B9FA6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F6A-D0A8-4A66-88E6-ACA0893DA0B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0F3D-56CC-42B9-922E-269A09D2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3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F6A-D0A8-4A66-88E6-ACA0893DA0B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0F3D-56CC-42B9-922E-269A09D2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F6A-D0A8-4A66-88E6-ACA0893DA0B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0F3D-56CC-42B9-922E-269A09D2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F6A-D0A8-4A66-88E6-ACA0893DA0B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0F3D-56CC-42B9-922E-269A09D2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F6A-D0A8-4A66-88E6-ACA0893DA0B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0F3D-56CC-42B9-922E-269A09D2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F6A-D0A8-4A66-88E6-ACA0893DA0B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0F3D-56CC-42B9-922E-269A09D2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6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F6A-D0A8-4A66-88E6-ACA0893DA0B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0F3D-56CC-42B9-922E-269A09D2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8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F6A-D0A8-4A66-88E6-ACA0893DA0B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0F3D-56CC-42B9-922E-269A09D2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F6A-D0A8-4A66-88E6-ACA0893DA0B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0F3D-56CC-42B9-922E-269A09D2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F6A-D0A8-4A66-88E6-ACA0893DA0B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0F3D-56CC-42B9-922E-269A09D2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7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7F6A-D0A8-4A66-88E6-ACA0893DA0B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0F3D-56CC-42B9-922E-269A09D2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7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67F6A-D0A8-4A66-88E6-ACA0893DA0B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0F3D-56CC-42B9-922E-269A09D2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6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Special Red Gradient Design Backgrounds for Powerpoint Templates - PPT  Backgrounds">
            <a:extLst>
              <a:ext uri="{FF2B5EF4-FFF2-40B4-BE49-F238E27FC236}">
                <a16:creationId xmlns:a16="http://schemas.microsoft.com/office/drawing/2014/main" id="{5B71C141-B83E-49D5-BF04-DE475BD01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D8D6E0-F108-477E-8CB3-D710448D0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857624"/>
            <a:ext cx="6858000" cy="1024341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</a:rPr>
              <a:t>BLACK LIVES MATTER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A396E-68C3-4F71-AA2C-A0EAC22FA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012625"/>
            <a:ext cx="6858000" cy="1024340"/>
          </a:xfrm>
        </p:spPr>
        <p:txBody>
          <a:bodyPr>
            <a:normAutofit fontScale="92500"/>
          </a:bodyPr>
          <a:lstStyle/>
          <a:p>
            <a:r>
              <a:rPr lang="en-US" sz="6600" dirty="0">
                <a:solidFill>
                  <a:srgbClr val="C00000"/>
                </a:solidFill>
                <a:highlight>
                  <a:srgbClr val="000000"/>
                </a:highlight>
              </a:rPr>
              <a:t>STOP THE BULLYING</a:t>
            </a:r>
          </a:p>
        </p:txBody>
      </p:sp>
      <p:pic>
        <p:nvPicPr>
          <p:cNvPr id="1028" name="Picture 4" descr="BLM Logo, history, meaning, symbol, PNG">
            <a:extLst>
              <a:ext uri="{FF2B5EF4-FFF2-40B4-BE49-F238E27FC236}">
                <a16:creationId xmlns:a16="http://schemas.microsoft.com/office/drawing/2014/main" id="{8899511B-F989-4F03-A96F-300DDA9D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womad 360 - YouTube">
            <a:extLst>
              <a:ext uri="{FF2B5EF4-FFF2-40B4-BE49-F238E27FC236}">
                <a16:creationId xmlns:a16="http://schemas.microsoft.com/office/drawing/2014/main" id="{DA1B9B51-4396-4A48-B35E-0E567751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30" y="4881965"/>
            <a:ext cx="2965340" cy="296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2D92F6C-80D9-46DD-9549-E6562F8CC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66652"/>
            <a:ext cx="2169763" cy="272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8F065448-F9AD-41B7-8CBE-6FC4F6A41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18" y="9466651"/>
            <a:ext cx="2169763" cy="272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1E6BAC-51EA-4530-B52A-924E1B578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237" y="9442277"/>
            <a:ext cx="2169763" cy="272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DED2D1-AF64-4835-8C0E-34BA2C8EA913}"/>
              </a:ext>
            </a:extLst>
          </p:cNvPr>
          <p:cNvSpPr txBox="1"/>
          <p:nvPr/>
        </p:nvSpPr>
        <p:spPr>
          <a:xfrm>
            <a:off x="-1" y="5703183"/>
            <a:ext cx="4649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3BCBE1-AE1B-4A2F-98AD-4AB0826ED122}"/>
              </a:ext>
            </a:extLst>
          </p:cNvPr>
          <p:cNvSpPr txBox="1"/>
          <p:nvPr/>
        </p:nvSpPr>
        <p:spPr>
          <a:xfrm>
            <a:off x="464948" y="5715752"/>
            <a:ext cx="4649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6AEE55-9F41-4AE6-9B31-B99A149FDD17}"/>
              </a:ext>
            </a:extLst>
          </p:cNvPr>
          <p:cNvSpPr txBox="1"/>
          <p:nvPr/>
        </p:nvSpPr>
        <p:spPr>
          <a:xfrm>
            <a:off x="1216295" y="5706054"/>
            <a:ext cx="4649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38CE6-03FA-4CA6-9352-6EEEFBDC60DC}"/>
              </a:ext>
            </a:extLst>
          </p:cNvPr>
          <p:cNvSpPr txBox="1"/>
          <p:nvPr/>
        </p:nvSpPr>
        <p:spPr>
          <a:xfrm>
            <a:off x="4911670" y="5652925"/>
            <a:ext cx="4649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2460C-B35F-4BE3-9A33-BE5A55EC4B56}"/>
              </a:ext>
            </a:extLst>
          </p:cNvPr>
          <p:cNvSpPr txBox="1"/>
          <p:nvPr/>
        </p:nvSpPr>
        <p:spPr>
          <a:xfrm>
            <a:off x="5652360" y="5652925"/>
            <a:ext cx="4649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2E8BD8-E105-441A-9B01-EC8D85BBBE6E}"/>
              </a:ext>
            </a:extLst>
          </p:cNvPr>
          <p:cNvSpPr txBox="1"/>
          <p:nvPr/>
        </p:nvSpPr>
        <p:spPr>
          <a:xfrm>
            <a:off x="6214822" y="5652925"/>
            <a:ext cx="4649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3634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BLACK LIVES MATTER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LIVES MATTER</dc:title>
  <dc:creator>Wesley Wong (Student)</dc:creator>
  <cp:lastModifiedBy>Wesley Wong (Student)</cp:lastModifiedBy>
  <cp:revision>1</cp:revision>
  <dcterms:created xsi:type="dcterms:W3CDTF">2022-02-28T19:00:49Z</dcterms:created>
  <dcterms:modified xsi:type="dcterms:W3CDTF">2022-02-28T19:25:15Z</dcterms:modified>
</cp:coreProperties>
</file>