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Helvetica Neue"/>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guide id="3" orient="horz" pos="1620">
          <p15:clr>
            <a:srgbClr val="A4A3A4"/>
          </p15:clr>
        </p15:guide>
        <p15:guide id="4" pos="2880">
          <p15:clr>
            <a:srgbClr val="A4A3A4"/>
          </p15:clr>
        </p15:guide>
      </p15:sldGuideLst>
    </p:ext>
    <p:ext uri="http://customooxmlschemas.google.com/">
      <go:slidesCustomData xmlns:go="http://customooxmlschemas.google.com/" r:id="rId29" roundtripDataSignature="AMtx7mgm3VcryqlzpjbJ3m7OGUm/RTw+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elveticaNeue-bold.fntdata"/><Relationship Id="rId25" Type="http://schemas.openxmlformats.org/officeDocument/2006/relationships/font" Target="fonts/HelveticaNeue-regular.fntdata"/><Relationship Id="rId28" Type="http://schemas.openxmlformats.org/officeDocument/2006/relationships/font" Target="fonts/HelveticaNeue-boldItalic.fntdata"/><Relationship Id="rId27"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customschemas.google.com/relationships/presentationmetadata" Target="meta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chemeClr val="accent1"/>
              </a:buClr>
              <a:buSzPts val="2400"/>
              <a:buFont typeface="Arial"/>
              <a:buChar char="•"/>
            </a:pPr>
            <a:r>
              <a:rPr lang="en-US" sz="3000"/>
              <a:t>An </a:t>
            </a:r>
            <a:r>
              <a:rPr b="1" lang="en-US" sz="3000"/>
              <a:t>Intrusion detection system (IDS) </a:t>
            </a:r>
            <a:r>
              <a:rPr lang="en-US" sz="3000"/>
              <a:t>monitors activity to identify malicious or suspicious events.</a:t>
            </a:r>
            <a:endParaRPr/>
          </a:p>
          <a:p>
            <a:pPr indent="-457200" lvl="0" marL="457200" rtl="0" algn="l">
              <a:spcBef>
                <a:spcPts val="0"/>
              </a:spcBef>
              <a:spcAft>
                <a:spcPts val="0"/>
              </a:spcAft>
              <a:buClr>
                <a:schemeClr val="dk1"/>
              </a:buClr>
              <a:buSzPts val="3000"/>
              <a:buFont typeface="Arial"/>
              <a:buChar char="•"/>
            </a:pPr>
            <a:r>
              <a:rPr lang="en-US" sz="3000"/>
              <a:t>IDSs usually have a response function (alert a human team).</a:t>
            </a:r>
            <a:endParaRPr/>
          </a:p>
          <a:p>
            <a:pPr indent="0" lvl="0" marL="0" rtl="0" algn="l">
              <a:spcBef>
                <a:spcPts val="0"/>
              </a:spcBef>
              <a:spcAft>
                <a:spcPts val="0"/>
              </a:spcAft>
              <a:buNone/>
            </a:pPr>
            <a:r>
              <a:t/>
            </a:r>
            <a:endParaRPr/>
          </a:p>
        </p:txBody>
      </p:sp>
      <p:sp>
        <p:nvSpPr>
          <p:cNvPr id="215" name="Google Shape;21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Vulnerability assessment involve using vulnerability scanning tools to locate weaknesses in an environment.</a:t>
            </a:r>
            <a:endParaRPr/>
          </a:p>
          <a:p>
            <a:pPr indent="0" lvl="0" marL="0" rtl="0" algn="l">
              <a:spcBef>
                <a:spcPts val="0"/>
              </a:spcBef>
              <a:spcAft>
                <a:spcPts val="0"/>
              </a:spcAft>
              <a:buNone/>
            </a:pPr>
            <a:r>
              <a:t/>
            </a:r>
            <a:endParaRPr/>
          </a:p>
        </p:txBody>
      </p:sp>
      <p:sp>
        <p:nvSpPr>
          <p:cNvPr id="223" name="Google Shape;22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Calibri"/>
              <a:buNone/>
            </a:pPr>
            <a:r>
              <a:rPr lang="en-US"/>
              <a:t>After identification, authentication, and authorization processes, you need to keep track of the activities taking place in your organization.</a:t>
            </a:r>
            <a:endParaRPr/>
          </a:p>
          <a:p>
            <a:pPr indent="0" lvl="0" marL="0" rtl="0" algn="l">
              <a:spcBef>
                <a:spcPts val="0"/>
              </a:spcBef>
              <a:spcAft>
                <a:spcPts val="0"/>
              </a:spcAft>
              <a:buNone/>
            </a:pPr>
            <a:r>
              <a:rPr lang="en-US"/>
              <a:t>trace a security breach to a responsible party</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After identification , authentication, and authorization processes, you need to keep track of the activities taking place in your organization.</a:t>
            </a:r>
            <a:endParaRPr/>
          </a:p>
        </p:txBody>
      </p:sp>
      <p:sp>
        <p:nvSpPr>
          <p:cNvPr id="133" name="Google Shape;13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19"/>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49" name="Shape 49"/>
        <p:cNvGrpSpPr/>
        <p:nvPr/>
      </p:nvGrpSpPr>
      <p:grpSpPr>
        <a:xfrm>
          <a:off x="0" y="0"/>
          <a:ext cx="0" cy="0"/>
          <a:chOff x="0" y="0"/>
          <a:chExt cx="0" cy="0"/>
        </a:xfrm>
      </p:grpSpPr>
      <p:sp>
        <p:nvSpPr>
          <p:cNvPr id="50" name="Google Shape;50;p34"/>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51" name="Google Shape;51;p34"/>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34"/>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53" name="Shape 53"/>
        <p:cNvGrpSpPr/>
        <p:nvPr/>
      </p:nvGrpSpPr>
      <p:grpSpPr>
        <a:xfrm>
          <a:off x="0" y="0"/>
          <a:ext cx="0" cy="0"/>
          <a:chOff x="0" y="0"/>
          <a:chExt cx="0" cy="0"/>
        </a:xfrm>
      </p:grpSpPr>
      <p:sp>
        <p:nvSpPr>
          <p:cNvPr id="54" name="Google Shape;54;p35"/>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55" name="Google Shape;55;p35"/>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57" name="Shape 57"/>
        <p:cNvGrpSpPr/>
        <p:nvPr/>
      </p:nvGrpSpPr>
      <p:grpSpPr>
        <a:xfrm>
          <a:off x="0" y="0"/>
          <a:ext cx="0" cy="0"/>
          <a:chOff x="0" y="0"/>
          <a:chExt cx="0" cy="0"/>
        </a:xfrm>
      </p:grpSpPr>
      <p:sp>
        <p:nvSpPr>
          <p:cNvPr id="58" name="Google Shape;58;p36"/>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59" name="Google Shape;59;p36"/>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8" name="Shape 68"/>
        <p:cNvGrpSpPr/>
        <p:nvPr/>
      </p:nvGrpSpPr>
      <p:grpSpPr>
        <a:xfrm>
          <a:off x="0" y="0"/>
          <a:ext cx="0" cy="0"/>
          <a:chOff x="0" y="0"/>
          <a:chExt cx="0" cy="0"/>
        </a:xfrm>
      </p:grpSpPr>
      <p:sp>
        <p:nvSpPr>
          <p:cNvPr id="69" name="Google Shape;69;p21"/>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Calibri"/>
              <a:ea typeface="Calibri"/>
              <a:cs typeface="Calibri"/>
              <a:sym typeface="Calibri"/>
            </a:endParaRPr>
          </a:p>
        </p:txBody>
      </p:sp>
      <p:sp>
        <p:nvSpPr>
          <p:cNvPr id="70" name="Google Shape;70;p2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1"/>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solidFill>
                  <a:schemeClr val="dk1"/>
                </a:solidFill>
              </a:defRPr>
            </a:lvl1pPr>
            <a:lvl2pPr indent="-342900" lvl="1" marL="914400" algn="l">
              <a:lnSpc>
                <a:spcPct val="95000"/>
              </a:lnSpc>
              <a:spcBef>
                <a:spcPts val="900"/>
              </a:spcBef>
              <a:spcAft>
                <a:spcPts val="0"/>
              </a:spcAft>
              <a:buSzPts val="1800"/>
              <a:buChar char="▪"/>
              <a:defRPr>
                <a:solidFill>
                  <a:schemeClr val="dk1"/>
                </a:solidFill>
              </a:defRPr>
            </a:lvl2pPr>
            <a:lvl3pPr indent="-342900" lvl="2" marL="1371600" algn="l">
              <a:lnSpc>
                <a:spcPct val="86666"/>
              </a:lnSpc>
              <a:spcBef>
                <a:spcPts val="900"/>
              </a:spcBef>
              <a:spcAft>
                <a:spcPts val="0"/>
              </a:spcAft>
              <a:buSzPts val="1800"/>
              <a:buChar char="▪"/>
              <a:defRPr>
                <a:solidFill>
                  <a:schemeClr val="dk1"/>
                </a:solidFill>
              </a:defRPr>
            </a:lvl3pPr>
            <a:lvl4pPr indent="-330200" lvl="3" marL="1828800" algn="l">
              <a:lnSpc>
                <a:spcPct val="92812"/>
              </a:lnSpc>
              <a:spcBef>
                <a:spcPts val="450"/>
              </a:spcBef>
              <a:spcAft>
                <a:spcPts val="0"/>
              </a:spcAft>
              <a:buSzPts val="1600"/>
              <a:buChar char="▪"/>
              <a:defRPr>
                <a:solidFill>
                  <a:schemeClr val="dk1"/>
                </a:solidFill>
              </a:defRPr>
            </a:lvl4pPr>
            <a:lvl5pPr indent="-317500" lvl="4" marL="2286000" algn="l">
              <a:lnSpc>
                <a:spcPct val="90000"/>
              </a:lnSpc>
              <a:spcBef>
                <a:spcPts val="450"/>
              </a:spcBef>
              <a:spcAft>
                <a:spcPts val="0"/>
              </a:spcAft>
              <a:buSzPts val="1400"/>
              <a:buChar char="▪"/>
              <a:defRPr>
                <a:solidFill>
                  <a:schemeClr val="dk1"/>
                </a:solidFill>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2" name="Shape 72"/>
        <p:cNvGrpSpPr/>
        <p:nvPr/>
      </p:nvGrpSpPr>
      <p:grpSpPr>
        <a:xfrm>
          <a:off x="0" y="0"/>
          <a:ext cx="0" cy="0"/>
          <a:chOff x="0" y="0"/>
          <a:chExt cx="0" cy="0"/>
        </a:xfrm>
      </p:grpSpPr>
      <p:sp>
        <p:nvSpPr>
          <p:cNvPr id="73" name="Google Shape;73;p22"/>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txBox="1"/>
          <p:nvPr>
            <p:ph idx="1" type="body"/>
          </p:nvPr>
        </p:nvSpPr>
        <p:spPr>
          <a:xfrm>
            <a:off x="628650" y="1033397"/>
            <a:ext cx="7886700" cy="3599325"/>
          </a:xfrm>
          <a:prstGeom prst="rect">
            <a:avLst/>
          </a:prstGeom>
          <a:noFill/>
          <a:ln>
            <a:noFill/>
          </a:ln>
        </p:spPr>
        <p:txBody>
          <a:bodyPr anchorCtr="0" anchor="t" bIns="0" lIns="0" spcFirstLastPara="1" rIns="0" wrap="square" tIns="0">
            <a:noAutofit/>
          </a:bodyPr>
          <a:lstStyle>
            <a:lvl1pPr indent="-228600" lvl="0" marL="457200" algn="l">
              <a:lnSpc>
                <a:spcPct val="102857"/>
              </a:lnSpc>
              <a:spcBef>
                <a:spcPts val="0"/>
              </a:spcBef>
              <a:spcAft>
                <a:spcPts val="0"/>
              </a:spcAft>
              <a:buSzPts val="2100"/>
              <a:buNone/>
              <a:defRPr sz="2100"/>
            </a:lvl1pPr>
            <a:lvl2pPr indent="-342900" lvl="1" marL="914400" algn="l">
              <a:lnSpc>
                <a:spcPct val="95000"/>
              </a:lnSpc>
              <a:spcBef>
                <a:spcPts val="900"/>
              </a:spcBef>
              <a:spcAft>
                <a:spcPts val="0"/>
              </a:spcAft>
              <a:buSzPts val="1800"/>
              <a:buChar char="▪"/>
              <a:defRPr sz="1800"/>
            </a:lvl2pPr>
            <a:lvl3pPr indent="-314325" lvl="2" marL="1371600" algn="l">
              <a:lnSpc>
                <a:spcPct val="115555"/>
              </a:lnSpc>
              <a:spcBef>
                <a:spcPts val="900"/>
              </a:spcBef>
              <a:spcAft>
                <a:spcPts val="0"/>
              </a:spcAft>
              <a:buSzPts val="1350"/>
              <a:buChar char="▪"/>
              <a:defRPr sz="1350"/>
            </a:lvl3pPr>
            <a:lvl4pPr indent="-304800" lvl="3" marL="1828800" algn="l">
              <a:lnSpc>
                <a:spcPct val="123749"/>
              </a:lnSpc>
              <a:spcBef>
                <a:spcPts val="450"/>
              </a:spcBef>
              <a:spcAft>
                <a:spcPts val="0"/>
              </a:spcAft>
              <a:buSzPts val="1200"/>
              <a:buChar char="▪"/>
              <a:defRPr sz="1200"/>
            </a:lvl4pPr>
            <a:lvl5pPr indent="-304800" lvl="4" marL="2286000" algn="l">
              <a:lnSpc>
                <a:spcPct val="104999"/>
              </a:lnSpc>
              <a:spcBef>
                <a:spcPts val="450"/>
              </a:spcBef>
              <a:spcAft>
                <a:spcPts val="0"/>
              </a:spcAft>
              <a:buSzPts val="1200"/>
              <a:buChar char="▪"/>
              <a:defRPr sz="1200"/>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2"/>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825" u="none" cap="none" strike="noStrike">
                <a:solidFill>
                  <a:schemeClr val="dk1"/>
                </a:solidFill>
                <a:latin typeface="Calibri"/>
                <a:ea typeface="Calibri"/>
                <a:cs typeface="Calibri"/>
                <a:sym typeface="Calibri"/>
              </a:defRPr>
            </a:lvl1pPr>
            <a:lvl2pPr indent="0" lvl="1" marL="0" marR="0" rtl="0" algn="l">
              <a:spcBef>
                <a:spcPts val="0"/>
              </a:spcBef>
              <a:buNone/>
              <a:defRPr b="0" i="0" sz="825" u="none" cap="none" strike="noStrike">
                <a:solidFill>
                  <a:schemeClr val="dk1"/>
                </a:solidFill>
                <a:latin typeface="Calibri"/>
                <a:ea typeface="Calibri"/>
                <a:cs typeface="Calibri"/>
                <a:sym typeface="Calibri"/>
              </a:defRPr>
            </a:lvl2pPr>
            <a:lvl3pPr indent="0" lvl="2" marL="0" marR="0" rtl="0" algn="l">
              <a:spcBef>
                <a:spcPts val="0"/>
              </a:spcBef>
              <a:buNone/>
              <a:defRPr b="0" i="0" sz="825" u="none" cap="none" strike="noStrike">
                <a:solidFill>
                  <a:schemeClr val="dk1"/>
                </a:solidFill>
                <a:latin typeface="Calibri"/>
                <a:ea typeface="Calibri"/>
                <a:cs typeface="Calibri"/>
                <a:sym typeface="Calibri"/>
              </a:defRPr>
            </a:lvl3pPr>
            <a:lvl4pPr indent="0" lvl="3" marL="0" marR="0" rtl="0" algn="l">
              <a:spcBef>
                <a:spcPts val="0"/>
              </a:spcBef>
              <a:buNone/>
              <a:defRPr b="0" i="0" sz="825" u="none" cap="none" strike="noStrike">
                <a:solidFill>
                  <a:schemeClr val="dk1"/>
                </a:solidFill>
                <a:latin typeface="Calibri"/>
                <a:ea typeface="Calibri"/>
                <a:cs typeface="Calibri"/>
                <a:sym typeface="Calibri"/>
              </a:defRPr>
            </a:lvl4pPr>
            <a:lvl5pPr indent="0" lvl="4" marL="0" marR="0" rtl="0" algn="l">
              <a:spcBef>
                <a:spcPts val="0"/>
              </a:spcBef>
              <a:buNone/>
              <a:defRPr b="0" i="0" sz="825" u="none" cap="none" strike="noStrike">
                <a:solidFill>
                  <a:schemeClr val="dk1"/>
                </a:solidFill>
                <a:latin typeface="Calibri"/>
                <a:ea typeface="Calibri"/>
                <a:cs typeface="Calibri"/>
                <a:sym typeface="Calibri"/>
              </a:defRPr>
            </a:lvl5pPr>
            <a:lvl6pPr indent="0" lvl="5" marL="0" marR="0" rtl="0" algn="l">
              <a:spcBef>
                <a:spcPts val="0"/>
              </a:spcBef>
              <a:buNone/>
              <a:defRPr b="0" i="0" sz="825" u="none" cap="none" strike="noStrike">
                <a:solidFill>
                  <a:schemeClr val="dk1"/>
                </a:solidFill>
                <a:latin typeface="Calibri"/>
                <a:ea typeface="Calibri"/>
                <a:cs typeface="Calibri"/>
                <a:sym typeface="Calibri"/>
              </a:defRPr>
            </a:lvl6pPr>
            <a:lvl7pPr indent="0" lvl="6" marL="0" marR="0" rtl="0" algn="l">
              <a:spcBef>
                <a:spcPts val="0"/>
              </a:spcBef>
              <a:buNone/>
              <a:defRPr b="0" i="0" sz="825" u="none" cap="none" strike="noStrike">
                <a:solidFill>
                  <a:schemeClr val="dk1"/>
                </a:solidFill>
                <a:latin typeface="Calibri"/>
                <a:ea typeface="Calibri"/>
                <a:cs typeface="Calibri"/>
                <a:sym typeface="Calibri"/>
              </a:defRPr>
            </a:lvl7pPr>
            <a:lvl8pPr indent="0" lvl="7" marL="0" marR="0" rtl="0" algn="l">
              <a:spcBef>
                <a:spcPts val="0"/>
              </a:spcBef>
              <a:buNone/>
              <a:defRPr b="0" i="0" sz="825" u="none" cap="none" strike="noStrike">
                <a:solidFill>
                  <a:schemeClr val="dk1"/>
                </a:solidFill>
                <a:latin typeface="Calibri"/>
                <a:ea typeface="Calibri"/>
                <a:cs typeface="Calibri"/>
                <a:sym typeface="Calibri"/>
              </a:defRPr>
            </a:lvl8pPr>
            <a:lvl9pPr indent="0" lvl="8" marL="0" marR="0" rtl="0" algn="l">
              <a:spcBef>
                <a:spcPts val="0"/>
              </a:spcBef>
              <a:buNone/>
              <a:defRPr b="0" i="0" sz="825"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6" name="Shape 76"/>
        <p:cNvGrpSpPr/>
        <p:nvPr/>
      </p:nvGrpSpPr>
      <p:grpSpPr>
        <a:xfrm>
          <a:off x="0" y="0"/>
          <a:ext cx="0" cy="0"/>
          <a:chOff x="0" y="0"/>
          <a:chExt cx="0" cy="0"/>
        </a:xfrm>
      </p:grpSpPr>
      <p:sp>
        <p:nvSpPr>
          <p:cNvPr id="77" name="Google Shape;77;p37"/>
          <p:cNvSpPr/>
          <p:nvPr/>
        </p:nvSpPr>
        <p:spPr>
          <a:xfrm>
            <a:off x="-31749" y="626619"/>
            <a:ext cx="214313" cy="317944"/>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938953"/>
              </a:solidFill>
              <a:latin typeface="Calibri"/>
              <a:ea typeface="Calibri"/>
              <a:cs typeface="Calibri"/>
              <a:sym typeface="Calibri"/>
            </a:endParaRPr>
          </a:p>
        </p:txBody>
      </p:sp>
      <p:sp>
        <p:nvSpPr>
          <p:cNvPr id="78" name="Google Shape;78;p37"/>
          <p:cNvSpPr txBox="1"/>
          <p:nvPr>
            <p:ph idx="1" type="body"/>
          </p:nvPr>
        </p:nvSpPr>
        <p:spPr>
          <a:xfrm>
            <a:off x="914400" y="944563"/>
            <a:ext cx="7646051" cy="3281836"/>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0"/>
              </a:spcBef>
              <a:spcAft>
                <a:spcPts val="0"/>
              </a:spcAft>
              <a:buSzPts val="1800"/>
              <a:buNone/>
              <a:defRPr/>
            </a:lvl1pPr>
            <a:lvl2pPr indent="-342900" lvl="1" marL="914400" algn="l">
              <a:lnSpc>
                <a:spcPct val="95000"/>
              </a:lnSpc>
              <a:spcBef>
                <a:spcPts val="900"/>
              </a:spcBef>
              <a:spcAft>
                <a:spcPts val="0"/>
              </a:spcAft>
              <a:buSzPts val="1800"/>
              <a:buChar char="▪"/>
              <a:defRPr/>
            </a:lvl2pPr>
            <a:lvl3pPr indent="-342900" lvl="2" marL="1371600" algn="l">
              <a:lnSpc>
                <a:spcPct val="86666"/>
              </a:lnSpc>
              <a:spcBef>
                <a:spcPts val="900"/>
              </a:spcBef>
              <a:spcAft>
                <a:spcPts val="0"/>
              </a:spcAft>
              <a:buSzPts val="1800"/>
              <a:buChar char="▪"/>
              <a:defRPr/>
            </a:lvl3pPr>
            <a:lvl4pPr indent="-342900" lvl="3" marL="1828800" algn="l">
              <a:lnSpc>
                <a:spcPct val="82500"/>
              </a:lnSpc>
              <a:spcBef>
                <a:spcPts val="450"/>
              </a:spcBef>
              <a:spcAft>
                <a:spcPts val="0"/>
              </a:spcAft>
              <a:buSzPts val="1800"/>
              <a:buChar char="▪"/>
              <a:defRPr/>
            </a:lvl4pPr>
            <a:lvl5pPr indent="-342900" lvl="4" marL="2286000" algn="l">
              <a:lnSpc>
                <a:spcPct val="70000"/>
              </a:lnSpc>
              <a:spcBef>
                <a:spcPts val="450"/>
              </a:spcBef>
              <a:spcAft>
                <a:spcPts val="0"/>
              </a:spcAft>
              <a:buSzPts val="1800"/>
              <a:buChar char="▪"/>
              <a:defRPr/>
            </a:lvl5pPr>
            <a:lvl6pPr indent="-228600" lvl="5" marL="2743200" algn="l">
              <a:spcBef>
                <a:spcPts val="360"/>
              </a:spcBef>
              <a:spcAft>
                <a:spcPts val="0"/>
              </a:spcAft>
              <a:buClr>
                <a:schemeClr val="dk1"/>
              </a:buClr>
              <a:buSzPts val="1800"/>
              <a:buNone/>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9" name="Google Shape;79;p3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38"/>
          <p:cNvSpPr txBox="1"/>
          <p:nvPr>
            <p:ph type="title"/>
          </p:nvPr>
        </p:nvSpPr>
        <p:spPr>
          <a:xfrm>
            <a:off x="628650" y="273845"/>
            <a:ext cx="7886700" cy="685800"/>
          </a:xfrm>
          <a:prstGeom prst="rect">
            <a:avLst/>
          </a:prstGeom>
          <a:noFill/>
          <a:ln>
            <a:noFill/>
          </a:ln>
        </p:spPr>
        <p:txBody>
          <a:bodyPr anchorCtr="0" anchor="t" bIns="0" lIns="0" spcFirstLastPara="1" rIns="0" wrap="square" tIns="0">
            <a:noAutofit/>
          </a:bodyPr>
          <a:lstStyle>
            <a:lvl1pPr lvl="0" algn="l">
              <a:spcBef>
                <a:spcPts val="0"/>
              </a:spcBef>
              <a:spcAft>
                <a:spcPts val="0"/>
              </a:spcAft>
              <a:buClr>
                <a:srgbClr val="A27E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83" name="Shape 83"/>
        <p:cNvGrpSpPr/>
        <p:nvPr/>
      </p:nvGrpSpPr>
      <p:grpSpPr>
        <a:xfrm>
          <a:off x="0" y="0"/>
          <a:ext cx="0" cy="0"/>
          <a:chOff x="0" y="0"/>
          <a:chExt cx="0" cy="0"/>
        </a:xfrm>
      </p:grpSpPr>
      <p:sp>
        <p:nvSpPr>
          <p:cNvPr id="84" name="Google Shape;84;p24"/>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4"/>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6" name="Google Shape;86;p24"/>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39"/>
          <p:cNvSpPr txBox="1"/>
          <p:nvPr>
            <p:ph type="title"/>
          </p:nvPr>
        </p:nvSpPr>
        <p:spPr>
          <a:xfrm>
            <a:off x="629841" y="342900"/>
            <a:ext cx="2949178" cy="120015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A27E55"/>
              </a:buClr>
              <a:buSzPts val="2400"/>
              <a:buFont typeface="Rockwel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9"/>
          <p:cNvSpPr txBox="1"/>
          <p:nvPr>
            <p:ph idx="1" type="body"/>
          </p:nvPr>
        </p:nvSpPr>
        <p:spPr>
          <a:xfrm>
            <a:off x="3887391" y="740569"/>
            <a:ext cx="4629150" cy="365521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0"/>
              </a:spcBef>
              <a:spcAft>
                <a:spcPts val="0"/>
              </a:spcAft>
              <a:buSzPts val="2400"/>
              <a:buNone/>
              <a:defRPr sz="2400"/>
            </a:lvl1pPr>
            <a:lvl2pPr indent="-361950" lvl="1" marL="914400" algn="l">
              <a:lnSpc>
                <a:spcPct val="81428"/>
              </a:lnSpc>
              <a:spcBef>
                <a:spcPts val="900"/>
              </a:spcBef>
              <a:spcAft>
                <a:spcPts val="0"/>
              </a:spcAft>
              <a:buSzPts val="2100"/>
              <a:buChar char="▪"/>
              <a:defRPr sz="2100"/>
            </a:lvl2pPr>
            <a:lvl3pPr indent="-342900" lvl="2" marL="1371600" algn="l">
              <a:lnSpc>
                <a:spcPct val="86666"/>
              </a:lnSpc>
              <a:spcBef>
                <a:spcPts val="900"/>
              </a:spcBef>
              <a:spcAft>
                <a:spcPts val="0"/>
              </a:spcAft>
              <a:buSzPts val="1800"/>
              <a:buChar char="▪"/>
              <a:defRPr sz="1800"/>
            </a:lvl3pPr>
            <a:lvl4pPr indent="-323850" lvl="3" marL="1828800" algn="l">
              <a:lnSpc>
                <a:spcPct val="99000"/>
              </a:lnSpc>
              <a:spcBef>
                <a:spcPts val="450"/>
              </a:spcBef>
              <a:spcAft>
                <a:spcPts val="0"/>
              </a:spcAft>
              <a:buSzPts val="1500"/>
              <a:buChar char="▪"/>
              <a:defRPr sz="1500"/>
            </a:lvl4pPr>
            <a:lvl5pPr indent="-323850" lvl="4" marL="2286000" algn="l">
              <a:lnSpc>
                <a:spcPct val="84000"/>
              </a:lnSpc>
              <a:spcBef>
                <a:spcPts val="450"/>
              </a:spcBef>
              <a:spcAft>
                <a:spcPts val="0"/>
              </a:spcAft>
              <a:buSzPts val="1500"/>
              <a:buChar char="▪"/>
              <a:defRPr sz="1500"/>
            </a:lvl5pPr>
            <a:lvl6pPr indent="-228600" lvl="5" marL="2743200" algn="l">
              <a:spcBef>
                <a:spcPts val="300"/>
              </a:spcBef>
              <a:spcAft>
                <a:spcPts val="0"/>
              </a:spcAft>
              <a:buClr>
                <a:schemeClr val="dk1"/>
              </a:buClr>
              <a:buSzPts val="1500"/>
              <a:buNone/>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90" name="Google Shape;90;p39"/>
          <p:cNvSpPr txBox="1"/>
          <p:nvPr>
            <p:ph idx="2" type="body"/>
          </p:nvPr>
        </p:nvSpPr>
        <p:spPr>
          <a:xfrm>
            <a:off x="629841" y="1543050"/>
            <a:ext cx="2949178" cy="2858691"/>
          </a:xfrm>
          <a:prstGeom prst="rect">
            <a:avLst/>
          </a:prstGeom>
          <a:noFill/>
          <a:ln>
            <a:noFill/>
          </a:ln>
        </p:spPr>
        <p:txBody>
          <a:bodyPr anchorCtr="0" anchor="t" bIns="0" lIns="0" spcFirstLastPara="1" rIns="0" wrap="square" tIns="0">
            <a:noAutofit/>
          </a:bodyPr>
          <a:lstStyle>
            <a:lvl1pPr indent="-228600" lvl="0" marL="457200" algn="l">
              <a:lnSpc>
                <a:spcPct val="180000"/>
              </a:lnSpc>
              <a:spcBef>
                <a:spcPts val="0"/>
              </a:spcBef>
              <a:spcAft>
                <a:spcPts val="0"/>
              </a:spcAft>
              <a:buSzPts val="1200"/>
              <a:buNone/>
              <a:defRPr sz="1200"/>
            </a:lvl1pPr>
            <a:lvl2pPr indent="-228600" lvl="1" marL="914400" algn="l">
              <a:lnSpc>
                <a:spcPct val="162857"/>
              </a:lnSpc>
              <a:spcBef>
                <a:spcPts val="900"/>
              </a:spcBef>
              <a:spcAft>
                <a:spcPts val="0"/>
              </a:spcAft>
              <a:buSzPts val="1050"/>
              <a:buNone/>
              <a:defRPr sz="1050"/>
            </a:lvl2pPr>
            <a:lvl3pPr indent="-228600" lvl="2" marL="1371600" algn="l">
              <a:lnSpc>
                <a:spcPct val="173333"/>
              </a:lnSpc>
              <a:spcBef>
                <a:spcPts val="900"/>
              </a:spcBef>
              <a:spcAft>
                <a:spcPts val="0"/>
              </a:spcAft>
              <a:buSzPts val="900"/>
              <a:buNone/>
              <a:defRPr sz="900"/>
            </a:lvl3pPr>
            <a:lvl4pPr indent="-228600" lvl="3" marL="1828800" algn="l">
              <a:lnSpc>
                <a:spcPct val="198000"/>
              </a:lnSpc>
              <a:spcBef>
                <a:spcPts val="450"/>
              </a:spcBef>
              <a:spcAft>
                <a:spcPts val="0"/>
              </a:spcAft>
              <a:buSzPts val="750"/>
              <a:buNone/>
              <a:defRPr sz="750"/>
            </a:lvl4pPr>
            <a:lvl5pPr indent="-228600" lvl="4" marL="2286000" algn="l">
              <a:lnSpc>
                <a:spcPct val="168000"/>
              </a:lnSpc>
              <a:spcBef>
                <a:spcPts val="450"/>
              </a:spcBef>
              <a:spcAft>
                <a:spcPts val="0"/>
              </a:spcAft>
              <a:buSzPts val="750"/>
              <a:buNone/>
              <a:defRPr sz="750"/>
            </a:lvl5pPr>
            <a:lvl6pPr indent="-228600" lvl="5" marL="2743200" algn="l">
              <a:spcBef>
                <a:spcPts val="150"/>
              </a:spcBef>
              <a:spcAft>
                <a:spcPts val="0"/>
              </a:spcAft>
              <a:buClr>
                <a:schemeClr val="dk1"/>
              </a:buClr>
              <a:buSzPts val="750"/>
              <a:buNone/>
              <a:defRPr sz="750"/>
            </a:lvl6pPr>
            <a:lvl7pPr indent="-228600" lvl="6" marL="3200400" algn="l">
              <a:spcBef>
                <a:spcPts val="150"/>
              </a:spcBef>
              <a:spcAft>
                <a:spcPts val="0"/>
              </a:spcAft>
              <a:buClr>
                <a:schemeClr val="dk1"/>
              </a:buClr>
              <a:buSzPts val="750"/>
              <a:buNone/>
              <a:defRPr sz="750"/>
            </a:lvl7pPr>
            <a:lvl8pPr indent="-228600" lvl="7" marL="3657600" algn="l">
              <a:spcBef>
                <a:spcPts val="150"/>
              </a:spcBef>
              <a:spcAft>
                <a:spcPts val="0"/>
              </a:spcAft>
              <a:buClr>
                <a:schemeClr val="dk1"/>
              </a:buClr>
              <a:buSzPts val="750"/>
              <a:buNone/>
              <a:defRPr sz="750"/>
            </a:lvl8pPr>
            <a:lvl9pPr indent="-228600" lvl="8" marL="4114800" algn="l">
              <a:spcBef>
                <a:spcPts val="150"/>
              </a:spcBef>
              <a:spcAft>
                <a:spcPts val="0"/>
              </a:spcAft>
              <a:buClr>
                <a:schemeClr val="dk1"/>
              </a:buClr>
              <a:buSzPts val="750"/>
              <a:buNone/>
              <a:defRPr sz="750"/>
            </a:lvl9pPr>
          </a:lstStyle>
          <a:p/>
        </p:txBody>
      </p:sp>
      <p:sp>
        <p:nvSpPr>
          <p:cNvPr id="91" name="Google Shape;91;p3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92" name="Google Shape;92;p3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400" u="none" cap="none" strike="noStrike">
                <a:solidFill>
                  <a:schemeClr val="dk1"/>
                </a:solidFill>
                <a:latin typeface="Calibri"/>
                <a:ea typeface="Calibri"/>
                <a:cs typeface="Calibri"/>
                <a:sym typeface="Calibri"/>
              </a:defRPr>
            </a:lvl9pPr>
          </a:lstStyle>
          <a:p/>
        </p:txBody>
      </p:sp>
      <p:sp>
        <p:nvSpPr>
          <p:cNvPr id="93" name="Google Shape;93;p39"/>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0" marR="0" rtl="0" algn="l">
              <a:spcBef>
                <a:spcPts val="0"/>
              </a:spcBef>
              <a:buNone/>
              <a:defRPr b="0" i="0" sz="1400" u="none" cap="none" strike="noStrike">
                <a:solidFill>
                  <a:schemeClr val="dk1"/>
                </a:solidFill>
                <a:latin typeface="Calibri"/>
                <a:ea typeface="Calibri"/>
                <a:cs typeface="Calibri"/>
                <a:sym typeface="Calibri"/>
              </a:defRPr>
            </a:lvl2pPr>
            <a:lvl3pPr indent="0" lvl="2" marL="0" marR="0" rtl="0" algn="l">
              <a:spcBef>
                <a:spcPts val="0"/>
              </a:spcBef>
              <a:buNone/>
              <a:defRPr b="0" i="0" sz="1400" u="none" cap="none" strike="noStrike">
                <a:solidFill>
                  <a:schemeClr val="dk1"/>
                </a:solidFill>
                <a:latin typeface="Calibri"/>
                <a:ea typeface="Calibri"/>
                <a:cs typeface="Calibri"/>
                <a:sym typeface="Calibri"/>
              </a:defRPr>
            </a:lvl3pPr>
            <a:lvl4pPr indent="0" lvl="3" marL="0" marR="0" rtl="0" algn="l">
              <a:spcBef>
                <a:spcPts val="0"/>
              </a:spcBef>
              <a:buNone/>
              <a:defRPr b="0" i="0" sz="1400" u="none" cap="none" strike="noStrike">
                <a:solidFill>
                  <a:schemeClr val="dk1"/>
                </a:solidFill>
                <a:latin typeface="Calibri"/>
                <a:ea typeface="Calibri"/>
                <a:cs typeface="Calibri"/>
                <a:sym typeface="Calibri"/>
              </a:defRPr>
            </a:lvl4pPr>
            <a:lvl5pPr indent="0" lvl="4" marL="0" marR="0" rtl="0" algn="l">
              <a:spcBef>
                <a:spcPts val="0"/>
              </a:spcBef>
              <a:buNone/>
              <a:defRPr b="0" i="0" sz="1400" u="none" cap="none" strike="noStrike">
                <a:solidFill>
                  <a:schemeClr val="dk1"/>
                </a:solidFill>
                <a:latin typeface="Calibri"/>
                <a:ea typeface="Calibri"/>
                <a:cs typeface="Calibri"/>
                <a:sym typeface="Calibri"/>
              </a:defRPr>
            </a:lvl5pPr>
            <a:lvl6pPr indent="0" lvl="5" marL="0" marR="0" rtl="0" algn="l">
              <a:spcBef>
                <a:spcPts val="0"/>
              </a:spcBef>
              <a:buNone/>
              <a:defRPr b="0" i="0" sz="1400" u="none" cap="none" strike="noStrike">
                <a:solidFill>
                  <a:schemeClr val="dk1"/>
                </a:solidFill>
                <a:latin typeface="Calibri"/>
                <a:ea typeface="Calibri"/>
                <a:cs typeface="Calibri"/>
                <a:sym typeface="Calibri"/>
              </a:defRPr>
            </a:lvl6pPr>
            <a:lvl7pPr indent="0" lvl="6" marL="0" marR="0" rtl="0" algn="l">
              <a:spcBef>
                <a:spcPts val="0"/>
              </a:spcBef>
              <a:buNone/>
              <a:defRPr b="0" i="0" sz="1400" u="none" cap="none" strike="noStrike">
                <a:solidFill>
                  <a:schemeClr val="dk1"/>
                </a:solidFill>
                <a:latin typeface="Calibri"/>
                <a:ea typeface="Calibri"/>
                <a:cs typeface="Calibri"/>
                <a:sym typeface="Calibri"/>
              </a:defRPr>
            </a:lvl7pPr>
            <a:lvl8pPr indent="0" lvl="7" marL="0" marR="0" rtl="0" algn="l">
              <a:spcBef>
                <a:spcPts val="0"/>
              </a:spcBef>
              <a:buNone/>
              <a:defRPr b="0" i="0" sz="1400" u="none" cap="none" strike="noStrike">
                <a:solidFill>
                  <a:schemeClr val="dk1"/>
                </a:solidFill>
                <a:latin typeface="Calibri"/>
                <a:ea typeface="Calibri"/>
                <a:cs typeface="Calibri"/>
                <a:sym typeface="Calibri"/>
              </a:defRPr>
            </a:lvl8pPr>
            <a:lvl9pPr indent="0" lvl="8" marL="0" marR="0" rtl="0" algn="l">
              <a:spcBef>
                <a:spcPts val="0"/>
              </a:spcBef>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solidFill>
          <a:schemeClr val="dk1"/>
        </a:solidFill>
      </p:bgPr>
    </p:bg>
    <p:spTree>
      <p:nvGrpSpPr>
        <p:cNvPr id="101" name="Shape 101"/>
        <p:cNvGrpSpPr/>
        <p:nvPr/>
      </p:nvGrpSpPr>
      <p:grpSpPr>
        <a:xfrm>
          <a:off x="0" y="0"/>
          <a:ext cx="0" cy="0"/>
          <a:chOff x="0" y="0"/>
          <a:chExt cx="0" cy="0"/>
        </a:xfrm>
      </p:grpSpPr>
      <p:sp>
        <p:nvSpPr>
          <p:cNvPr id="102" name="Google Shape;102;p25"/>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lvl1pPr lvl="0" algn="ctr">
              <a:spcBef>
                <a:spcPts val="0"/>
              </a:spcBef>
              <a:spcAft>
                <a:spcPts val="0"/>
              </a:spcAft>
              <a:buClr>
                <a:srgbClr val="A27E55"/>
              </a:buClr>
              <a:buSzPts val="1200"/>
              <a:buFont typeface="Rockwell"/>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5"/>
          <p:cNvSpPr txBox="1"/>
          <p:nvPr>
            <p:ph idx="12" type="sldNum"/>
          </p:nvPr>
        </p:nvSpPr>
        <p:spPr>
          <a:xfrm>
            <a:off x="8020050" y="6329363"/>
            <a:ext cx="4953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900" u="none" cap="none" strike="noStrike">
                <a:solidFill>
                  <a:schemeClr val="lt1"/>
                </a:solidFill>
                <a:latin typeface="Calibri"/>
                <a:ea typeface="Calibri"/>
                <a:cs typeface="Calibri"/>
                <a:sym typeface="Calibri"/>
              </a:defRPr>
            </a:lvl1pPr>
            <a:lvl2pPr indent="0" lvl="1" marL="0" marR="0" rtl="0" algn="r">
              <a:spcBef>
                <a:spcPts val="0"/>
              </a:spcBef>
              <a:spcAft>
                <a:spcPts val="0"/>
              </a:spcAft>
              <a:buNone/>
              <a:defRPr b="0" i="0" sz="900" u="none" cap="none" strike="noStrike">
                <a:solidFill>
                  <a:schemeClr val="lt1"/>
                </a:solidFill>
                <a:latin typeface="Calibri"/>
                <a:ea typeface="Calibri"/>
                <a:cs typeface="Calibri"/>
                <a:sym typeface="Calibri"/>
              </a:defRPr>
            </a:lvl2pPr>
            <a:lvl3pPr indent="0" lvl="2" marL="0" marR="0" rtl="0" algn="r">
              <a:spcBef>
                <a:spcPts val="0"/>
              </a:spcBef>
              <a:spcAft>
                <a:spcPts val="0"/>
              </a:spcAft>
              <a:buNone/>
              <a:defRPr b="0" i="0" sz="900" u="none" cap="none" strike="noStrike">
                <a:solidFill>
                  <a:schemeClr val="lt1"/>
                </a:solidFill>
                <a:latin typeface="Calibri"/>
                <a:ea typeface="Calibri"/>
                <a:cs typeface="Calibri"/>
                <a:sym typeface="Calibri"/>
              </a:defRPr>
            </a:lvl3pPr>
            <a:lvl4pPr indent="0" lvl="3" marL="0" marR="0" rtl="0" algn="r">
              <a:spcBef>
                <a:spcPts val="0"/>
              </a:spcBef>
              <a:spcAft>
                <a:spcPts val="0"/>
              </a:spcAft>
              <a:buNone/>
              <a:defRPr b="0" i="0" sz="900" u="none" cap="none" strike="noStrike">
                <a:solidFill>
                  <a:schemeClr val="lt1"/>
                </a:solidFill>
                <a:latin typeface="Calibri"/>
                <a:ea typeface="Calibri"/>
                <a:cs typeface="Calibri"/>
                <a:sym typeface="Calibri"/>
              </a:defRPr>
            </a:lvl4pPr>
            <a:lvl5pPr indent="0" lvl="4" marL="0" marR="0" rtl="0" algn="r">
              <a:spcBef>
                <a:spcPts val="0"/>
              </a:spcBef>
              <a:spcAft>
                <a:spcPts val="0"/>
              </a:spcAft>
              <a:buNone/>
              <a:defRPr b="0" i="0" sz="900" u="none" cap="none" strike="noStrike">
                <a:solidFill>
                  <a:schemeClr val="lt1"/>
                </a:solidFill>
                <a:latin typeface="Calibri"/>
                <a:ea typeface="Calibri"/>
                <a:cs typeface="Calibri"/>
                <a:sym typeface="Calibri"/>
              </a:defRPr>
            </a:lvl5pPr>
            <a:lvl6pPr indent="0" lvl="5" marL="0" marR="0" rtl="0" algn="r">
              <a:spcBef>
                <a:spcPts val="0"/>
              </a:spcBef>
              <a:spcAft>
                <a:spcPts val="0"/>
              </a:spcAft>
              <a:buNone/>
              <a:defRPr b="0" i="0" sz="900" u="none" cap="none" strike="noStrike">
                <a:solidFill>
                  <a:schemeClr val="lt1"/>
                </a:solidFill>
                <a:latin typeface="Calibri"/>
                <a:ea typeface="Calibri"/>
                <a:cs typeface="Calibri"/>
                <a:sym typeface="Calibri"/>
              </a:defRPr>
            </a:lvl6pPr>
            <a:lvl7pPr indent="0" lvl="6" marL="0" marR="0" rtl="0" algn="r">
              <a:spcBef>
                <a:spcPts val="0"/>
              </a:spcBef>
              <a:spcAft>
                <a:spcPts val="0"/>
              </a:spcAft>
              <a:buNone/>
              <a:defRPr b="0" i="0" sz="900" u="none" cap="none" strike="noStrike">
                <a:solidFill>
                  <a:schemeClr val="lt1"/>
                </a:solidFill>
                <a:latin typeface="Calibri"/>
                <a:ea typeface="Calibri"/>
                <a:cs typeface="Calibri"/>
                <a:sym typeface="Calibri"/>
              </a:defRPr>
            </a:lvl7pPr>
            <a:lvl8pPr indent="0" lvl="7" marL="0" marR="0" rtl="0" algn="r">
              <a:spcBef>
                <a:spcPts val="0"/>
              </a:spcBef>
              <a:spcAft>
                <a:spcPts val="0"/>
              </a:spcAft>
              <a:buNone/>
              <a:defRPr b="0" i="0" sz="900" u="none" cap="none" strike="noStrike">
                <a:solidFill>
                  <a:schemeClr val="lt1"/>
                </a:solidFill>
                <a:latin typeface="Calibri"/>
                <a:ea typeface="Calibri"/>
                <a:cs typeface="Calibri"/>
                <a:sym typeface="Calibri"/>
              </a:defRPr>
            </a:lvl8pPr>
            <a:lvl9pPr indent="0" lvl="8" marL="0" marR="0" rtl="0" algn="r">
              <a:spcBef>
                <a:spcPts val="0"/>
              </a:spcBef>
              <a:spcAft>
                <a:spcPts val="0"/>
              </a:spcAft>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4" name="Google Shape;104;p25"/>
          <p:cNvPicPr preferRelativeResize="0"/>
          <p:nvPr/>
        </p:nvPicPr>
        <p:blipFill rotWithShape="1">
          <a:blip r:embed="rId2">
            <a:alphaModFix/>
          </a:blip>
          <a:srcRect b="0" l="0" r="0" t="0"/>
          <a:stretch/>
        </p:blipFill>
        <p:spPr>
          <a:xfrm>
            <a:off x="2071883" y="1150487"/>
            <a:ext cx="5200650" cy="9072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7" name="Shape 17"/>
        <p:cNvGrpSpPr/>
        <p:nvPr/>
      </p:nvGrpSpPr>
      <p:grpSpPr>
        <a:xfrm>
          <a:off x="0" y="0"/>
          <a:ext cx="0" cy="0"/>
          <a:chOff x="0" y="0"/>
          <a:chExt cx="0" cy="0"/>
        </a:xfrm>
      </p:grpSpPr>
      <p:sp>
        <p:nvSpPr>
          <p:cNvPr id="18" name="Google Shape;18;p26"/>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19" name="Google Shape;19;p26"/>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6"/>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1" name="Shape 21"/>
        <p:cNvGrpSpPr/>
        <p:nvPr/>
      </p:nvGrpSpPr>
      <p:grpSpPr>
        <a:xfrm>
          <a:off x="0" y="0"/>
          <a:ext cx="0" cy="0"/>
          <a:chOff x="0" y="0"/>
          <a:chExt cx="0" cy="0"/>
        </a:xfrm>
      </p:grpSpPr>
      <p:sp>
        <p:nvSpPr>
          <p:cNvPr id="22" name="Google Shape;22;p27"/>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23" name="Google Shape;23;p27"/>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7"/>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25" name="Shape 25"/>
        <p:cNvGrpSpPr/>
        <p:nvPr/>
      </p:nvGrpSpPr>
      <p:grpSpPr>
        <a:xfrm>
          <a:off x="0" y="0"/>
          <a:ext cx="0" cy="0"/>
          <a:chOff x="0" y="0"/>
          <a:chExt cx="0" cy="0"/>
        </a:xfrm>
      </p:grpSpPr>
      <p:sp>
        <p:nvSpPr>
          <p:cNvPr id="26" name="Google Shape;26;p28"/>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27" name="Google Shape;27;p28"/>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8"/>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29" name="Shape 29"/>
        <p:cNvGrpSpPr/>
        <p:nvPr/>
      </p:nvGrpSpPr>
      <p:grpSpPr>
        <a:xfrm>
          <a:off x="0" y="0"/>
          <a:ext cx="0" cy="0"/>
          <a:chOff x="0" y="0"/>
          <a:chExt cx="0" cy="0"/>
        </a:xfrm>
      </p:grpSpPr>
      <p:sp>
        <p:nvSpPr>
          <p:cNvPr id="30" name="Google Shape;30;p29"/>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31" name="Google Shape;31;p29"/>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29"/>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33" name="Shape 33"/>
        <p:cNvGrpSpPr/>
        <p:nvPr/>
      </p:nvGrpSpPr>
      <p:grpSpPr>
        <a:xfrm>
          <a:off x="0" y="0"/>
          <a:ext cx="0" cy="0"/>
          <a:chOff x="0" y="0"/>
          <a:chExt cx="0" cy="0"/>
        </a:xfrm>
      </p:grpSpPr>
      <p:sp>
        <p:nvSpPr>
          <p:cNvPr id="34" name="Google Shape;34;p30"/>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35" name="Google Shape;35;p30"/>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0"/>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37" name="Shape 37"/>
        <p:cNvGrpSpPr/>
        <p:nvPr/>
      </p:nvGrpSpPr>
      <p:grpSpPr>
        <a:xfrm>
          <a:off x="0" y="0"/>
          <a:ext cx="0" cy="0"/>
          <a:chOff x="0" y="0"/>
          <a:chExt cx="0" cy="0"/>
        </a:xfrm>
      </p:grpSpPr>
      <p:sp>
        <p:nvSpPr>
          <p:cNvPr id="38" name="Google Shape;38;p31"/>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39" name="Google Shape;39;p31"/>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1"/>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41" name="Shape 41"/>
        <p:cNvGrpSpPr/>
        <p:nvPr/>
      </p:nvGrpSpPr>
      <p:grpSpPr>
        <a:xfrm>
          <a:off x="0" y="0"/>
          <a:ext cx="0" cy="0"/>
          <a:chOff x="0" y="0"/>
          <a:chExt cx="0" cy="0"/>
        </a:xfrm>
      </p:grpSpPr>
      <p:sp>
        <p:nvSpPr>
          <p:cNvPr id="42" name="Google Shape;42;p32"/>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43" name="Google Shape;43;p32"/>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2"/>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45" name="Shape 45"/>
        <p:cNvGrpSpPr/>
        <p:nvPr/>
      </p:nvGrpSpPr>
      <p:grpSpPr>
        <a:xfrm>
          <a:off x="0" y="0"/>
          <a:ext cx="0" cy="0"/>
          <a:chOff x="0" y="0"/>
          <a:chExt cx="0" cy="0"/>
        </a:xfrm>
      </p:grpSpPr>
      <p:sp>
        <p:nvSpPr>
          <p:cNvPr id="46" name="Google Shape;46;p33"/>
          <p:cNvSpPr/>
          <p:nvPr/>
        </p:nvSpPr>
        <p:spPr>
          <a:xfrm>
            <a:off x="-31749" y="354766"/>
            <a:ext cx="214313" cy="589797"/>
          </a:xfrm>
          <a:prstGeom prst="rect">
            <a:avLst/>
          </a:prstGeom>
          <a:solidFill>
            <a:srgbClr val="A5A5A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7F7F7F"/>
              </a:solidFill>
              <a:latin typeface="Rockwell"/>
              <a:ea typeface="Rockwell"/>
              <a:cs typeface="Rockwell"/>
              <a:sym typeface="Rockwell"/>
            </a:endParaRPr>
          </a:p>
        </p:txBody>
      </p:sp>
      <p:sp>
        <p:nvSpPr>
          <p:cNvPr id="47" name="Google Shape;47;p33"/>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3"/>
          <p:cNvSpPr txBox="1"/>
          <p:nvPr>
            <p:ph idx="1" type="body"/>
          </p:nvPr>
        </p:nvSpPr>
        <p:spPr>
          <a:xfrm>
            <a:off x="914493" y="944563"/>
            <a:ext cx="7645958" cy="33034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Rockwell"/>
                <a:ea typeface="Rockwell"/>
                <a:cs typeface="Rockwell"/>
                <a:sym typeface="Rockwell"/>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ckwell"/>
                <a:ea typeface="Rockwell"/>
                <a:cs typeface="Rockwell"/>
                <a:sym typeface="Rockwell"/>
              </a:defRPr>
            </a:lvl3pPr>
            <a:lvl4pPr indent="-317500" lvl="3" marL="1828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17500" lvl="4" marL="22860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5pPr>
            <a:lvl6pPr indent="-317500" lvl="5" marL="27432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6pPr>
            <a:lvl7pPr indent="-317500" lvl="6" marL="32004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7pPr>
            <a:lvl8pPr indent="-317500" lvl="7" marL="36576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8pPr>
            <a:lvl9pPr indent="-317500" lvl="8" marL="4114800" marR="0" rtl="0" algn="l">
              <a:lnSpc>
                <a:spcPct val="90000"/>
              </a:lnSpc>
              <a:spcBef>
                <a:spcPts val="375"/>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2.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1.xml"/><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hyperlink" Target="https://creativecommons.org/licenses/by-nc-sa/4.0/" TargetMode="External"/><Relationship Id="rId4" Type="http://schemas.openxmlformats.org/officeDocument/2006/relationships/slideLayout" Target="../slideLayouts/slideLayout19.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8"/>
          <p:cNvPicPr preferRelativeResize="0"/>
          <p:nvPr/>
        </p:nvPicPr>
        <p:blipFill rotWithShape="1">
          <a:blip r:embed="rId1">
            <a:alphaModFix/>
          </a:blip>
          <a:srcRect b="0" l="0" r="0" t="0"/>
          <a:stretch/>
        </p:blipFill>
        <p:spPr>
          <a:xfrm>
            <a:off x="5926673" y="3869273"/>
            <a:ext cx="3742256" cy="1871128"/>
          </a:xfrm>
          <a:prstGeom prst="rect">
            <a:avLst/>
          </a:prstGeom>
          <a:noFill/>
          <a:ln>
            <a:noFill/>
          </a:ln>
        </p:spPr>
      </p:pic>
      <p:sp>
        <p:nvSpPr>
          <p:cNvPr id="11" name="Google Shape;11;p18"/>
          <p:cNvSpPr/>
          <p:nvPr/>
        </p:nvSpPr>
        <p:spPr>
          <a:xfrm>
            <a:off x="0" y="0"/>
            <a:ext cx="9144000" cy="4385733"/>
          </a:xfrm>
          <a:prstGeom prst="rect">
            <a:avLst/>
          </a:prstGeom>
          <a:solidFill>
            <a:srgbClr val="27282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Rockwell"/>
              <a:ea typeface="Rockwell"/>
              <a:cs typeface="Rockwell"/>
              <a:sym typeface="Rockwell"/>
            </a:endParaRPr>
          </a:p>
        </p:txBody>
      </p:sp>
      <p:pic>
        <p:nvPicPr>
          <p:cNvPr id="12" name="Google Shape;12;p18"/>
          <p:cNvPicPr preferRelativeResize="0"/>
          <p:nvPr/>
        </p:nvPicPr>
        <p:blipFill rotWithShape="1">
          <a:blip r:embed="rId2">
            <a:alphaModFix/>
          </a:blip>
          <a:srcRect b="0" l="0" r="0" t="0"/>
          <a:stretch/>
        </p:blipFill>
        <p:spPr>
          <a:xfrm>
            <a:off x="297220" y="3824672"/>
            <a:ext cx="579961" cy="1112897"/>
          </a:xfrm>
          <a:prstGeom prst="rect">
            <a:avLst/>
          </a:prstGeom>
          <a:noFill/>
          <a:ln>
            <a:noFill/>
          </a:ln>
        </p:spPr>
      </p:pic>
      <p:sp>
        <p:nvSpPr>
          <p:cNvPr id="13" name="Google Shape;13;p18"/>
          <p:cNvSpPr txBox="1"/>
          <p:nvPr>
            <p:ph type="title"/>
          </p:nvPr>
        </p:nvSpPr>
        <p:spPr>
          <a:xfrm>
            <a:off x="605260" y="1711614"/>
            <a:ext cx="5104958" cy="1170886"/>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200"/>
              <a:buFont typeface="Rockwell"/>
              <a:buNone/>
              <a:defRPr b="0" i="0" sz="3200" u="none" cap="none" strike="noStrike">
                <a:solidFill>
                  <a:schemeClr val="l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I_Seal_white.png" id="14" name="Google Shape;14;p18"/>
          <p:cNvPicPr preferRelativeResize="0"/>
          <p:nvPr/>
        </p:nvPicPr>
        <p:blipFill rotWithShape="1">
          <a:blip r:embed="rId3">
            <a:alphaModFix amt="6000"/>
          </a:blip>
          <a:srcRect b="5349" l="0" r="4445" t="9218"/>
          <a:stretch/>
        </p:blipFill>
        <p:spPr>
          <a:xfrm>
            <a:off x="4229100" y="-1"/>
            <a:ext cx="4914900" cy="43942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 name="Shape 61"/>
        <p:cNvGrpSpPr/>
        <p:nvPr/>
      </p:nvGrpSpPr>
      <p:grpSpPr>
        <a:xfrm>
          <a:off x="0" y="0"/>
          <a:ext cx="0" cy="0"/>
          <a:chOff x="0" y="0"/>
          <a:chExt cx="0" cy="0"/>
        </a:xfrm>
      </p:grpSpPr>
      <p:sp>
        <p:nvSpPr>
          <p:cNvPr id="62" name="Google Shape;62;p20"/>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63" name="Google Shape;63;p20"/>
          <p:cNvSpPr/>
          <p:nvPr/>
        </p:nvSpPr>
        <p:spPr>
          <a:xfrm>
            <a:off x="0" y="4356881"/>
            <a:ext cx="9144000" cy="754063"/>
          </a:xfrm>
          <a:prstGeom prst="rect">
            <a:avLst/>
          </a:prstGeom>
          <a:solidFill>
            <a:srgbClr val="A5A5A5"/>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A5A5A5"/>
              </a:solidFill>
              <a:latin typeface="Calibri"/>
              <a:ea typeface="Calibri"/>
              <a:cs typeface="Calibri"/>
              <a:sym typeface="Calibri"/>
            </a:endParaRPr>
          </a:p>
        </p:txBody>
      </p:sp>
      <p:pic>
        <p:nvPicPr>
          <p:cNvPr id="64" name="Google Shape;64;p20"/>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65" name="Google Shape;65;p2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66" name="Google Shape;66;p20"/>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67" name="Google Shape;67;p20"/>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dk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dk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2" r:id="rId4"/>
    <p:sldLayoutId id="2147483663" r:id="rId5"/>
    <p:sldLayoutId id="2147483664" r:id="rId6"/>
    <p:sldLayoutId id="2147483665" r:id="rId7"/>
    <p:sldLayoutId id="2147483666" r:id="rId8"/>
    <p:sldLayoutId id="214748366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23"/>
          <p:cNvSpPr txBox="1"/>
          <p:nvPr>
            <p:ph idx="1" type="body"/>
          </p:nvPr>
        </p:nvSpPr>
        <p:spPr>
          <a:xfrm>
            <a:off x="972000" y="928800"/>
            <a:ext cx="7588450" cy="3319200"/>
          </a:xfrm>
          <a:prstGeom prst="rect">
            <a:avLst/>
          </a:prstGeom>
          <a:noFill/>
          <a:ln>
            <a:noFill/>
          </a:ln>
        </p:spPr>
        <p:txBody>
          <a:bodyPr anchorCtr="0" anchor="t" bIns="0" lIns="0" spcFirstLastPara="1" rIns="0" wrap="square" tIns="0">
            <a:noAutofit/>
          </a:bodyPr>
          <a:lstStyle>
            <a:lvl1pPr indent="-228600" lvl="0" marL="457200" marR="0" rtl="0" algn="l">
              <a:lnSpc>
                <a:spcPct val="120000"/>
              </a:lnSpc>
              <a:spcBef>
                <a:spcPts val="0"/>
              </a:spcBef>
              <a:spcAft>
                <a:spcPts val="0"/>
              </a:spcAft>
              <a:buClr>
                <a:srgbClr val="A27E55"/>
              </a:buClr>
              <a:buSzPts val="1800"/>
              <a:buFont typeface="Noto Sans Symbols"/>
              <a:buNone/>
              <a:defRPr b="0" i="0" sz="1800" u="none" cap="none" strike="noStrike">
                <a:solidFill>
                  <a:srgbClr val="6E6E6E"/>
                </a:solidFill>
                <a:latin typeface="Helvetica Neue"/>
                <a:ea typeface="Helvetica Neue"/>
                <a:cs typeface="Helvetica Neue"/>
                <a:sym typeface="Helvetica Neue"/>
              </a:defRPr>
            </a:lvl1pPr>
            <a:lvl2pPr indent="-342900" lvl="1" marL="914400" marR="0" rtl="0" algn="l">
              <a:lnSpc>
                <a:spcPct val="95000"/>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2pPr>
            <a:lvl3pPr indent="-342900" lvl="2" marL="1371600" marR="0" rtl="0" algn="l">
              <a:lnSpc>
                <a:spcPct val="86666"/>
              </a:lnSpc>
              <a:spcBef>
                <a:spcPts val="900"/>
              </a:spcBef>
              <a:spcAft>
                <a:spcPts val="0"/>
              </a:spcAft>
              <a:buClr>
                <a:srgbClr val="A27E55"/>
              </a:buClr>
              <a:buSzPts val="1800"/>
              <a:buFont typeface="Noto Sans Symbols"/>
              <a:buChar char="▪"/>
              <a:defRPr b="0" i="0" sz="1800" u="none" cap="none" strike="noStrike">
                <a:solidFill>
                  <a:srgbClr val="6E6E6E"/>
                </a:solidFill>
                <a:latin typeface="Helvetica Neue"/>
                <a:ea typeface="Helvetica Neue"/>
                <a:cs typeface="Helvetica Neue"/>
                <a:sym typeface="Helvetica Neue"/>
              </a:defRPr>
            </a:lvl3pPr>
            <a:lvl4pPr indent="-330200" lvl="3" marL="1828800" marR="0" rtl="0" algn="l">
              <a:lnSpc>
                <a:spcPct val="92812"/>
              </a:lnSpc>
              <a:spcBef>
                <a:spcPts val="450"/>
              </a:spcBef>
              <a:spcAft>
                <a:spcPts val="0"/>
              </a:spcAft>
              <a:buClr>
                <a:srgbClr val="A27E55"/>
              </a:buClr>
              <a:buSzPts val="1600"/>
              <a:buFont typeface="Noto Sans Symbols"/>
              <a:buChar char="▪"/>
              <a:defRPr b="0" i="0" sz="1600" u="none" cap="none" strike="noStrike">
                <a:solidFill>
                  <a:srgbClr val="6E6E6E"/>
                </a:solidFill>
                <a:latin typeface="Helvetica Neue"/>
                <a:ea typeface="Helvetica Neue"/>
                <a:cs typeface="Helvetica Neue"/>
                <a:sym typeface="Helvetica Neue"/>
              </a:defRPr>
            </a:lvl4pPr>
            <a:lvl5pPr indent="-317500" lvl="4" marL="2286000" marR="0" rtl="0" algn="l">
              <a:lnSpc>
                <a:spcPct val="90000"/>
              </a:lnSpc>
              <a:spcBef>
                <a:spcPts val="450"/>
              </a:spcBef>
              <a:spcAft>
                <a:spcPts val="0"/>
              </a:spcAft>
              <a:buClr>
                <a:srgbClr val="A27E55"/>
              </a:buClr>
              <a:buSzPts val="1400"/>
              <a:buFont typeface="Noto Sans Symbols"/>
              <a:buChar char="▪"/>
              <a:defRPr b="0" i="0" sz="1400" u="none" cap="none" strike="noStrike">
                <a:solidFill>
                  <a:srgbClr val="6E6E6E"/>
                </a:solidFill>
                <a:latin typeface="Helvetica Neue"/>
                <a:ea typeface="Helvetica Neue"/>
                <a:cs typeface="Helvetica Neue"/>
                <a:sym typeface="Helvetica Neue"/>
              </a:defRPr>
            </a:lvl5pPr>
            <a:lvl6pPr indent="-228600" lvl="5" marL="2743200" marR="0" rtl="0" algn="l">
              <a:spcBef>
                <a:spcPts val="300"/>
              </a:spcBef>
              <a:spcAft>
                <a:spcPts val="0"/>
              </a:spcAft>
              <a:buClr>
                <a:schemeClr val="lt1"/>
              </a:buClr>
              <a:buSzPts val="1500"/>
              <a:buFont typeface="Arial"/>
              <a:buNone/>
              <a:defRPr b="0" i="0" sz="1500" u="none" cap="none" strike="noStrike">
                <a:solidFill>
                  <a:schemeClr val="lt1"/>
                </a:solidFill>
                <a:latin typeface="Calibri"/>
                <a:ea typeface="Calibri"/>
                <a:cs typeface="Calibri"/>
                <a:sym typeface="Calibri"/>
              </a:defRPr>
            </a:lvl6pPr>
            <a:lvl7pPr indent="-323850" lvl="6" marL="32004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7pPr>
            <a:lvl8pPr indent="-323850" lvl="7" marL="36576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8pPr>
            <a:lvl9pPr indent="-323850" lvl="8" marL="4114800" marR="0" rtl="0" algn="l">
              <a:spcBef>
                <a:spcPts val="300"/>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9pPr>
          </a:lstStyle>
          <a:p/>
        </p:txBody>
      </p:sp>
      <p:sp>
        <p:nvSpPr>
          <p:cNvPr id="96" name="Google Shape;96;p23"/>
          <p:cNvSpPr/>
          <p:nvPr/>
        </p:nvSpPr>
        <p:spPr>
          <a:xfrm>
            <a:off x="0" y="4356881"/>
            <a:ext cx="9144000" cy="754063"/>
          </a:xfrm>
          <a:prstGeom prst="rect">
            <a:avLst/>
          </a:prstGeom>
          <a:solidFill>
            <a:schemeClr val="dk1"/>
          </a:solidFill>
          <a:ln>
            <a:noFill/>
          </a:ln>
          <a:effectLst>
            <a:outerShdw blurRad="40000" rotWithShape="0" dir="5400000" dist="23000">
              <a:srgbClr val="000000">
                <a:alpha val="3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pic>
        <p:nvPicPr>
          <p:cNvPr id="97" name="Google Shape;97;p23"/>
          <p:cNvPicPr preferRelativeResize="0"/>
          <p:nvPr/>
        </p:nvPicPr>
        <p:blipFill rotWithShape="1">
          <a:blip r:embed="rId1">
            <a:alphaModFix/>
          </a:blip>
          <a:srcRect b="0" l="0" r="0" t="0"/>
          <a:stretch/>
        </p:blipFill>
        <p:spPr>
          <a:xfrm>
            <a:off x="297219" y="3824671"/>
            <a:ext cx="579961" cy="1112897"/>
          </a:xfrm>
          <a:prstGeom prst="rect">
            <a:avLst/>
          </a:prstGeom>
          <a:noFill/>
          <a:ln>
            <a:noFill/>
          </a:ln>
        </p:spPr>
      </p:pic>
      <p:sp>
        <p:nvSpPr>
          <p:cNvPr id="98" name="Google Shape;98;p2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Clr>
                <a:srgbClr val="A27E55"/>
              </a:buClr>
              <a:buSzPts val="3600"/>
              <a:buFont typeface="Rockwell"/>
              <a:buNone/>
              <a:defRPr b="0" i="0" sz="3600" u="none" cap="none" strike="noStrike">
                <a:solidFill>
                  <a:srgbClr val="A27E55"/>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99" name="Google Shape;99;p23"/>
          <p:cNvPicPr preferRelativeResize="0"/>
          <p:nvPr/>
        </p:nvPicPr>
        <p:blipFill rotWithShape="1">
          <a:blip r:embed="rId2">
            <a:alphaModFix/>
          </a:blip>
          <a:srcRect b="0" l="0" r="0" t="0"/>
          <a:stretch/>
        </p:blipFill>
        <p:spPr>
          <a:xfrm>
            <a:off x="6819266" y="4013390"/>
            <a:ext cx="2882086" cy="1441043"/>
          </a:xfrm>
          <a:prstGeom prst="rect">
            <a:avLst/>
          </a:prstGeom>
          <a:noFill/>
          <a:ln>
            <a:noFill/>
          </a:ln>
        </p:spPr>
      </p:pic>
      <p:sp>
        <p:nvSpPr>
          <p:cNvPr id="100" name="Google Shape;100;p23"/>
          <p:cNvSpPr txBox="1"/>
          <p:nvPr/>
        </p:nvSpPr>
        <p:spPr>
          <a:xfrm>
            <a:off x="926984" y="4503079"/>
            <a:ext cx="658116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100" u="none" cap="none" strike="noStrike">
                <a:solidFill>
                  <a:schemeClr val="lt1"/>
                </a:solidFill>
                <a:latin typeface="Calibri"/>
                <a:ea typeface="Calibri"/>
                <a:cs typeface="Calibri"/>
                <a:sym typeface="Calibri"/>
              </a:rPr>
              <a:t>©2021 by Dr.  Jim Alves-Foss and Dr. Jia Song. This document is licensed with a </a:t>
            </a:r>
            <a:endParaRPr/>
          </a:p>
          <a:p>
            <a:pPr indent="0" lvl="0" marL="0" marR="0" rtl="0" algn="ctr">
              <a:spcBef>
                <a:spcPts val="0"/>
              </a:spcBef>
              <a:spcAft>
                <a:spcPts val="0"/>
              </a:spcAft>
              <a:buNone/>
            </a:pPr>
            <a:r>
              <a:rPr b="0" i="0" lang="en-US" sz="1100" u="sng" cap="none" strike="noStrike">
                <a:solidFill>
                  <a:schemeClr val="lt1"/>
                </a:solidFill>
                <a:latin typeface="Calibri"/>
                <a:ea typeface="Calibri"/>
                <a:cs typeface="Calibri"/>
                <a:sym typeface="Calibri"/>
                <a:hlinkClick r:id="rId3">
                  <a:extLst>
                    <a:ext uri="{A12FA001-AC4F-418D-AE19-62706E023703}">
                      <ahyp:hlinkClr val="tx"/>
                    </a:ext>
                  </a:extLst>
                </a:hlinkClick>
              </a:rPr>
              <a:t>Creative Commons Attribution-Non-Commercial-Share Alike 4.0 International License (CC BY-NC-SA 4.0)</a:t>
            </a:r>
            <a:endParaRPr b="0" i="0" sz="11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9"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hyperlink" Target="https://en.wikipedia.org/wiki/Homeland_Security_Act" TargetMode="External"/><Relationship Id="rId4" Type="http://schemas.openxmlformats.org/officeDocument/2006/relationships/hyperlink" Target="https://en.wikipedia.org/wiki/Federal_Information_Security_Management_A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legislature.idaho.gov/statutesrules/idstat/title28/t28ch5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605259" y="1711614"/>
            <a:ext cx="7839931" cy="1170886"/>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3200"/>
              <a:buFont typeface="Rockwell"/>
              <a:buNone/>
            </a:pPr>
            <a:r>
              <a:rPr lang="en-US"/>
              <a:t>CYB 110</a:t>
            </a:r>
            <a:br>
              <a:rPr lang="en-US"/>
            </a:br>
            <a:r>
              <a:rPr lang="en-US"/>
              <a:t>CYBERSECURITY AND PRIVACY</a:t>
            </a:r>
            <a:br>
              <a:rPr lang="en-US"/>
            </a:br>
            <a:r>
              <a:rPr lang="en-US" sz="2800">
                <a:solidFill>
                  <a:srgbClr val="FFD966"/>
                </a:solidFill>
              </a:rPr>
              <a:t>MODULE 4 - AUDITING AND ACCOUNTABILITY</a:t>
            </a:r>
            <a:br>
              <a:rPr lang="en-US"/>
            </a:br>
            <a:br>
              <a:rPr lang="en-US"/>
            </a:br>
            <a:r>
              <a:rPr lang="en-US" sz="2000"/>
              <a:t>JIM ALVES-FOSS AND JIA SONG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WHAT DO YOU AUDIT?</a:t>
            </a:r>
            <a:endParaRPr/>
          </a:p>
        </p:txBody>
      </p:sp>
      <p:sp>
        <p:nvSpPr>
          <p:cNvPr id="180" name="Google Shape;180;p10"/>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Strength of “Factors” such as passwords.</a:t>
            </a:r>
            <a:endParaRPr/>
          </a:p>
          <a:p>
            <a:pPr indent="0" lvl="0" marL="0" rtl="0" algn="l">
              <a:lnSpc>
                <a:spcPct val="120000"/>
              </a:lnSpc>
              <a:spcBef>
                <a:spcPts val="900"/>
              </a:spcBef>
              <a:spcAft>
                <a:spcPts val="0"/>
              </a:spcAft>
              <a:buSzPts val="1800"/>
              <a:buNone/>
            </a:pPr>
            <a:r>
              <a:rPr lang="en-US"/>
              <a:t>Software licenses (obtained it legally?)</a:t>
            </a:r>
            <a:endParaRPr/>
          </a:p>
          <a:p>
            <a:pPr indent="0" lvl="0" marL="0" rtl="0" algn="l">
              <a:lnSpc>
                <a:spcPct val="120000"/>
              </a:lnSpc>
              <a:spcBef>
                <a:spcPts val="900"/>
              </a:spcBef>
              <a:spcAft>
                <a:spcPts val="0"/>
              </a:spcAft>
              <a:buSzPts val="1800"/>
              <a:buNone/>
            </a:pPr>
            <a:r>
              <a:rPr lang="en-US"/>
              <a:t>Internet usage.</a:t>
            </a:r>
            <a:endParaRPr/>
          </a:p>
          <a:p>
            <a:pPr indent="0" lvl="0" marL="0" rtl="0" algn="l">
              <a:lnSpc>
                <a:spcPct val="120000"/>
              </a:lnSpc>
              <a:spcBef>
                <a:spcPts val="900"/>
              </a:spcBef>
              <a:spcAft>
                <a:spcPts val="0"/>
              </a:spcAft>
              <a:buSzPts val="1800"/>
              <a:buNone/>
            </a:pPr>
            <a:r>
              <a:rPr lang="en-US"/>
              <a:t>Transfer of data.</a:t>
            </a:r>
            <a:endParaRPr/>
          </a:p>
          <a:p>
            <a:pPr indent="0" lvl="0" marL="0" rtl="0" algn="l">
              <a:lnSpc>
                <a:spcPct val="120000"/>
              </a:lnSpc>
              <a:spcBef>
                <a:spcPts val="900"/>
              </a:spcBef>
              <a:spcAft>
                <a:spcPts val="0"/>
              </a:spcAft>
              <a:buSzPts val="1800"/>
              <a:buNone/>
            </a:pPr>
            <a:r>
              <a:rPr lang="en-US"/>
              <a:t>Updates/patches of software.</a:t>
            </a:r>
            <a:endParaRPr/>
          </a:p>
          <a:p>
            <a:pPr indent="0" lvl="0" marL="0" rtl="0" algn="l">
              <a:lnSpc>
                <a:spcPct val="120000"/>
              </a:lnSpc>
              <a:spcBef>
                <a:spcPts val="900"/>
              </a:spcBef>
              <a:spcAft>
                <a:spcPts val="0"/>
              </a:spcAft>
              <a:buSzPts val="1800"/>
              <a:buNone/>
            </a:pPr>
            <a:r>
              <a:rPr lang="en-US"/>
              <a:t>Devices connected to internal network.</a:t>
            </a:r>
            <a:endParaRPr/>
          </a:p>
          <a:p>
            <a:pPr indent="0" lvl="0" marL="0" rtl="0" algn="l">
              <a:lnSpc>
                <a:spcPct val="120000"/>
              </a:lnSpc>
              <a:spcBef>
                <a:spcPts val="900"/>
              </a:spcBef>
              <a:spcAft>
                <a:spcPts val="0"/>
              </a:spcAft>
              <a:buSzPts val="1800"/>
              <a:buNone/>
            </a:pPr>
            <a:r>
              <a:rPr lang="en-US"/>
              <a:t>Permissions for current/past employees/users.</a:t>
            </a:r>
            <a:endParaRPr/>
          </a:p>
          <a:p>
            <a:pPr indent="0" lvl="0" marL="0" rtl="0" algn="l">
              <a:lnSpc>
                <a:spcPct val="120000"/>
              </a:lnSpc>
              <a:spcBef>
                <a:spcPts val="900"/>
              </a:spcBef>
              <a:spcAft>
                <a:spcPts val="0"/>
              </a:spcAft>
              <a:buSzPts val="1800"/>
              <a:buNone/>
            </a:pP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1"/>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LOGS</a:t>
            </a:r>
            <a:endParaRPr/>
          </a:p>
        </p:txBody>
      </p:sp>
      <p:sp>
        <p:nvSpPr>
          <p:cNvPr id="186" name="Google Shape;186;p11"/>
          <p:cNvSpPr txBox="1"/>
          <p:nvPr>
            <p:ph idx="1" type="body"/>
          </p:nvPr>
        </p:nvSpPr>
        <p:spPr>
          <a:xfrm>
            <a:off x="914493" y="777521"/>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lang="en-US"/>
              <a:t>Computer Systems have logs that can keep track of:</a:t>
            </a:r>
            <a:endParaRPr sz="1600"/>
          </a:p>
          <a:p>
            <a:pPr indent="-158750" lvl="1" marL="377190" rtl="0" algn="l">
              <a:lnSpc>
                <a:spcPct val="100000"/>
              </a:lnSpc>
              <a:spcBef>
                <a:spcPts val="900"/>
              </a:spcBef>
              <a:spcAft>
                <a:spcPts val="0"/>
              </a:spcAft>
              <a:buSzPts val="1600"/>
              <a:buChar char="▪"/>
            </a:pPr>
            <a:r>
              <a:rPr lang="en-US" sz="1600"/>
              <a:t>Use of “Factors” in authentication</a:t>
            </a:r>
            <a:endParaRPr sz="1600"/>
          </a:p>
          <a:p>
            <a:pPr indent="-158750" lvl="1" marL="377190" rtl="0" algn="l">
              <a:lnSpc>
                <a:spcPct val="100000"/>
              </a:lnSpc>
              <a:spcBef>
                <a:spcPts val="900"/>
              </a:spcBef>
              <a:spcAft>
                <a:spcPts val="0"/>
              </a:spcAft>
              <a:buSzPts val="1600"/>
              <a:buChar char="▪"/>
            </a:pPr>
            <a:r>
              <a:rPr lang="en-US" sz="1600"/>
              <a:t>Failures of attempts to authenticate</a:t>
            </a:r>
            <a:endParaRPr sz="1600"/>
          </a:p>
          <a:p>
            <a:pPr indent="-158750" lvl="1" marL="377190" rtl="0" algn="l">
              <a:lnSpc>
                <a:spcPct val="100000"/>
              </a:lnSpc>
              <a:spcBef>
                <a:spcPts val="900"/>
              </a:spcBef>
              <a:spcAft>
                <a:spcPts val="0"/>
              </a:spcAft>
              <a:buSzPts val="1600"/>
              <a:buChar char="▪"/>
            </a:pPr>
            <a:r>
              <a:rPr lang="en-US" sz="1600"/>
              <a:t>Access or failures to access information</a:t>
            </a:r>
            <a:endParaRPr sz="1600"/>
          </a:p>
          <a:p>
            <a:pPr indent="-158750" lvl="1" marL="377190" rtl="0" algn="l">
              <a:lnSpc>
                <a:spcPct val="100000"/>
              </a:lnSpc>
              <a:spcBef>
                <a:spcPts val="900"/>
              </a:spcBef>
              <a:spcAft>
                <a:spcPts val="0"/>
              </a:spcAft>
              <a:buSzPts val="1600"/>
              <a:buChar char="▪"/>
            </a:pPr>
            <a:r>
              <a:rPr lang="en-US" sz="1600"/>
              <a:t>Communication between parties/computers/sites</a:t>
            </a:r>
            <a:endParaRPr sz="1600"/>
          </a:p>
          <a:p>
            <a:pPr indent="-158750" lvl="1" marL="377190" rtl="0" algn="l">
              <a:lnSpc>
                <a:spcPct val="100000"/>
              </a:lnSpc>
              <a:spcBef>
                <a:spcPts val="900"/>
              </a:spcBef>
              <a:spcAft>
                <a:spcPts val="0"/>
              </a:spcAft>
              <a:buSzPts val="1600"/>
              <a:buChar char="▪"/>
            </a:pPr>
            <a:r>
              <a:rPr lang="en-US" sz="1600"/>
              <a:t>Use of resources</a:t>
            </a:r>
            <a:endParaRPr sz="1600"/>
          </a:p>
          <a:p>
            <a:pPr indent="-158750" lvl="1" marL="377190" rtl="0" algn="l">
              <a:lnSpc>
                <a:spcPct val="100000"/>
              </a:lnSpc>
              <a:spcBef>
                <a:spcPts val="900"/>
              </a:spcBef>
              <a:spcAft>
                <a:spcPts val="0"/>
              </a:spcAft>
              <a:buSzPts val="1600"/>
              <a:buChar char="▪"/>
            </a:pPr>
            <a:r>
              <a:rPr lang="en-US" sz="1600"/>
              <a:t>Information for troubleshooting purposes (software error, hardware failures...)</a:t>
            </a:r>
            <a:endParaRPr sz="1600"/>
          </a:p>
          <a:p>
            <a:pPr indent="-158750" lvl="1" marL="377190" rtl="0" algn="l">
              <a:lnSpc>
                <a:spcPct val="100000"/>
              </a:lnSpc>
              <a:spcBef>
                <a:spcPts val="900"/>
              </a:spcBef>
              <a:spcAft>
                <a:spcPts val="0"/>
              </a:spcAft>
              <a:buSzPts val="1600"/>
              <a:buChar char="▪"/>
            </a:pPr>
            <a:r>
              <a:rPr lang="en-US" sz="1600"/>
              <a:t>…</a:t>
            </a:r>
            <a:endParaRPr sz="1600"/>
          </a:p>
          <a:p>
            <a:pPr indent="0" lvl="0" marL="0" rtl="0" algn="l">
              <a:lnSpc>
                <a:spcPct val="100000"/>
              </a:lnSpc>
              <a:spcBef>
                <a:spcPts val="900"/>
              </a:spcBef>
              <a:spcAft>
                <a:spcPts val="0"/>
              </a:spcAft>
              <a:buSzPts val="1800"/>
              <a:buNone/>
            </a:pPr>
            <a:r>
              <a:rPr lang="en-US" sz="1600"/>
              <a:t>Make sure logs can not be tampered with</a:t>
            </a:r>
            <a:endParaRPr sz="1600"/>
          </a:p>
          <a:p>
            <a:pPr indent="0" lvl="0" marL="0" rtl="0" algn="l">
              <a:lnSpc>
                <a:spcPct val="100000"/>
              </a:lnSpc>
              <a:spcBef>
                <a:spcPts val="900"/>
              </a:spcBef>
              <a:spcAft>
                <a:spcPts val="0"/>
              </a:spcAft>
              <a:buSzPts val="1800"/>
              <a:buNone/>
            </a:pPr>
            <a:r>
              <a:rPr lang="en-US" sz="1600"/>
              <a:t>Make sure logs are saved/archived</a:t>
            </a:r>
            <a:endParaRPr sz="1600"/>
          </a:p>
          <a:p>
            <a:pPr indent="0" lvl="0" marL="0" rtl="0" algn="l">
              <a:lnSpc>
                <a:spcPct val="100000"/>
              </a:lnSpc>
              <a:spcBef>
                <a:spcPts val="900"/>
              </a:spcBef>
              <a:spcAft>
                <a:spcPts val="0"/>
              </a:spcAft>
              <a:buSzPts val="1800"/>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MONITORING</a:t>
            </a:r>
            <a:endParaRPr/>
          </a:p>
        </p:txBody>
      </p:sp>
      <p:sp>
        <p:nvSpPr>
          <p:cNvPr id="192" name="Google Shape;192;p12"/>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Looking for specific patterns of activities:</a:t>
            </a:r>
            <a:endParaRPr/>
          </a:p>
          <a:p>
            <a:pPr indent="0" lvl="0" marL="0" rtl="0" algn="l">
              <a:lnSpc>
                <a:spcPct val="120000"/>
              </a:lnSpc>
              <a:spcBef>
                <a:spcPts val="900"/>
              </a:spcBef>
              <a:spcAft>
                <a:spcPts val="0"/>
              </a:spcAft>
              <a:buSzPts val="1800"/>
              <a:buNone/>
            </a:pPr>
            <a:r>
              <a:rPr lang="en-US"/>
              <a:t>Can be to improve performance (look for failures, resource shortages, network speeds).</a:t>
            </a:r>
            <a:endParaRPr/>
          </a:p>
          <a:p>
            <a:pPr indent="0" lvl="0" marL="0" rtl="0" algn="l">
              <a:lnSpc>
                <a:spcPct val="120000"/>
              </a:lnSpc>
              <a:spcBef>
                <a:spcPts val="900"/>
              </a:spcBef>
              <a:spcAft>
                <a:spcPts val="0"/>
              </a:spcAft>
              <a:buSzPts val="1800"/>
              <a:buNone/>
            </a:pPr>
            <a:r>
              <a:rPr lang="en-US"/>
              <a:t>Can be used to look for known patterns of attacks.</a:t>
            </a:r>
            <a:endParaRPr/>
          </a:p>
          <a:p>
            <a:pPr indent="0" lvl="0" marL="0" rtl="0" algn="l">
              <a:lnSpc>
                <a:spcPct val="120000"/>
              </a:lnSpc>
              <a:spcBef>
                <a:spcPts val="900"/>
              </a:spcBef>
              <a:spcAft>
                <a:spcPts val="0"/>
              </a:spcAft>
              <a:buSzPts val="1800"/>
              <a:buNone/>
            </a:pPr>
            <a:r>
              <a:rPr lang="en-US"/>
              <a:t>Look for changes from the normal.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2800"/>
              <a:buFont typeface="Rockwell"/>
              <a:buNone/>
            </a:pPr>
            <a:r>
              <a:rPr lang="en-US" sz="2800"/>
              <a:t>INTRUSION DETECTION SYSTEM (IDS)</a:t>
            </a:r>
            <a:endParaRPr/>
          </a:p>
        </p:txBody>
      </p:sp>
      <p:sp>
        <p:nvSpPr>
          <p:cNvPr id="199" name="Google Shape;199;p13"/>
          <p:cNvSpPr txBox="1"/>
          <p:nvPr>
            <p:ph idx="1" type="body"/>
          </p:nvPr>
        </p:nvSpPr>
        <p:spPr>
          <a:xfrm>
            <a:off x="541096" y="1141990"/>
            <a:ext cx="5090777" cy="3303437"/>
          </a:xfrm>
          <a:prstGeom prst="rect">
            <a:avLst/>
          </a:prstGeom>
          <a:noFill/>
          <a:ln>
            <a:noFill/>
          </a:ln>
        </p:spPr>
        <p:txBody>
          <a:bodyPr anchorCtr="0" anchor="t" bIns="0" lIns="0" spcFirstLastPara="1" rIns="0" wrap="square" tIns="0">
            <a:normAutofit/>
          </a:bodyPr>
          <a:lstStyle/>
          <a:p>
            <a:pPr indent="-342900" lvl="1" marL="377190" rtl="0" algn="l">
              <a:lnSpc>
                <a:spcPct val="100000"/>
              </a:lnSpc>
              <a:spcBef>
                <a:spcPts val="0"/>
              </a:spcBef>
              <a:spcAft>
                <a:spcPts val="0"/>
              </a:spcAft>
              <a:buClr>
                <a:schemeClr val="accent1"/>
              </a:buClr>
              <a:buSzPts val="1600"/>
              <a:buFont typeface="Arial"/>
              <a:buChar char="•"/>
            </a:pPr>
            <a:r>
              <a:rPr lang="en-US" sz="2000"/>
              <a:t>An </a:t>
            </a:r>
            <a:r>
              <a:rPr b="1" lang="en-US" sz="2000"/>
              <a:t>Intrusion detection system (IDS) </a:t>
            </a:r>
            <a:r>
              <a:rPr lang="en-US" sz="2000"/>
              <a:t>is a device, typically another separate computer, that monitors activity to identify malicious or suspicious events.</a:t>
            </a:r>
            <a:endParaRPr/>
          </a:p>
          <a:p>
            <a:pPr indent="-342900" lvl="0" marL="342900" rtl="0" algn="l">
              <a:lnSpc>
                <a:spcPct val="100000"/>
              </a:lnSpc>
              <a:spcBef>
                <a:spcPts val="900"/>
              </a:spcBef>
              <a:spcAft>
                <a:spcPts val="0"/>
              </a:spcAft>
              <a:buSzPts val="2000"/>
              <a:buFont typeface="Arial"/>
              <a:buChar char="•"/>
            </a:pPr>
            <a:r>
              <a:rPr lang="en-US" sz="2000"/>
              <a:t>IDSs usually have a response function (alert a human team).</a:t>
            </a:r>
            <a:endParaRPr/>
          </a:p>
          <a:p>
            <a:pPr indent="-180975" lvl="1" marL="257175" rtl="0" algn="l">
              <a:lnSpc>
                <a:spcPct val="114000"/>
              </a:lnSpc>
              <a:spcBef>
                <a:spcPts val="1800"/>
              </a:spcBef>
              <a:spcAft>
                <a:spcPts val="0"/>
              </a:spcAft>
              <a:buClr>
                <a:schemeClr val="accent1"/>
              </a:buClr>
              <a:buSzPts val="1200"/>
              <a:buFont typeface="Noto Sans Symbols"/>
              <a:buNone/>
            </a:pPr>
            <a:r>
              <a:t/>
            </a:r>
            <a:endParaRPr sz="1500"/>
          </a:p>
          <a:p>
            <a:pPr indent="0" lvl="0" marL="0" rtl="0" algn="l">
              <a:lnSpc>
                <a:spcPct val="120000"/>
              </a:lnSpc>
              <a:spcBef>
                <a:spcPts val="900"/>
              </a:spcBef>
              <a:spcAft>
                <a:spcPts val="0"/>
              </a:spcAft>
              <a:buSzPts val="1800"/>
              <a:buNone/>
            </a:pPr>
            <a:r>
              <a:t/>
            </a:r>
            <a:endParaRPr/>
          </a:p>
        </p:txBody>
      </p:sp>
      <p:grpSp>
        <p:nvGrpSpPr>
          <p:cNvPr id="200" name="Google Shape;200;p13"/>
          <p:cNvGrpSpPr/>
          <p:nvPr/>
        </p:nvGrpSpPr>
        <p:grpSpPr>
          <a:xfrm>
            <a:off x="5854557" y="1105513"/>
            <a:ext cx="3154362" cy="2479554"/>
            <a:chOff x="0" y="137426"/>
            <a:chExt cx="3154362" cy="2479554"/>
          </a:xfrm>
        </p:grpSpPr>
        <p:sp>
          <p:nvSpPr>
            <p:cNvPr id="201" name="Google Shape;201;p13"/>
            <p:cNvSpPr/>
            <p:nvPr/>
          </p:nvSpPr>
          <p:spPr>
            <a:xfrm>
              <a:off x="0" y="137426"/>
              <a:ext cx="3154362" cy="657777"/>
            </a:xfrm>
            <a:prstGeom prst="rect">
              <a:avLst/>
            </a:prstGeom>
            <a:gradFill>
              <a:gsLst>
                <a:gs pos="0">
                  <a:srgbClr val="3E7FCD"/>
                </a:gs>
                <a:gs pos="100000">
                  <a:srgbClr val="96C0FF"/>
                </a:gs>
              </a:gsLst>
              <a:lin ang="16200000" scaled="0"/>
            </a:gradFill>
            <a:ln cap="flat" cmpd="sng" w="9525">
              <a:solidFill>
                <a:schemeClr val="accen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
            <p:cNvSpPr txBox="1"/>
            <p:nvPr/>
          </p:nvSpPr>
          <p:spPr>
            <a:xfrm>
              <a:off x="0" y="137426"/>
              <a:ext cx="3154362" cy="657777"/>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Clr>
                  <a:schemeClr val="lt1"/>
                </a:buClr>
                <a:buSzPts val="1800"/>
                <a:buFont typeface="Calibri"/>
                <a:buNone/>
              </a:pPr>
              <a:r>
                <a:rPr b="1" i="0" lang="en-US" sz="1800" u="none" cap="none" strike="noStrike">
                  <a:solidFill>
                    <a:schemeClr val="lt1"/>
                  </a:solidFill>
                  <a:latin typeface="Calibri"/>
                  <a:ea typeface="Calibri"/>
                  <a:cs typeface="Calibri"/>
                  <a:sym typeface="Calibri"/>
                </a:rPr>
                <a:t>Comprises three logical components:</a:t>
              </a:r>
              <a:endParaRPr b="0" i="0" sz="1800" u="none" cap="none" strike="noStrike">
                <a:solidFill>
                  <a:schemeClr val="lt1"/>
                </a:solidFill>
                <a:latin typeface="Calibri"/>
                <a:ea typeface="Calibri"/>
                <a:cs typeface="Calibri"/>
                <a:sym typeface="Calibri"/>
              </a:endParaRPr>
            </a:p>
          </p:txBody>
        </p:sp>
        <p:sp>
          <p:nvSpPr>
            <p:cNvPr id="203" name="Google Shape;203;p13"/>
            <p:cNvSpPr/>
            <p:nvPr/>
          </p:nvSpPr>
          <p:spPr>
            <a:xfrm>
              <a:off x="0" y="838221"/>
              <a:ext cx="3154362" cy="1778759"/>
            </a:xfrm>
            <a:prstGeom prst="rect">
              <a:avLst/>
            </a:prstGeom>
            <a:solidFill>
              <a:srgbClr val="CFD7E7">
                <a:alpha val="89803"/>
              </a:srgbClr>
            </a:solidFill>
            <a:ln cap="flat" cmpd="sng" w="9525">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3"/>
            <p:cNvSpPr txBox="1"/>
            <p:nvPr/>
          </p:nvSpPr>
          <p:spPr>
            <a:xfrm>
              <a:off x="0" y="838221"/>
              <a:ext cx="3154362" cy="1778759"/>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Sensors - collect data</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1032"/>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Analyzers - determine if intrusion has occurred</a:t>
              </a:r>
              <a:endParaRPr b="0" i="0" sz="1800" u="none" cap="none" strike="noStrike">
                <a:solidFill>
                  <a:schemeClr val="dk1"/>
                </a:solidFill>
                <a:latin typeface="Calibri"/>
                <a:ea typeface="Calibri"/>
                <a:cs typeface="Calibri"/>
                <a:sym typeface="Calibri"/>
              </a:endParaRPr>
            </a:p>
            <a:p>
              <a:pPr indent="-171450" lvl="1" marL="171450" marR="0" rtl="0" algn="l">
                <a:lnSpc>
                  <a:spcPct val="90000"/>
                </a:lnSpc>
                <a:spcBef>
                  <a:spcPts val="1032"/>
                </a:spcBef>
                <a:spcAft>
                  <a:spcPts val="0"/>
                </a:spcAft>
                <a:buClr>
                  <a:schemeClr val="dk1"/>
                </a:buClr>
                <a:buSzPts val="1800"/>
                <a:buFont typeface="Calibri"/>
                <a:buChar char="•"/>
              </a:pPr>
              <a:r>
                <a:rPr b="1" i="0" lang="en-US" sz="1800" u="none" cap="none" strike="noStrike">
                  <a:solidFill>
                    <a:schemeClr val="dk1"/>
                  </a:solidFill>
                  <a:latin typeface="Calibri"/>
                  <a:ea typeface="Calibri"/>
                  <a:cs typeface="Calibri"/>
                  <a:sym typeface="Calibri"/>
                </a:rPr>
                <a:t>User interface - view output or control system behavior</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TYPES OF IDS</a:t>
            </a:r>
            <a:endParaRPr/>
          </a:p>
        </p:txBody>
      </p:sp>
      <p:sp>
        <p:nvSpPr>
          <p:cNvPr id="210" name="Google Shape;210;p14"/>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fontScale="92500" lnSpcReduction="20000"/>
          </a:bodyPr>
          <a:lstStyle/>
          <a:p>
            <a:pPr indent="-171450" lvl="1" marL="377190" rtl="0" algn="l">
              <a:lnSpc>
                <a:spcPct val="100000"/>
              </a:lnSpc>
              <a:spcBef>
                <a:spcPts val="0"/>
              </a:spcBef>
              <a:spcAft>
                <a:spcPts val="0"/>
              </a:spcAft>
              <a:buClr>
                <a:schemeClr val="dk1"/>
              </a:buClr>
              <a:buSzPct val="100000"/>
              <a:buChar char="▪"/>
            </a:pPr>
            <a:r>
              <a:rPr lang="en-US" sz="2800">
                <a:solidFill>
                  <a:schemeClr val="dk1"/>
                </a:solidFill>
              </a:rPr>
              <a:t>Host-based IDS (HIDS)</a:t>
            </a:r>
            <a:endParaRPr>
              <a:solidFill>
                <a:schemeClr val="dk1"/>
              </a:solidFill>
            </a:endParaRPr>
          </a:p>
          <a:p>
            <a:pPr indent="-123444" lvl="2" marL="514350" rtl="0" algn="l">
              <a:lnSpc>
                <a:spcPct val="100000"/>
              </a:lnSpc>
              <a:spcBef>
                <a:spcPts val="900"/>
              </a:spcBef>
              <a:spcAft>
                <a:spcPts val="0"/>
              </a:spcAft>
              <a:buClr>
                <a:schemeClr val="dk1"/>
              </a:buClr>
              <a:buSzPct val="100000"/>
              <a:buChar char="▪"/>
            </a:pPr>
            <a:r>
              <a:rPr lang="en-US" sz="1800">
                <a:solidFill>
                  <a:schemeClr val="dk1"/>
                </a:solidFill>
              </a:rPr>
              <a:t>Monitors the characteristics of a single host for suspicious activity</a:t>
            </a:r>
            <a:endParaRPr>
              <a:solidFill>
                <a:schemeClr val="dk1"/>
              </a:solidFill>
            </a:endParaRPr>
          </a:p>
          <a:p>
            <a:pPr indent="-123444" lvl="2" marL="514350" rtl="0" algn="l">
              <a:lnSpc>
                <a:spcPct val="100000"/>
              </a:lnSpc>
              <a:spcBef>
                <a:spcPts val="450"/>
              </a:spcBef>
              <a:spcAft>
                <a:spcPts val="0"/>
              </a:spcAft>
              <a:buClr>
                <a:schemeClr val="dk1"/>
              </a:buClr>
              <a:buSzPct val="100000"/>
              <a:buChar char="▪"/>
            </a:pPr>
            <a:r>
              <a:rPr lang="en-US" sz="1800">
                <a:solidFill>
                  <a:schemeClr val="dk1"/>
                </a:solidFill>
              </a:rPr>
              <a:t>Goal: protect one machine and its data</a:t>
            </a:r>
            <a:endParaRPr>
              <a:solidFill>
                <a:schemeClr val="dk1"/>
              </a:solidFill>
            </a:endParaRPr>
          </a:p>
          <a:p>
            <a:pPr indent="-171450" lvl="1" marL="377190" rtl="0" algn="l">
              <a:lnSpc>
                <a:spcPct val="100000"/>
              </a:lnSpc>
              <a:spcBef>
                <a:spcPts val="450"/>
              </a:spcBef>
              <a:spcAft>
                <a:spcPts val="0"/>
              </a:spcAft>
              <a:buClr>
                <a:schemeClr val="dk1"/>
              </a:buClr>
              <a:buSzPct val="100000"/>
              <a:buChar char="▪"/>
            </a:pPr>
            <a:r>
              <a:rPr lang="en-US" sz="2800">
                <a:solidFill>
                  <a:schemeClr val="dk1"/>
                </a:solidFill>
              </a:rPr>
              <a:t>Network-based IDS (NIDS)</a:t>
            </a:r>
            <a:endParaRPr>
              <a:solidFill>
                <a:schemeClr val="dk1"/>
              </a:solidFill>
            </a:endParaRPr>
          </a:p>
          <a:p>
            <a:pPr indent="-123444" lvl="2" marL="514350" rtl="0" algn="l">
              <a:lnSpc>
                <a:spcPct val="100000"/>
              </a:lnSpc>
              <a:spcBef>
                <a:spcPts val="900"/>
              </a:spcBef>
              <a:spcAft>
                <a:spcPts val="0"/>
              </a:spcAft>
              <a:buClr>
                <a:schemeClr val="dk1"/>
              </a:buClr>
              <a:buSzPct val="100000"/>
              <a:buChar char="▪"/>
            </a:pPr>
            <a:r>
              <a:rPr lang="en-US" sz="1800">
                <a:solidFill>
                  <a:schemeClr val="dk1"/>
                </a:solidFill>
              </a:rPr>
              <a:t>Monitors network traffic and analyzes network, transport, and application protocols to identify suspicious activity</a:t>
            </a:r>
            <a:endParaRPr>
              <a:solidFill>
                <a:schemeClr val="dk1"/>
              </a:solidFill>
            </a:endParaRPr>
          </a:p>
          <a:p>
            <a:pPr indent="-123444" lvl="2" marL="514350" rtl="0" algn="l">
              <a:lnSpc>
                <a:spcPct val="100000"/>
              </a:lnSpc>
              <a:spcBef>
                <a:spcPts val="450"/>
              </a:spcBef>
              <a:spcAft>
                <a:spcPts val="0"/>
              </a:spcAft>
              <a:buClr>
                <a:schemeClr val="dk1"/>
              </a:buClr>
              <a:buSzPct val="100000"/>
              <a:buChar char="▪"/>
            </a:pPr>
            <a:r>
              <a:rPr lang="en-US" sz="1800">
                <a:solidFill>
                  <a:schemeClr val="dk1"/>
                </a:solidFill>
              </a:rPr>
              <a:t>Goal: protect the entire network</a:t>
            </a:r>
            <a:endParaRPr>
              <a:solidFill>
                <a:schemeClr val="dk1"/>
              </a:solidFill>
            </a:endParaRPr>
          </a:p>
          <a:p>
            <a:pPr indent="-171450" lvl="1" marL="377190" rtl="0" algn="l">
              <a:lnSpc>
                <a:spcPct val="100000"/>
              </a:lnSpc>
              <a:spcBef>
                <a:spcPts val="450"/>
              </a:spcBef>
              <a:spcAft>
                <a:spcPts val="0"/>
              </a:spcAft>
              <a:buClr>
                <a:schemeClr val="dk1"/>
              </a:buClr>
              <a:buSzPct val="100000"/>
              <a:buChar char="▪"/>
            </a:pPr>
            <a:r>
              <a:rPr lang="en-US" sz="2800">
                <a:solidFill>
                  <a:schemeClr val="dk1"/>
                </a:solidFill>
              </a:rPr>
              <a:t>Distributed or hybrid IDS</a:t>
            </a:r>
            <a:endParaRPr>
              <a:solidFill>
                <a:schemeClr val="dk1"/>
              </a:solidFill>
            </a:endParaRPr>
          </a:p>
          <a:p>
            <a:pPr indent="-123444" lvl="2" marL="514350" rtl="0" algn="l">
              <a:lnSpc>
                <a:spcPct val="100000"/>
              </a:lnSpc>
              <a:spcBef>
                <a:spcPts val="900"/>
              </a:spcBef>
              <a:spcAft>
                <a:spcPts val="0"/>
              </a:spcAft>
              <a:buClr>
                <a:schemeClr val="dk1"/>
              </a:buClr>
              <a:buSzPct val="100000"/>
              <a:buChar char="▪"/>
            </a:pPr>
            <a:r>
              <a:rPr lang="en-US" sz="1800">
                <a:solidFill>
                  <a:schemeClr val="dk1"/>
                </a:solidFill>
              </a:rPr>
              <a:t>Combines information from a number of sensors, often both host and network based, in a central analyzer that is able to better identify and respond to intrusion activity.</a:t>
            </a:r>
            <a:endParaRPr>
              <a:solidFill>
                <a:schemeClr val="dk1"/>
              </a:solidFill>
            </a:endParaRPr>
          </a:p>
          <a:p>
            <a:pPr indent="0" lvl="0" marL="0" rtl="0" algn="l">
              <a:lnSpc>
                <a:spcPct val="102857"/>
              </a:lnSpc>
              <a:spcBef>
                <a:spcPts val="450"/>
              </a:spcBef>
              <a:spcAft>
                <a:spcPts val="0"/>
              </a:spcAft>
              <a:buSzPct val="100000"/>
              <a:buNone/>
            </a:pPr>
            <a:r>
              <a:t/>
            </a:r>
            <a:endParaRPr>
              <a:solidFill>
                <a:schemeClr val="dk1"/>
              </a:solidFill>
            </a:endParaRPr>
          </a:p>
        </p:txBody>
      </p:sp>
      <p:sp>
        <p:nvSpPr>
          <p:cNvPr id="211" name="Google Shape;211;p14"/>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type="title"/>
          </p:nvPr>
        </p:nvSpPr>
        <p:spPr>
          <a:xfrm>
            <a:off x="628650" y="273844"/>
            <a:ext cx="7886700" cy="6858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INTRUSION PREVENTION SYSTEMS (IPS)</a:t>
            </a:r>
            <a:endParaRPr/>
          </a:p>
        </p:txBody>
      </p:sp>
      <p:sp>
        <p:nvSpPr>
          <p:cNvPr id="218" name="Google Shape;218;p15"/>
          <p:cNvSpPr txBox="1"/>
          <p:nvPr>
            <p:ph idx="1" type="body"/>
          </p:nvPr>
        </p:nvSpPr>
        <p:spPr>
          <a:xfrm>
            <a:off x="628650" y="1033397"/>
            <a:ext cx="7886700" cy="3599325"/>
          </a:xfrm>
          <a:prstGeom prst="rect">
            <a:avLst/>
          </a:prstGeom>
          <a:noFill/>
          <a:ln>
            <a:noFill/>
          </a:ln>
        </p:spPr>
        <p:txBody>
          <a:bodyPr anchorCtr="0" anchor="t" bIns="0" lIns="0" spcFirstLastPara="1" rIns="0" wrap="square" tIns="0">
            <a:normAutofit lnSpcReduction="10000"/>
          </a:bodyPr>
          <a:lstStyle/>
          <a:p>
            <a:pPr indent="-190500" lvl="1" marL="377190" rtl="0" algn="l">
              <a:lnSpc>
                <a:spcPct val="100000"/>
              </a:lnSpc>
              <a:spcBef>
                <a:spcPts val="0"/>
              </a:spcBef>
              <a:spcAft>
                <a:spcPts val="0"/>
              </a:spcAft>
              <a:buClr>
                <a:schemeClr val="dk1"/>
              </a:buClr>
              <a:buSzPts val="2100"/>
              <a:buChar char="●"/>
            </a:pPr>
            <a:r>
              <a:rPr lang="en-US" sz="2100">
                <a:solidFill>
                  <a:schemeClr val="dk1"/>
                </a:solidFill>
              </a:rPr>
              <a:t>IPS is an extension of an IDS that includes the capability to attempt to block or prevent detected malicious activity</a:t>
            </a:r>
            <a:endParaRPr sz="2100">
              <a:solidFill>
                <a:schemeClr val="dk1"/>
              </a:solidFill>
            </a:endParaRPr>
          </a:p>
          <a:p>
            <a:pPr indent="-190500" lvl="1" marL="377190" rtl="0" algn="l">
              <a:lnSpc>
                <a:spcPct val="100000"/>
              </a:lnSpc>
              <a:spcBef>
                <a:spcPts val="0"/>
              </a:spcBef>
              <a:spcAft>
                <a:spcPts val="0"/>
              </a:spcAft>
              <a:buClr>
                <a:schemeClr val="dk1"/>
              </a:buClr>
              <a:buSzPts val="2100"/>
              <a:buChar char="●"/>
            </a:pPr>
            <a:r>
              <a:rPr lang="en-US" sz="2100">
                <a:solidFill>
                  <a:schemeClr val="dk1"/>
                </a:solidFill>
              </a:rPr>
              <a:t>The response may include cutting off a user’s access, rejecting traffic, blocking access.</a:t>
            </a:r>
            <a:endParaRPr sz="21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Monitor, collect data, perhaps increase amount of data collected</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Protect, act to reduce exposure</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Signal an alert to other protection components</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Block the attack</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Adjust performance to slow the attack</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Shut down part/entire network</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Deny access to particular network hosts or services</a:t>
            </a:r>
            <a:endParaRPr sz="1800">
              <a:solidFill>
                <a:schemeClr val="dk1"/>
              </a:solidFill>
            </a:endParaRPr>
          </a:p>
          <a:p>
            <a:pPr indent="-152019" lvl="2" marL="514350" rtl="0" algn="l">
              <a:lnSpc>
                <a:spcPct val="100000"/>
              </a:lnSpc>
              <a:spcBef>
                <a:spcPts val="0"/>
              </a:spcBef>
              <a:spcAft>
                <a:spcPts val="0"/>
              </a:spcAft>
              <a:buClr>
                <a:schemeClr val="dk1"/>
              </a:buClr>
              <a:buSzPts val="1800"/>
              <a:buChar char="▪"/>
            </a:pPr>
            <a:r>
              <a:rPr lang="en-US" sz="1800">
                <a:solidFill>
                  <a:schemeClr val="dk1"/>
                </a:solidFill>
              </a:rPr>
              <a:t>Call a human</a:t>
            </a:r>
            <a:endParaRPr sz="1800">
              <a:solidFill>
                <a:schemeClr val="dk1"/>
              </a:solidFill>
            </a:endParaRPr>
          </a:p>
          <a:p>
            <a:pPr indent="0" lvl="0" marL="0" rtl="0" algn="l">
              <a:lnSpc>
                <a:spcPct val="82857"/>
              </a:lnSpc>
              <a:spcBef>
                <a:spcPts val="450"/>
              </a:spcBef>
              <a:spcAft>
                <a:spcPts val="0"/>
              </a:spcAft>
              <a:buSzPts val="2100"/>
              <a:buNone/>
            </a:pPr>
            <a:r>
              <a:t/>
            </a:r>
            <a:endParaRPr sz="2000">
              <a:solidFill>
                <a:schemeClr val="dk1"/>
              </a:solidFill>
            </a:endParaRPr>
          </a:p>
        </p:txBody>
      </p:sp>
      <p:sp>
        <p:nvSpPr>
          <p:cNvPr id="219" name="Google Shape;21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AUDITING WITH ASSESSMENT</a:t>
            </a:r>
            <a:endParaRPr/>
          </a:p>
        </p:txBody>
      </p:sp>
      <p:sp>
        <p:nvSpPr>
          <p:cNvPr id="226" name="Google Shape;226;p1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sz="1700"/>
              <a:t>To access the state of your systems more actively: assessment.</a:t>
            </a:r>
            <a:endParaRPr sz="1700"/>
          </a:p>
          <a:p>
            <a:pPr indent="0" lvl="0" marL="0" rtl="0" algn="l">
              <a:lnSpc>
                <a:spcPct val="120000"/>
              </a:lnSpc>
              <a:spcBef>
                <a:spcPts val="900"/>
              </a:spcBef>
              <a:spcAft>
                <a:spcPts val="0"/>
              </a:spcAft>
              <a:buSzPts val="1800"/>
              <a:buNone/>
            </a:pPr>
            <a:r>
              <a:rPr lang="en-US" sz="1700">
                <a:solidFill>
                  <a:srgbClr val="A27E55"/>
                </a:solidFill>
              </a:rPr>
              <a:t>Assessments </a:t>
            </a:r>
            <a:r>
              <a:rPr lang="en-US" sz="1700"/>
              <a:t>are tests that find and fix vulnerabilities before any attackers do.</a:t>
            </a:r>
            <a:endParaRPr sz="1700"/>
          </a:p>
          <a:p>
            <a:pPr indent="-165100" lvl="1" marL="377190" rtl="0" algn="l">
              <a:lnSpc>
                <a:spcPct val="95000"/>
              </a:lnSpc>
              <a:spcBef>
                <a:spcPts val="900"/>
              </a:spcBef>
              <a:spcAft>
                <a:spcPts val="0"/>
              </a:spcAft>
              <a:buSzPts val="1700"/>
              <a:buChar char="▪"/>
            </a:pPr>
            <a:r>
              <a:rPr lang="en-US" sz="1700"/>
              <a:t>Vulnerability assessment</a:t>
            </a:r>
            <a:endParaRPr sz="1700"/>
          </a:p>
          <a:p>
            <a:pPr indent="0" lvl="2" marL="342900" rtl="0" algn="l">
              <a:lnSpc>
                <a:spcPct val="86666"/>
              </a:lnSpc>
              <a:spcBef>
                <a:spcPts val="900"/>
              </a:spcBef>
              <a:spcAft>
                <a:spcPts val="0"/>
              </a:spcAft>
              <a:buSzPts val="1800"/>
              <a:buNone/>
            </a:pPr>
            <a:r>
              <a:rPr lang="en-US" sz="1700"/>
              <a:t>Make sure software is up-to-date.</a:t>
            </a:r>
            <a:endParaRPr sz="1700"/>
          </a:p>
          <a:p>
            <a:pPr indent="0" lvl="2" marL="342900" rtl="0" algn="l">
              <a:lnSpc>
                <a:spcPct val="86666"/>
              </a:lnSpc>
              <a:spcBef>
                <a:spcPts val="450"/>
              </a:spcBef>
              <a:spcAft>
                <a:spcPts val="0"/>
              </a:spcAft>
              <a:buSzPts val="1800"/>
              <a:buNone/>
            </a:pPr>
            <a:r>
              <a:rPr lang="en-US" sz="1700"/>
              <a:t>Check for common misuses/mistakes/errors.</a:t>
            </a:r>
            <a:endParaRPr sz="1700"/>
          </a:p>
          <a:p>
            <a:pPr indent="0" lvl="2" marL="342900" rtl="0" algn="l">
              <a:lnSpc>
                <a:spcPct val="86666"/>
              </a:lnSpc>
              <a:spcBef>
                <a:spcPts val="450"/>
              </a:spcBef>
              <a:spcAft>
                <a:spcPts val="0"/>
              </a:spcAft>
              <a:buSzPts val="1800"/>
              <a:buNone/>
            </a:pPr>
            <a:r>
              <a:rPr lang="en-US" sz="1700"/>
              <a:t>Make sure mechanisms and authorizations meet policy.</a:t>
            </a:r>
            <a:endParaRPr sz="1700"/>
          </a:p>
          <a:p>
            <a:pPr indent="-165100" lvl="1" marL="377190" rtl="0" algn="l">
              <a:lnSpc>
                <a:spcPct val="95000"/>
              </a:lnSpc>
              <a:spcBef>
                <a:spcPts val="450"/>
              </a:spcBef>
              <a:spcAft>
                <a:spcPts val="0"/>
              </a:spcAft>
              <a:buSzPts val="1700"/>
              <a:buChar char="▪"/>
            </a:pPr>
            <a:r>
              <a:rPr lang="en-US" sz="1700"/>
              <a:t>Penetration Testing</a:t>
            </a:r>
            <a:endParaRPr sz="1700"/>
          </a:p>
          <a:p>
            <a:pPr indent="0" lvl="2" marL="342900" rtl="0" algn="l">
              <a:lnSpc>
                <a:spcPct val="86666"/>
              </a:lnSpc>
              <a:spcBef>
                <a:spcPts val="900"/>
              </a:spcBef>
              <a:spcAft>
                <a:spcPts val="0"/>
              </a:spcAft>
              <a:buSzPts val="1800"/>
              <a:buNone/>
            </a:pPr>
            <a:r>
              <a:rPr lang="en-US" sz="1700"/>
              <a:t>Use tools and techniques available to the bad guys,</a:t>
            </a:r>
            <a:endParaRPr sz="1700"/>
          </a:p>
          <a:p>
            <a:pPr indent="0" lvl="2" marL="342900" rtl="0" algn="l">
              <a:lnSpc>
                <a:spcPct val="86666"/>
              </a:lnSpc>
              <a:spcBef>
                <a:spcPts val="450"/>
              </a:spcBef>
              <a:spcAft>
                <a:spcPts val="0"/>
              </a:spcAft>
              <a:buSzPts val="1800"/>
              <a:buNone/>
            </a:pPr>
            <a:r>
              <a:rPr lang="en-US" sz="1700"/>
              <a:t>Evaluate strength of mechanisms/monitoring/logging/auditing</a:t>
            </a:r>
            <a:endParaRPr sz="1700"/>
          </a:p>
          <a:p>
            <a:pPr indent="0" lvl="2" marL="342900" rtl="0" algn="l">
              <a:lnSpc>
                <a:spcPct val="86666"/>
              </a:lnSpc>
              <a:spcBef>
                <a:spcPts val="450"/>
              </a:spcBef>
              <a:spcAft>
                <a:spcPts val="0"/>
              </a:spcAft>
              <a:buSzPts val="1800"/>
              <a:buNone/>
            </a:pPr>
            <a:r>
              <a:rPr lang="en-US" sz="1700"/>
              <a:t>Evaluate compliance with policies.</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864066" y="347174"/>
            <a:ext cx="7651284" cy="4010907"/>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Clr>
                <a:srgbClr val="A27E55"/>
              </a:buClr>
              <a:buSzPts val="1200"/>
              <a:buFont typeface="Rockwell"/>
              <a:buNone/>
            </a:pPr>
            <a:br>
              <a:rPr lang="en-US"/>
            </a:br>
            <a:br>
              <a:rPr lang="en-US"/>
            </a:br>
            <a:r>
              <a:rPr lang="en-US"/>
              <a:t>PLEASE ATTRIBUTE DR. JIM ALVES-FOSS AND DR. JIA SONG, UNIVERSITY OF IDAHO</a:t>
            </a:r>
            <a:br>
              <a:rPr lang="en-US"/>
            </a:br>
            <a:br>
              <a:rPr lang="en-US"/>
            </a:br>
            <a:br>
              <a:rPr lang="en-US"/>
            </a:br>
            <a:br>
              <a:rPr lang="en-US"/>
            </a:br>
            <a:br>
              <a:rPr lang="en-US"/>
            </a:br>
            <a:br>
              <a:rPr lang="en-US"/>
            </a:br>
            <a:br>
              <a:rPr lang="en-US"/>
            </a:br>
            <a:br>
              <a:rPr lang="en-US"/>
            </a:br>
            <a:br>
              <a:rPr lang="en-US"/>
            </a:br>
            <a:r>
              <a:rPr lang="en-US"/>
              <a:t>EXCEPT WHERE OTHERWISE NOTED, THIS WORK IS LICENSED UNDER HTTPS://CREATIVECOMMONS.ORG/LICENSES/BY-NC-SA/4.0/</a:t>
            </a:r>
            <a:br>
              <a:rPr lang="en-US"/>
            </a:br>
            <a:br>
              <a:rPr lang="en-US"/>
            </a:br>
            <a:r>
              <a:rPr lang="en-US"/>
              <a:t>NOT WITHSTANDING THE NON-COMMERCIAL LICENSE TERMS, NON-PROFIT EDUCATIONAL INSTITUTIONS ARE GRANTED A NON-EXCLUSIVE LICENSE TO ADAPT AND USE THIS MATERIAL, WITH ATTRIBUTION.</a:t>
            </a:r>
            <a:br>
              <a:rPr lang="en-US"/>
            </a:br>
            <a:br>
              <a:rPr lang="en-US"/>
            </a:br>
            <a:r>
              <a:rPr lang="en-US"/>
              <a:t>CREATIVE COMMONS AND THE DOUBLE C IN A CIRCLE ARE REGISTERED TRADEMARKS OF CREATIVE COMMONS IN THE UNITED STATES AND OTHER COUNTRIES. THIRD PARTY MARKS AND BRANDS ARE THE PROPERTY OF THEIR RESPECTIVE HOLDERS.</a:t>
            </a:r>
            <a:br>
              <a:rPr lang="en-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ACCOUNTABILITY</a:t>
            </a:r>
            <a:endParaRPr/>
          </a:p>
        </p:txBody>
      </p:sp>
      <p:sp>
        <p:nvSpPr>
          <p:cNvPr id="116" name="Google Shape;116;p2"/>
          <p:cNvSpPr txBox="1"/>
          <p:nvPr>
            <p:ph idx="1" type="body"/>
          </p:nvPr>
        </p:nvSpPr>
        <p:spPr>
          <a:xfrm>
            <a:off x="728263" y="461752"/>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t/>
            </a:r>
            <a:endParaRPr sz="1600"/>
          </a:p>
          <a:p>
            <a:pPr indent="0" lvl="0" marL="0" rtl="0" algn="l">
              <a:lnSpc>
                <a:spcPct val="108000"/>
              </a:lnSpc>
              <a:spcBef>
                <a:spcPts val="900"/>
              </a:spcBef>
              <a:spcAft>
                <a:spcPts val="0"/>
              </a:spcAft>
              <a:buSzPts val="2000"/>
              <a:buNone/>
            </a:pPr>
            <a:r>
              <a:rPr b="1" lang="en-US">
                <a:solidFill>
                  <a:srgbClr val="A27E55"/>
                </a:solidFill>
              </a:rPr>
              <a:t>Accountability: </a:t>
            </a:r>
            <a:r>
              <a:rPr lang="en-US"/>
              <a:t>All actions of an entity can be traced uniquely to that entity. </a:t>
            </a:r>
            <a:endParaRPr sz="1600"/>
          </a:p>
          <a:p>
            <a:pPr indent="0" lvl="0" marL="0" rtl="0" algn="l">
              <a:lnSpc>
                <a:spcPct val="108000"/>
              </a:lnSpc>
              <a:spcBef>
                <a:spcPts val="900"/>
              </a:spcBef>
              <a:spcAft>
                <a:spcPts val="0"/>
              </a:spcAft>
              <a:buSzPts val="2000"/>
              <a:buNone/>
            </a:pPr>
            <a:r>
              <a:rPr lang="en-US"/>
              <a:t>Keeping accurate records of who did what and when they did it.</a:t>
            </a:r>
            <a:endParaRPr sz="1600"/>
          </a:p>
          <a:p>
            <a:pPr indent="-330200" lvl="0" marL="342900" rtl="0" algn="l">
              <a:lnSpc>
                <a:spcPct val="108000"/>
              </a:lnSpc>
              <a:spcBef>
                <a:spcPts val="900"/>
              </a:spcBef>
              <a:spcAft>
                <a:spcPts val="0"/>
              </a:spcAft>
              <a:buSzPts val="1800"/>
              <a:buFont typeface="Arial"/>
              <a:buChar char="•"/>
            </a:pPr>
            <a:r>
              <a:rPr lang="en-US"/>
              <a:t>Always hold users accountable</a:t>
            </a:r>
            <a:endParaRPr sz="1600"/>
          </a:p>
          <a:p>
            <a:pPr indent="-330200" lvl="0" marL="342900" rtl="0" algn="l">
              <a:lnSpc>
                <a:spcPct val="108000"/>
              </a:lnSpc>
              <a:spcBef>
                <a:spcPts val="900"/>
              </a:spcBef>
              <a:spcAft>
                <a:spcPts val="0"/>
              </a:spcAft>
              <a:buSzPts val="1800"/>
              <a:buFont typeface="Arial"/>
              <a:buChar char="•"/>
            </a:pPr>
            <a:r>
              <a:rPr lang="en-US"/>
              <a:t>Also hold the system accountable</a:t>
            </a:r>
            <a:endParaRPr sz="1600"/>
          </a:p>
          <a:p>
            <a:pPr indent="-330200" lvl="0" marL="342900" rtl="0" algn="l">
              <a:lnSpc>
                <a:spcPct val="108000"/>
              </a:lnSpc>
              <a:spcBef>
                <a:spcPts val="900"/>
              </a:spcBef>
              <a:spcAft>
                <a:spcPts val="0"/>
              </a:spcAft>
              <a:buSzPts val="1800"/>
              <a:buFont typeface="Arial"/>
              <a:buChar char="•"/>
            </a:pPr>
            <a:r>
              <a:rPr lang="en-US"/>
              <a:t>Holding someone accountable 🡪 making sure that person is responsible for their actions.</a:t>
            </a:r>
            <a:endParaRPr/>
          </a:p>
        </p:txBody>
      </p:sp>
      <p:grpSp>
        <p:nvGrpSpPr>
          <p:cNvPr id="117" name="Google Shape;117;p2"/>
          <p:cNvGrpSpPr/>
          <p:nvPr/>
        </p:nvGrpSpPr>
        <p:grpSpPr>
          <a:xfrm>
            <a:off x="1538009" y="3400624"/>
            <a:ext cx="6232671" cy="988457"/>
            <a:chOff x="1981200" y="1317671"/>
            <a:chExt cx="6232671" cy="988457"/>
          </a:xfrm>
        </p:grpSpPr>
        <p:sp>
          <p:nvSpPr>
            <p:cNvPr id="118" name="Google Shape;118;p2"/>
            <p:cNvSpPr/>
            <p:nvPr/>
          </p:nvSpPr>
          <p:spPr>
            <a:xfrm>
              <a:off x="4303143" y="1317671"/>
              <a:ext cx="1311215" cy="307675"/>
            </a:xfrm>
            <a:prstGeom prst="rect">
              <a:avLst/>
            </a:prstGeom>
            <a:gradFill>
              <a:gsLst>
                <a:gs pos="0">
                  <a:srgbClr val="D13F3B"/>
                </a:gs>
                <a:gs pos="100000">
                  <a:srgbClr val="FF9995"/>
                </a:gs>
              </a:gsLst>
              <a:lin ang="16200000" scaled="0"/>
            </a:gradFill>
            <a:ln cap="flat" cmpd="sng" w="9525">
              <a:solidFill>
                <a:srgbClr val="BD4B48"/>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Accountability</a:t>
              </a:r>
              <a:endParaRPr/>
            </a:p>
          </p:txBody>
        </p:sp>
        <p:sp>
          <p:nvSpPr>
            <p:cNvPr id="119" name="Google Shape;119;p2"/>
            <p:cNvSpPr/>
            <p:nvPr/>
          </p:nvSpPr>
          <p:spPr>
            <a:xfrm>
              <a:off x="1981200" y="1998453"/>
              <a:ext cx="1311215" cy="307675"/>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Identification</a:t>
              </a:r>
              <a:endParaRPr/>
            </a:p>
          </p:txBody>
        </p:sp>
        <p:sp>
          <p:nvSpPr>
            <p:cNvPr id="120" name="Google Shape;120;p2"/>
            <p:cNvSpPr/>
            <p:nvPr/>
          </p:nvSpPr>
          <p:spPr>
            <a:xfrm>
              <a:off x="3600091" y="1998453"/>
              <a:ext cx="1311215" cy="307675"/>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Authentication</a:t>
              </a:r>
              <a:endParaRPr/>
            </a:p>
          </p:txBody>
        </p:sp>
        <p:sp>
          <p:nvSpPr>
            <p:cNvPr id="121" name="Google Shape;121;p2"/>
            <p:cNvSpPr/>
            <p:nvPr/>
          </p:nvSpPr>
          <p:spPr>
            <a:xfrm>
              <a:off x="3313981" y="2152290"/>
              <a:ext cx="264543" cy="45719"/>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2" name="Google Shape;122;p2"/>
            <p:cNvSpPr/>
            <p:nvPr/>
          </p:nvSpPr>
          <p:spPr>
            <a:xfrm>
              <a:off x="5244861" y="1998453"/>
              <a:ext cx="1311215" cy="307675"/>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Authorization</a:t>
              </a:r>
              <a:endParaRPr/>
            </a:p>
          </p:txBody>
        </p:sp>
        <p:sp>
          <p:nvSpPr>
            <p:cNvPr id="123" name="Google Shape;123;p2"/>
            <p:cNvSpPr/>
            <p:nvPr/>
          </p:nvSpPr>
          <p:spPr>
            <a:xfrm>
              <a:off x="4958751" y="2152290"/>
              <a:ext cx="264543" cy="45719"/>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124" name="Google Shape;124;p2"/>
            <p:cNvSpPr/>
            <p:nvPr/>
          </p:nvSpPr>
          <p:spPr>
            <a:xfrm>
              <a:off x="6902656" y="1998452"/>
              <a:ext cx="1311215" cy="307675"/>
            </a:xfrm>
            <a:prstGeom prst="rect">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chemeClr val="lt1"/>
                  </a:solidFill>
                  <a:latin typeface="Calibri"/>
                  <a:ea typeface="Calibri"/>
                  <a:cs typeface="Calibri"/>
                  <a:sym typeface="Calibri"/>
                </a:rPr>
                <a:t>Access</a:t>
              </a:r>
              <a:endParaRPr/>
            </a:p>
          </p:txBody>
        </p:sp>
        <p:sp>
          <p:nvSpPr>
            <p:cNvPr id="125" name="Google Shape;125;p2"/>
            <p:cNvSpPr/>
            <p:nvPr/>
          </p:nvSpPr>
          <p:spPr>
            <a:xfrm>
              <a:off x="6603521" y="2155430"/>
              <a:ext cx="264543" cy="45719"/>
            </a:xfrm>
            <a:prstGeom prst="rightArrow">
              <a:avLst>
                <a:gd fmla="val 50000" name="adj1"/>
                <a:gd fmla="val 50000" name="adj2"/>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cxnSp>
          <p:nvCxnSpPr>
            <p:cNvPr id="126" name="Google Shape;126;p2"/>
            <p:cNvCxnSpPr/>
            <p:nvPr/>
          </p:nvCxnSpPr>
          <p:spPr>
            <a:xfrm flipH="1">
              <a:off x="2679940" y="1509623"/>
              <a:ext cx="1613139" cy="475625"/>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27" name="Google Shape;127;p2"/>
            <p:cNvCxnSpPr>
              <a:endCxn id="120" idx="0"/>
            </p:cNvCxnSpPr>
            <p:nvPr/>
          </p:nvCxnSpPr>
          <p:spPr>
            <a:xfrm flipH="1">
              <a:off x="4255699" y="1662153"/>
              <a:ext cx="189900" cy="336300"/>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28" name="Google Shape;128;p2"/>
            <p:cNvCxnSpPr/>
            <p:nvPr/>
          </p:nvCxnSpPr>
          <p:spPr>
            <a:xfrm>
              <a:off x="5466272" y="1662023"/>
              <a:ext cx="426332" cy="340009"/>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29" name="Google Shape;129;p2"/>
            <p:cNvCxnSpPr/>
            <p:nvPr/>
          </p:nvCxnSpPr>
          <p:spPr>
            <a:xfrm>
              <a:off x="5628557" y="1492105"/>
              <a:ext cx="1821790" cy="491971"/>
            </a:xfrm>
            <a:prstGeom prst="straightConnector1">
              <a:avLst/>
            </a:prstGeom>
            <a:noFill/>
            <a:ln cap="flat" cmpd="sng" w="25400">
              <a:solidFill>
                <a:schemeClr val="accent2"/>
              </a:solidFill>
              <a:prstDash val="solid"/>
              <a:round/>
              <a:headEnd len="sm" w="sm" type="none"/>
              <a:tailEnd len="med" w="med" type="triangle"/>
            </a:ln>
            <a:effectLst>
              <a:outerShdw blurRad="40000" rotWithShape="0" dir="5400000" dist="20000">
                <a:srgbClr val="000000">
                  <a:alpha val="37647"/>
                </a:srgbClr>
              </a:outerShdw>
            </a:effectLst>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AUDIT</a:t>
            </a:r>
            <a:endParaRPr/>
          </a:p>
        </p:txBody>
      </p:sp>
      <p:sp>
        <p:nvSpPr>
          <p:cNvPr id="136" name="Google Shape;136;p3"/>
          <p:cNvSpPr txBox="1"/>
          <p:nvPr>
            <p:ph idx="1" type="body"/>
          </p:nvPr>
        </p:nvSpPr>
        <p:spPr>
          <a:xfrm>
            <a:off x="914493" y="944563"/>
            <a:ext cx="7645958" cy="3303437"/>
          </a:xfrm>
          <a:prstGeom prst="rect">
            <a:avLst/>
          </a:prstGeom>
          <a:noFill/>
          <a:ln>
            <a:noFill/>
          </a:ln>
        </p:spPr>
        <p:txBody>
          <a:bodyPr anchorCtr="0" anchor="t" bIns="0" lIns="0" spcFirstLastPara="1" rIns="0" wrap="square" tIns="0">
            <a:normAutofit/>
          </a:bodyPr>
          <a:lstStyle/>
          <a:p>
            <a:pPr indent="0" lvl="0" marL="0" rtl="0" algn="l">
              <a:lnSpc>
                <a:spcPct val="120000"/>
              </a:lnSpc>
              <a:spcBef>
                <a:spcPts val="0"/>
              </a:spcBef>
              <a:spcAft>
                <a:spcPts val="0"/>
              </a:spcAft>
              <a:buSzPts val="1800"/>
              <a:buNone/>
            </a:pPr>
            <a:r>
              <a:rPr lang="en-US"/>
              <a:t>Many of the measures we put in place to ensure accountability are examples of </a:t>
            </a:r>
            <a:r>
              <a:rPr b="1" lang="en-US">
                <a:solidFill>
                  <a:srgbClr val="A27E55"/>
                </a:solidFill>
              </a:rPr>
              <a:t>auditing</a:t>
            </a:r>
            <a:r>
              <a:rPr lang="en-US"/>
              <a:t>, which is the process of reviewing an organization’s records or information.</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rPr lang="en-US"/>
              <a:t>Keep an audit log of all security-related events </a:t>
            </a:r>
            <a:endParaRPr/>
          </a:p>
          <a:p>
            <a:pPr indent="0" lvl="0" marL="0" rtl="0" algn="l">
              <a:lnSpc>
                <a:spcPct val="120000"/>
              </a:lnSpc>
              <a:spcBef>
                <a:spcPts val="900"/>
              </a:spcBef>
              <a:spcAft>
                <a:spcPts val="0"/>
              </a:spcAft>
              <a:buSzPts val="1800"/>
              <a:buNone/>
            </a:pPr>
            <a:r>
              <a:rPr lang="en-US"/>
              <a:t>Provides accountability if something goes bad</a:t>
            </a:r>
            <a:endParaRPr/>
          </a:p>
          <a:p>
            <a:pPr indent="-171450" lvl="1" marL="377190" rtl="0" algn="l">
              <a:lnSpc>
                <a:spcPct val="95000"/>
              </a:lnSpc>
              <a:spcBef>
                <a:spcPts val="900"/>
              </a:spcBef>
              <a:spcAft>
                <a:spcPts val="0"/>
              </a:spcAft>
              <a:buSzPts val="1800"/>
              <a:buChar char="▪"/>
            </a:pPr>
            <a:r>
              <a:rPr lang="en-US"/>
              <a:t>Who deleted the sensitive records in the database?</a:t>
            </a:r>
            <a:endParaRPr/>
          </a:p>
          <a:p>
            <a:pPr indent="-171450" lvl="1" marL="377190" rtl="0" algn="l">
              <a:lnSpc>
                <a:spcPct val="95000"/>
              </a:lnSpc>
              <a:spcBef>
                <a:spcPts val="900"/>
              </a:spcBef>
              <a:spcAft>
                <a:spcPts val="0"/>
              </a:spcAft>
              <a:buSzPts val="1800"/>
              <a:buChar char="▪"/>
            </a:pPr>
            <a:r>
              <a:rPr lang="en-US"/>
              <a:t>How did the intruder get into the system?</a:t>
            </a:r>
            <a:endParaRPr/>
          </a:p>
          <a:p>
            <a:pPr indent="0" lvl="0" marL="0" rtl="0" algn="l">
              <a:lnSpc>
                <a:spcPct val="120000"/>
              </a:lnSpc>
              <a:spcBef>
                <a:spcPts val="900"/>
              </a:spcBef>
              <a:spcAft>
                <a:spcPts val="0"/>
              </a:spcAft>
              <a:buSzPts val="1800"/>
              <a:buNone/>
            </a:pPr>
            <a:r>
              <a:t/>
            </a:r>
            <a:endParaRPr/>
          </a:p>
        </p:txBody>
      </p:sp>
      <p:sp>
        <p:nvSpPr>
          <p:cNvPr id="137" name="Google Shape;137;p3"/>
          <p:cNvSpPr txBox="1"/>
          <p:nvPr>
            <p:ph idx="12" type="sldNum"/>
          </p:nvPr>
        </p:nvSpPr>
        <p:spPr>
          <a:xfrm>
            <a:off x="64008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4"/>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SECURITY REQUIREMENTS</a:t>
            </a:r>
            <a:endParaRPr/>
          </a:p>
        </p:txBody>
      </p:sp>
      <p:sp>
        <p:nvSpPr>
          <p:cNvPr id="143" name="Google Shape;143;p4"/>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400"/>
              <a:buNone/>
            </a:pPr>
            <a:r>
              <a:rPr b="1" lang="en-US" sz="2400">
                <a:solidFill>
                  <a:srgbClr val="A27E55"/>
                </a:solidFill>
              </a:rPr>
              <a:t>Audit and Accountability:</a:t>
            </a:r>
            <a:endParaRPr/>
          </a:p>
          <a:p>
            <a:pPr indent="-342900" lvl="0" marL="342900" rtl="0" algn="l">
              <a:lnSpc>
                <a:spcPct val="108000"/>
              </a:lnSpc>
              <a:spcBef>
                <a:spcPts val="900"/>
              </a:spcBef>
              <a:spcAft>
                <a:spcPts val="0"/>
              </a:spcAft>
              <a:buSzPts val="2000"/>
              <a:buFont typeface="Arial"/>
              <a:buChar char="•"/>
            </a:pPr>
            <a:r>
              <a:rPr lang="en-US" sz="2000"/>
              <a:t>Create, protect, and retain information system audit records to the extent needed to enable the monitoring, analysis, investigation, and reporting of unlawful, unauthorized, or inappropriate information system activity;</a:t>
            </a:r>
            <a:endParaRPr/>
          </a:p>
          <a:p>
            <a:pPr indent="-342900" lvl="0" marL="342900" rtl="0" algn="l">
              <a:lnSpc>
                <a:spcPct val="108000"/>
              </a:lnSpc>
              <a:spcBef>
                <a:spcPts val="900"/>
              </a:spcBef>
              <a:spcAft>
                <a:spcPts val="0"/>
              </a:spcAft>
              <a:buSzPts val="2000"/>
              <a:buFont typeface="Arial"/>
              <a:buChar char="•"/>
            </a:pPr>
            <a:r>
              <a:rPr lang="en-US" sz="2000"/>
              <a:t>Ensure that the actions of individual information system users can be uniquely traced to those users so they can be held accountable for their actions.</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AUDIT</a:t>
            </a:r>
            <a:endParaRPr/>
          </a:p>
        </p:txBody>
      </p:sp>
      <p:sp>
        <p:nvSpPr>
          <p:cNvPr id="149" name="Google Shape;149;p5"/>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t>An audit log does not give accountability if attacker can modify the log</a:t>
            </a:r>
            <a:endParaRPr/>
          </a:p>
          <a:p>
            <a:pPr indent="0" lvl="0" marL="0" rtl="0" algn="l">
              <a:lnSpc>
                <a:spcPct val="108000"/>
              </a:lnSpc>
              <a:spcBef>
                <a:spcPts val="900"/>
              </a:spcBef>
              <a:spcAft>
                <a:spcPts val="0"/>
              </a:spcAft>
              <a:buSzPts val="2000"/>
              <a:buNone/>
            </a:pPr>
            <a:r>
              <a:rPr lang="en-US" sz="2000"/>
              <a:t>At what granularity should events be logged?</a:t>
            </a:r>
            <a:endParaRPr/>
          </a:p>
          <a:p>
            <a:pPr indent="-171450" lvl="1" marL="377190" rtl="0" algn="l">
              <a:lnSpc>
                <a:spcPct val="85500"/>
              </a:lnSpc>
              <a:spcBef>
                <a:spcPts val="900"/>
              </a:spcBef>
              <a:spcAft>
                <a:spcPts val="0"/>
              </a:spcAft>
              <a:buSzPts val="2000"/>
              <a:buChar char="▪"/>
            </a:pPr>
            <a:r>
              <a:rPr lang="en-US" sz="2000"/>
              <a:t>For fine-grained logs, we might run into space/efficiency problems or finding actual attack can be difficult</a:t>
            </a:r>
            <a:endParaRPr/>
          </a:p>
          <a:p>
            <a:pPr indent="-171450" lvl="1" marL="377190" rtl="0" algn="l">
              <a:lnSpc>
                <a:spcPct val="85500"/>
              </a:lnSpc>
              <a:spcBef>
                <a:spcPts val="900"/>
              </a:spcBef>
              <a:spcAft>
                <a:spcPts val="0"/>
              </a:spcAft>
              <a:buSzPts val="2000"/>
              <a:buChar char="▪"/>
            </a:pPr>
            <a:r>
              <a:rPr lang="en-US" sz="2000"/>
              <a:t>For coarse-grained logs, we might miss attack entirely or don't have enough details about it</a:t>
            </a:r>
            <a:endParaRPr/>
          </a:p>
          <a:p>
            <a:pPr indent="0" lvl="0" marL="0" rtl="0" algn="l">
              <a:lnSpc>
                <a:spcPct val="108000"/>
              </a:lnSpc>
              <a:spcBef>
                <a:spcPts val="900"/>
              </a:spcBef>
              <a:spcAft>
                <a:spcPts val="0"/>
              </a:spcAft>
              <a:buSzPts val="2000"/>
              <a:buNone/>
            </a:pPr>
            <a:r>
              <a:rPr lang="en-US" sz="2000"/>
              <a:t>Audit logs must be protected against tampering and deletion.</a:t>
            </a:r>
            <a:endParaRPr/>
          </a:p>
          <a:p>
            <a:pPr indent="0" lvl="0" marL="0" rtl="0" algn="l">
              <a:lnSpc>
                <a:spcPct val="120000"/>
              </a:lnSpc>
              <a:spcBef>
                <a:spcPts val="900"/>
              </a:spcBef>
              <a:spcAft>
                <a:spcPts val="0"/>
              </a:spcAft>
              <a:buSzPts val="1800"/>
              <a:buNone/>
            </a:pPr>
            <a:r>
              <a:t/>
            </a:r>
            <a:endParaRPr/>
          </a:p>
          <a:p>
            <a:pPr indent="0" lvl="0" marL="0" rtl="0" algn="l">
              <a:lnSpc>
                <a:spcPct val="120000"/>
              </a:lnSpc>
              <a:spcBef>
                <a:spcPts val="900"/>
              </a:spcBef>
              <a:spcAft>
                <a:spcPts val="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LEGAL ACCOUNTABILITY</a:t>
            </a:r>
            <a:endParaRPr/>
          </a:p>
        </p:txBody>
      </p:sp>
      <p:sp>
        <p:nvSpPr>
          <p:cNvPr id="155" name="Google Shape;155;p6"/>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800"/>
              <a:buNone/>
            </a:pPr>
            <a:r>
              <a:rPr lang="en-US" sz="1600"/>
              <a:t>Information Security requires that companies be good stewards of data. They should do their best to protect data.</a:t>
            </a:r>
            <a:endParaRPr sz="1600"/>
          </a:p>
          <a:p>
            <a:pPr indent="0" lvl="0" marL="0" rtl="0" algn="l">
              <a:lnSpc>
                <a:spcPct val="100000"/>
              </a:lnSpc>
              <a:spcBef>
                <a:spcPts val="900"/>
              </a:spcBef>
              <a:spcAft>
                <a:spcPts val="0"/>
              </a:spcAft>
              <a:buSzPts val="1800"/>
              <a:buNone/>
            </a:pPr>
            <a:r>
              <a:rPr lang="en-US" sz="1600"/>
              <a:t>However, people usually do what you inspect not what you expect.</a:t>
            </a:r>
            <a:endParaRPr sz="1600"/>
          </a:p>
          <a:p>
            <a:pPr indent="0" lvl="0" marL="0" rtl="0" algn="l">
              <a:lnSpc>
                <a:spcPct val="100000"/>
              </a:lnSpc>
              <a:spcBef>
                <a:spcPts val="900"/>
              </a:spcBef>
              <a:spcAft>
                <a:spcPts val="0"/>
              </a:spcAft>
              <a:buSzPts val="1800"/>
              <a:buNone/>
            </a:pPr>
            <a:r>
              <a:rPr lang="en-US" sz="1600"/>
              <a:t>Companies will often to the minimum necessary to comply. </a:t>
            </a:r>
            <a:endParaRPr sz="1600"/>
          </a:p>
          <a:p>
            <a:pPr indent="0" lvl="0" marL="0" rtl="0" algn="l">
              <a:lnSpc>
                <a:spcPct val="100000"/>
              </a:lnSpc>
              <a:spcBef>
                <a:spcPts val="900"/>
              </a:spcBef>
              <a:spcAft>
                <a:spcPts val="0"/>
              </a:spcAft>
              <a:buSzPts val="1800"/>
              <a:buNone/>
            </a:pPr>
            <a:r>
              <a:rPr lang="en-US" sz="1600"/>
              <a:t>Therefore, laws are created to enforce accountability. Lawsuits also help.</a:t>
            </a:r>
            <a:endParaRPr sz="1600"/>
          </a:p>
          <a:p>
            <a:pPr indent="0" lvl="0" marL="0" rtl="0" algn="l">
              <a:lnSpc>
                <a:spcPct val="100000"/>
              </a:lnSpc>
              <a:spcBef>
                <a:spcPts val="900"/>
              </a:spcBef>
              <a:spcAft>
                <a:spcPts val="0"/>
              </a:spcAft>
              <a:buSzPts val="1800"/>
              <a:buNone/>
            </a:pPr>
            <a:r>
              <a:rPr lang="en-US" sz="1600"/>
              <a:t>1996 Health Insurance Portability and Accountability Act  (HIPPA)</a:t>
            </a:r>
            <a:endParaRPr sz="1600"/>
          </a:p>
          <a:p>
            <a:pPr indent="0" lvl="0" marL="0" rtl="0" algn="l">
              <a:lnSpc>
                <a:spcPct val="100000"/>
              </a:lnSpc>
              <a:spcBef>
                <a:spcPts val="900"/>
              </a:spcBef>
              <a:spcAft>
                <a:spcPts val="0"/>
              </a:spcAft>
              <a:buSzPts val="1800"/>
              <a:buNone/>
            </a:pPr>
            <a:r>
              <a:rPr lang="en-US" sz="1600"/>
              <a:t>1998 Digital Millennium Copyright Act (DMCA)</a:t>
            </a:r>
            <a:endParaRPr sz="1600"/>
          </a:p>
          <a:p>
            <a:pPr indent="0" lvl="0" marL="0" rtl="0" algn="l">
              <a:lnSpc>
                <a:spcPct val="100000"/>
              </a:lnSpc>
              <a:spcBef>
                <a:spcPts val="900"/>
              </a:spcBef>
              <a:spcAft>
                <a:spcPts val="0"/>
              </a:spcAft>
              <a:buSzPts val="1800"/>
              <a:buNone/>
            </a:pPr>
            <a:r>
              <a:rPr lang="en-US" sz="1600"/>
              <a:t>2002 Sarbanes-Oxley </a:t>
            </a:r>
            <a:endParaRPr sz="1600"/>
          </a:p>
          <a:p>
            <a:pPr indent="0" lvl="0" marL="0" rtl="0" algn="l">
              <a:lnSpc>
                <a:spcPct val="100000"/>
              </a:lnSpc>
              <a:spcBef>
                <a:spcPts val="900"/>
              </a:spcBef>
              <a:spcAft>
                <a:spcPts val="0"/>
              </a:spcAft>
              <a:buSzPts val="1800"/>
              <a:buNone/>
            </a:pPr>
            <a:r>
              <a:rPr lang="en-US" sz="1600"/>
              <a:t>2002 </a:t>
            </a:r>
            <a:r>
              <a:rPr lang="en-US" sz="1600" u="sng">
                <a:solidFill>
                  <a:schemeClr val="hlink"/>
                </a:solidFill>
                <a:hlinkClick r:id="rId3"/>
              </a:rPr>
              <a:t>Homeland Security Act</a:t>
            </a:r>
            <a:r>
              <a:rPr lang="en-US" sz="1600"/>
              <a:t>, which included the </a:t>
            </a:r>
            <a:r>
              <a:rPr lang="en-US" sz="1600" u="sng">
                <a:solidFill>
                  <a:schemeClr val="hlink"/>
                </a:solidFill>
                <a:hlinkClick r:id="rId4"/>
              </a:rPr>
              <a:t>Federal Information Security Management Act</a:t>
            </a:r>
            <a:r>
              <a:rPr lang="en-US" sz="1600"/>
              <a:t> (FISMA).</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DATA BREACH LAWS</a:t>
            </a:r>
            <a:endParaRPr/>
          </a:p>
        </p:txBody>
      </p:sp>
      <p:sp>
        <p:nvSpPr>
          <p:cNvPr id="162" name="Google Shape;162;p7"/>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20000"/>
              </a:lnSpc>
              <a:spcBef>
                <a:spcPts val="0"/>
              </a:spcBef>
              <a:spcAft>
                <a:spcPts val="0"/>
              </a:spcAft>
              <a:buSzPts val="1800"/>
              <a:buNone/>
            </a:pPr>
            <a:r>
              <a:rPr lang="en-US"/>
              <a:t>There are reporting laws in place in all 50 states.</a:t>
            </a:r>
            <a:endParaRPr/>
          </a:p>
          <a:p>
            <a:pPr indent="0" lvl="0" marL="0" rtl="0" algn="l">
              <a:lnSpc>
                <a:spcPct val="120000"/>
              </a:lnSpc>
              <a:spcBef>
                <a:spcPts val="900"/>
              </a:spcBef>
              <a:spcAft>
                <a:spcPts val="0"/>
              </a:spcAft>
              <a:buSzPts val="1800"/>
              <a:buNone/>
            </a:pPr>
            <a:r>
              <a:rPr lang="en-US" u="sng">
                <a:solidFill>
                  <a:schemeClr val="hlink"/>
                </a:solidFill>
                <a:hlinkClick r:id="rId3"/>
              </a:rPr>
              <a:t>IDAHO CODE 28-51-105</a:t>
            </a:r>
            <a:r>
              <a:rPr lang="en-US"/>
              <a:t>. </a:t>
            </a:r>
            <a:r>
              <a:rPr lang="en-US" sz="1200"/>
              <a:t>DISCLOSURE OF BREACH OF SECURITY OF COMPUTERIZED PERSONAL INFORMATION BY AN AGENCY, INDIVIDUAL OR A COMMERCIAL ENTITY. (1) A city, county or state agency, individual or a commercial entity that conducts business in Idaho and that owns or licenses computerized data that includes personal information about a resident of Idaho shall, when it becomes aware of a breach of the security of the system, conduct in good faith a reasonable and prompt investigation to determine the likelihood that personal information has been or will be misused. If the investigation determines that the misuse of information about an Idaho resident has occurred or is reasonably likely to occur, the agency, individual or the commercial entity shall give notice as soon as possible to the affected Idaho resident. Notice must be made in the most expedient time possible and without unreasonable delay, consistent with the legitimate needs of law enforcement and consistent with any measures necessary to determine the scope of the breach, to identify the individuals affected, and to restore the reasonable integrity of the computerized data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200"/>
              <a:buFont typeface="Rockwell"/>
              <a:buNone/>
            </a:pPr>
            <a:r>
              <a:rPr lang="en-US" sz="3200"/>
              <a:t>ACCOUNTABILITY FOR CYBERSECURITY</a:t>
            </a:r>
            <a:endParaRPr/>
          </a:p>
        </p:txBody>
      </p:sp>
      <p:sp>
        <p:nvSpPr>
          <p:cNvPr id="168" name="Google Shape;168;p8"/>
          <p:cNvSpPr txBox="1"/>
          <p:nvPr>
            <p:ph idx="1" type="body"/>
          </p:nvPr>
        </p:nvSpPr>
        <p:spPr>
          <a:xfrm>
            <a:off x="914493" y="944563"/>
            <a:ext cx="7645958" cy="3596264"/>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000"/>
              <a:buNone/>
            </a:pPr>
            <a:r>
              <a:rPr b="1" lang="en-US">
                <a:solidFill>
                  <a:srgbClr val="A27E55"/>
                </a:solidFill>
              </a:rPr>
              <a:t>Security benefits of accountability:</a:t>
            </a:r>
            <a:endParaRPr sz="1600"/>
          </a:p>
          <a:p>
            <a:pPr indent="0" lvl="0" marL="0" rtl="0" algn="l">
              <a:lnSpc>
                <a:spcPct val="100000"/>
              </a:lnSpc>
              <a:spcBef>
                <a:spcPts val="900"/>
              </a:spcBef>
              <a:spcAft>
                <a:spcPts val="0"/>
              </a:spcAft>
              <a:buSzPts val="2000"/>
              <a:buNone/>
            </a:pPr>
            <a:r>
              <a:rPr lang="en-US">
                <a:solidFill>
                  <a:srgbClr val="A27E55"/>
                </a:solidFill>
              </a:rPr>
              <a:t>Non-repudiation</a:t>
            </a:r>
            <a:r>
              <a:rPr lang="en-US"/>
              <a:t>: Prevent someone from denying they performed an action</a:t>
            </a:r>
            <a:endParaRPr sz="1600"/>
          </a:p>
          <a:p>
            <a:pPr indent="0" lvl="0" marL="0" rtl="0" algn="l">
              <a:lnSpc>
                <a:spcPct val="100000"/>
              </a:lnSpc>
              <a:spcBef>
                <a:spcPts val="900"/>
              </a:spcBef>
              <a:spcAft>
                <a:spcPts val="0"/>
              </a:spcAft>
              <a:buSzPts val="2000"/>
              <a:buNone/>
            </a:pPr>
            <a:r>
              <a:rPr lang="en-US">
                <a:solidFill>
                  <a:srgbClr val="A27E55"/>
                </a:solidFill>
              </a:rPr>
              <a:t>Deterrence</a:t>
            </a:r>
            <a:r>
              <a:rPr lang="en-US"/>
              <a:t>: Let people know that they are being monitored and will be held accountable for their actions.</a:t>
            </a:r>
            <a:endParaRPr sz="1600"/>
          </a:p>
          <a:p>
            <a:pPr indent="0" lvl="0" marL="0" rtl="0" algn="l">
              <a:lnSpc>
                <a:spcPct val="100000"/>
              </a:lnSpc>
              <a:spcBef>
                <a:spcPts val="900"/>
              </a:spcBef>
              <a:spcAft>
                <a:spcPts val="0"/>
              </a:spcAft>
              <a:buSzPts val="2000"/>
              <a:buNone/>
            </a:pPr>
            <a:r>
              <a:rPr lang="en-US">
                <a:solidFill>
                  <a:srgbClr val="A27E55"/>
                </a:solidFill>
              </a:rPr>
              <a:t>Intrusion Detection and Prevention: </a:t>
            </a:r>
            <a:r>
              <a:rPr lang="en-US"/>
              <a:t>When you audit information in your environment, you can detect and prevent intrusions in both the logical and physical sense. </a:t>
            </a:r>
            <a:endParaRPr sz="1600"/>
          </a:p>
          <a:p>
            <a:pPr indent="0" lvl="0" marL="0" rtl="0" algn="l">
              <a:lnSpc>
                <a:spcPct val="100000"/>
              </a:lnSpc>
              <a:spcBef>
                <a:spcPts val="900"/>
              </a:spcBef>
              <a:spcAft>
                <a:spcPts val="0"/>
              </a:spcAft>
              <a:buSzPts val="2000"/>
              <a:buNone/>
            </a:pPr>
            <a:r>
              <a:rPr lang="en-US">
                <a:solidFill>
                  <a:srgbClr val="A27E55"/>
                </a:solidFill>
              </a:rPr>
              <a:t>Admissibility of Records</a:t>
            </a:r>
            <a:r>
              <a:rPr lang="en-US"/>
              <a:t>: If monitoring, logging and auditing are part of the normal course of business, then these records are admissible in a court of law. eg: digital forensic evidence.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9"/>
          <p:cNvSpPr txBox="1"/>
          <p:nvPr>
            <p:ph type="title"/>
          </p:nvPr>
        </p:nvSpPr>
        <p:spPr>
          <a:xfrm>
            <a:off x="330851" y="205932"/>
            <a:ext cx="8229600" cy="571589"/>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rgbClr val="A27E55"/>
              </a:buClr>
              <a:buSzPts val="3600"/>
              <a:buFont typeface="Rockwell"/>
              <a:buNone/>
            </a:pPr>
            <a:r>
              <a:rPr lang="en-US"/>
              <a:t>AUDITING</a:t>
            </a:r>
            <a:endParaRPr/>
          </a:p>
        </p:txBody>
      </p:sp>
      <p:sp>
        <p:nvSpPr>
          <p:cNvPr id="174" name="Google Shape;174;p9"/>
          <p:cNvSpPr txBox="1"/>
          <p:nvPr>
            <p:ph idx="1" type="body"/>
          </p:nvPr>
        </p:nvSpPr>
        <p:spPr>
          <a:xfrm>
            <a:off x="914493" y="944563"/>
            <a:ext cx="7645958" cy="3303437"/>
          </a:xfrm>
          <a:prstGeom prst="rect">
            <a:avLst/>
          </a:prstGeom>
          <a:noFill/>
          <a:ln>
            <a:noFill/>
          </a:ln>
        </p:spPr>
        <p:txBody>
          <a:bodyPr anchorCtr="0" anchor="t" bIns="0" lIns="0" spcFirstLastPara="1" rIns="0" wrap="square" tIns="0">
            <a:noAutofit/>
          </a:bodyPr>
          <a:lstStyle/>
          <a:p>
            <a:pPr indent="0" lvl="0" marL="0" rtl="0" algn="l">
              <a:lnSpc>
                <a:spcPct val="108000"/>
              </a:lnSpc>
              <a:spcBef>
                <a:spcPts val="0"/>
              </a:spcBef>
              <a:spcAft>
                <a:spcPts val="0"/>
              </a:spcAft>
              <a:buSzPts val="2000"/>
              <a:buNone/>
            </a:pPr>
            <a:r>
              <a:rPr lang="en-US" sz="2000">
                <a:solidFill>
                  <a:srgbClr val="A27E55"/>
                </a:solidFill>
              </a:rPr>
              <a:t>Auditing: </a:t>
            </a:r>
            <a:r>
              <a:rPr lang="en-US" sz="2000"/>
              <a:t>Methodological Examination and review of an organization’s records.</a:t>
            </a:r>
            <a:endParaRPr/>
          </a:p>
          <a:p>
            <a:pPr indent="0" lvl="0" marL="0" rtl="0" algn="l">
              <a:lnSpc>
                <a:spcPct val="108000"/>
              </a:lnSpc>
              <a:spcBef>
                <a:spcPts val="900"/>
              </a:spcBef>
              <a:spcAft>
                <a:spcPts val="0"/>
              </a:spcAft>
              <a:buSzPts val="2000"/>
              <a:buNone/>
            </a:pPr>
            <a:r>
              <a:t/>
            </a:r>
            <a:endParaRPr sz="2000"/>
          </a:p>
          <a:p>
            <a:pPr indent="0" lvl="0" marL="0" rtl="0" algn="l">
              <a:lnSpc>
                <a:spcPct val="108000"/>
              </a:lnSpc>
              <a:spcBef>
                <a:spcPts val="900"/>
              </a:spcBef>
              <a:spcAft>
                <a:spcPts val="0"/>
              </a:spcAft>
              <a:buSzPts val="2000"/>
              <a:buNone/>
            </a:pPr>
            <a:r>
              <a:rPr lang="en-US" sz="2000"/>
              <a:t>What do you audit?</a:t>
            </a:r>
            <a:endParaRPr/>
          </a:p>
          <a:p>
            <a:pPr indent="0" lvl="0" marL="0" rtl="0" algn="l">
              <a:lnSpc>
                <a:spcPct val="108000"/>
              </a:lnSpc>
              <a:spcBef>
                <a:spcPts val="900"/>
              </a:spcBef>
              <a:spcAft>
                <a:spcPts val="0"/>
              </a:spcAft>
              <a:buSzPts val="2000"/>
              <a:buNone/>
            </a:pPr>
            <a:r>
              <a:rPr lang="en-US" sz="2000"/>
              <a:t>Logging</a:t>
            </a:r>
            <a:endParaRPr/>
          </a:p>
          <a:p>
            <a:pPr indent="0" lvl="0" marL="0" rtl="0" algn="l">
              <a:lnSpc>
                <a:spcPct val="108000"/>
              </a:lnSpc>
              <a:spcBef>
                <a:spcPts val="900"/>
              </a:spcBef>
              <a:spcAft>
                <a:spcPts val="0"/>
              </a:spcAft>
              <a:buSzPts val="2000"/>
              <a:buNone/>
            </a:pPr>
            <a:r>
              <a:rPr lang="en-US" sz="2000"/>
              <a:t>Monitoring (“real-time” audit)</a:t>
            </a:r>
            <a:endParaRPr/>
          </a:p>
          <a:p>
            <a:pPr indent="0" lvl="0" marL="0" rtl="0" algn="l">
              <a:lnSpc>
                <a:spcPct val="108000"/>
              </a:lnSpc>
              <a:spcBef>
                <a:spcPts val="900"/>
              </a:spcBef>
              <a:spcAft>
                <a:spcPts val="0"/>
              </a:spcAft>
              <a:buSzPts val="2000"/>
              <a:buNone/>
            </a:pPr>
            <a:r>
              <a:rPr lang="en-US" sz="2000"/>
              <a:t>Auditing with Assessments (Vulnerability and Penetration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I_ED_template_2015">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2019-10-29T15:40:59Z</dcterms:created>
  <dc:creator>Alves-Foss, James (jimaf@uidaho.edu)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ContentTypeId">
    <vt:lpwstr>0x01010024760E5FD0473D4CB63D0154B06E516F</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GUID">
    <vt:lpwstr>0A0575A7-34C7-4404-B28C-BD2DDDA0BEB3</vt:lpwstr>
  </property>
  <property fmtid="{D5CDD505-2E9C-101B-9397-08002B2CF9AE}" pid="7" name="ArticulateProjectFull">
    <vt:lpwstr>https://vandalsuidaho-my.sharepoint.com/personal/jimaf_uidaho_edu/Documents/Cybersecurity Degree/Dual Credit CYB 110/Lectures from Spring CYB 110\Lecture 1 - Introduction.ppta</vt:lpwstr>
  </property>
</Properties>
</file>