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notesMasterIdLst>
    <p:notesMasterId r:id="rId58"/>
  </p:notesMasterIdLst>
  <p:sldIdLst>
    <p:sldId id="256" r:id="rId6"/>
    <p:sldId id="364" r:id="rId7"/>
    <p:sldId id="368" r:id="rId8"/>
    <p:sldId id="370" r:id="rId9"/>
    <p:sldId id="404" r:id="rId10"/>
    <p:sldId id="405" r:id="rId11"/>
    <p:sldId id="367" r:id="rId12"/>
    <p:sldId id="372" r:id="rId13"/>
    <p:sldId id="258" r:id="rId14"/>
    <p:sldId id="259" r:id="rId15"/>
    <p:sldId id="260" r:id="rId16"/>
    <p:sldId id="261" r:id="rId17"/>
    <p:sldId id="262" r:id="rId18"/>
    <p:sldId id="371" r:id="rId19"/>
    <p:sldId id="373" r:id="rId20"/>
    <p:sldId id="374" r:id="rId21"/>
    <p:sldId id="406" r:id="rId22"/>
    <p:sldId id="375" r:id="rId23"/>
    <p:sldId id="408" r:id="rId24"/>
    <p:sldId id="377" r:id="rId25"/>
    <p:sldId id="378" r:id="rId26"/>
    <p:sldId id="379" r:id="rId27"/>
    <p:sldId id="380" r:id="rId28"/>
    <p:sldId id="383" r:id="rId29"/>
    <p:sldId id="386" r:id="rId30"/>
    <p:sldId id="387" r:id="rId31"/>
    <p:sldId id="388" r:id="rId32"/>
    <p:sldId id="390" r:id="rId33"/>
    <p:sldId id="382" r:id="rId34"/>
    <p:sldId id="409" r:id="rId35"/>
    <p:sldId id="410" r:id="rId36"/>
    <p:sldId id="411" r:id="rId37"/>
    <p:sldId id="412" r:id="rId38"/>
    <p:sldId id="413" r:id="rId39"/>
    <p:sldId id="415" r:id="rId40"/>
    <p:sldId id="416" r:id="rId41"/>
    <p:sldId id="417" r:id="rId42"/>
    <p:sldId id="414" r:id="rId43"/>
    <p:sldId id="418" r:id="rId44"/>
    <p:sldId id="419" r:id="rId45"/>
    <p:sldId id="420" r:id="rId46"/>
    <p:sldId id="421" r:id="rId47"/>
    <p:sldId id="422" r:id="rId48"/>
    <p:sldId id="423" r:id="rId49"/>
    <p:sldId id="424" r:id="rId50"/>
    <p:sldId id="425" r:id="rId51"/>
    <p:sldId id="426" r:id="rId52"/>
    <p:sldId id="427" r:id="rId53"/>
    <p:sldId id="428" r:id="rId54"/>
    <p:sldId id="429" r:id="rId55"/>
    <p:sldId id="430" r:id="rId56"/>
    <p:sldId id="339" r:id="rId57"/>
  </p:sldIdLst>
  <p:sldSz cx="9144000" cy="5143500" type="screen16x9"/>
  <p:notesSz cx="6858000" cy="9144000"/>
  <p:custDataLst>
    <p:tags r:id="rId59"/>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7"/>
    <a:srgbClr val="6E6E6E"/>
    <a:srgbClr val="A5A5A5"/>
    <a:srgbClr val="888888"/>
    <a:srgbClr val="A27E55"/>
    <a:srgbClr val="8C6E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24BBD-FB0A-4823-A582-B3779120DDBD}" v="438" dt="2021-06-17T05:56:09.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9271" autoAdjust="0"/>
  </p:normalViewPr>
  <p:slideViewPr>
    <p:cSldViewPr snapToGrid="0">
      <p:cViewPr varScale="1">
        <p:scale>
          <a:sx n="172" d="100"/>
          <a:sy n="172" d="100"/>
        </p:scale>
        <p:origin x="124" y="84"/>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es-Foss, Jim (jimaf@uidaho.edu)" userId="0ad79d20-0c0e-4450-b16f-ea034fd808f3" providerId="ADAL" clId="{7F324BBD-FB0A-4823-A582-B3779120DDBD}"/>
    <pc:docChg chg="custSel addSld modSld">
      <pc:chgData name="Alves-Foss, Jim (jimaf@uidaho.edu)" userId="0ad79d20-0c0e-4450-b16f-ea034fd808f3" providerId="ADAL" clId="{7F324BBD-FB0A-4823-A582-B3779120DDBD}" dt="2021-06-17T05:56:13.098" v="113" actId="20577"/>
      <pc:docMkLst>
        <pc:docMk/>
      </pc:docMkLst>
      <pc:sldChg chg="addSp delSp modSp add mod chgLayout">
        <pc:chgData name="Alves-Foss, Jim (jimaf@uidaho.edu)" userId="0ad79d20-0c0e-4450-b16f-ea034fd808f3" providerId="ADAL" clId="{7F324BBD-FB0A-4823-A582-B3779120DDBD}" dt="2021-06-17T05:38:34.418" v="5" actId="14100"/>
        <pc:sldMkLst>
          <pc:docMk/>
          <pc:sldMk cId="0" sldId="258"/>
        </pc:sldMkLst>
        <pc:spChg chg="add del mod">
          <ac:chgData name="Alves-Foss, Jim (jimaf@uidaho.edu)" userId="0ad79d20-0c0e-4450-b16f-ea034fd808f3" providerId="ADAL" clId="{7F324BBD-FB0A-4823-A582-B3779120DDBD}" dt="2021-06-17T05:38:20.645" v="1" actId="6264"/>
          <ac:spMkLst>
            <pc:docMk/>
            <pc:sldMk cId="0" sldId="258"/>
            <ac:spMk id="2" creationId="{74B8AC7B-830E-4370-BE9D-8FC2633B222C}"/>
          </ac:spMkLst>
        </pc:spChg>
        <pc:spChg chg="add del mod">
          <ac:chgData name="Alves-Foss, Jim (jimaf@uidaho.edu)" userId="0ad79d20-0c0e-4450-b16f-ea034fd808f3" providerId="ADAL" clId="{7F324BBD-FB0A-4823-A582-B3779120DDBD}" dt="2021-06-17T05:38:20.645" v="1" actId="6264"/>
          <ac:spMkLst>
            <pc:docMk/>
            <pc:sldMk cId="0" sldId="258"/>
            <ac:spMk id="3" creationId="{CB7339BD-E647-44E2-9F24-83F38678E071}"/>
          </ac:spMkLst>
        </pc:spChg>
        <pc:spChg chg="mod ord">
          <ac:chgData name="Alves-Foss, Jim (jimaf@uidaho.edu)" userId="0ad79d20-0c0e-4450-b16f-ea034fd808f3" providerId="ADAL" clId="{7F324BBD-FB0A-4823-A582-B3779120DDBD}" dt="2021-06-17T05:38:20.645" v="1" actId="6264"/>
          <ac:spMkLst>
            <pc:docMk/>
            <pc:sldMk cId="0" sldId="258"/>
            <ac:spMk id="5" creationId="{AB4F389D-75F2-4560-A759-B45E2E303CEA}"/>
          </ac:spMkLst>
        </pc:spChg>
        <pc:spChg chg="mod ord">
          <ac:chgData name="Alves-Foss, Jim (jimaf@uidaho.edu)" userId="0ad79d20-0c0e-4450-b16f-ea034fd808f3" providerId="ADAL" clId="{7F324BBD-FB0A-4823-A582-B3779120DDBD}" dt="2021-06-17T05:38:20.645" v="1" actId="6264"/>
          <ac:spMkLst>
            <pc:docMk/>
            <pc:sldMk cId="0" sldId="258"/>
            <ac:spMk id="6" creationId="{A1225E49-BEDD-4948-9560-D345D8144447}"/>
          </ac:spMkLst>
        </pc:spChg>
        <pc:spChg chg="mod ord">
          <ac:chgData name="Alves-Foss, Jim (jimaf@uidaho.edu)" userId="0ad79d20-0c0e-4450-b16f-ea034fd808f3" providerId="ADAL" clId="{7F324BBD-FB0A-4823-A582-B3779120DDBD}" dt="2021-06-17T05:38:27.318" v="4" actId="404"/>
          <ac:spMkLst>
            <pc:docMk/>
            <pc:sldMk cId="0" sldId="258"/>
            <ac:spMk id="103426" creationId="{22E58D5D-4002-43B8-98E5-EF38851D6B09}"/>
          </ac:spMkLst>
        </pc:spChg>
        <pc:spChg chg="mod ord">
          <ac:chgData name="Alves-Foss, Jim (jimaf@uidaho.edu)" userId="0ad79d20-0c0e-4450-b16f-ea034fd808f3" providerId="ADAL" clId="{7F324BBD-FB0A-4823-A582-B3779120DDBD}" dt="2021-06-17T05:38:34.418" v="5" actId="14100"/>
          <ac:spMkLst>
            <pc:docMk/>
            <pc:sldMk cId="0" sldId="258"/>
            <ac:spMk id="103427" creationId="{DEF047B2-D4B3-48A8-A887-AE06F3C311FA}"/>
          </ac:spMkLst>
        </pc:spChg>
      </pc:sldChg>
      <pc:sldChg chg="addSp delSp modSp add mod chgLayout">
        <pc:chgData name="Alves-Foss, Jim (jimaf@uidaho.edu)" userId="0ad79d20-0c0e-4450-b16f-ea034fd808f3" providerId="ADAL" clId="{7F324BBD-FB0A-4823-A582-B3779120DDBD}" dt="2021-06-17T05:38:45.253" v="8" actId="14100"/>
        <pc:sldMkLst>
          <pc:docMk/>
          <pc:sldMk cId="0" sldId="259"/>
        </pc:sldMkLst>
        <pc:spChg chg="add del mod">
          <ac:chgData name="Alves-Foss, Jim (jimaf@uidaho.edu)" userId="0ad79d20-0c0e-4450-b16f-ea034fd808f3" providerId="ADAL" clId="{7F324BBD-FB0A-4823-A582-B3779120DDBD}" dt="2021-06-17T05:38:42.742" v="7" actId="6264"/>
          <ac:spMkLst>
            <pc:docMk/>
            <pc:sldMk cId="0" sldId="259"/>
            <ac:spMk id="2" creationId="{70D9E31A-D02C-43C2-A6CC-795B5BEB10B1}"/>
          </ac:spMkLst>
        </pc:spChg>
        <pc:spChg chg="add del mod">
          <ac:chgData name="Alves-Foss, Jim (jimaf@uidaho.edu)" userId="0ad79d20-0c0e-4450-b16f-ea034fd808f3" providerId="ADAL" clId="{7F324BBD-FB0A-4823-A582-B3779120DDBD}" dt="2021-06-17T05:38:42.742" v="7" actId="6264"/>
          <ac:spMkLst>
            <pc:docMk/>
            <pc:sldMk cId="0" sldId="259"/>
            <ac:spMk id="3" creationId="{77178A47-7974-4814-9243-DC7863F17EC5}"/>
          </ac:spMkLst>
        </pc:spChg>
        <pc:spChg chg="mod ord">
          <ac:chgData name="Alves-Foss, Jim (jimaf@uidaho.edu)" userId="0ad79d20-0c0e-4450-b16f-ea034fd808f3" providerId="ADAL" clId="{7F324BBD-FB0A-4823-A582-B3779120DDBD}" dt="2021-06-17T05:38:42.742" v="7" actId="6264"/>
          <ac:spMkLst>
            <pc:docMk/>
            <pc:sldMk cId="0" sldId="259"/>
            <ac:spMk id="5" creationId="{C876A732-EF32-417C-BB0D-8B9DB4F0F274}"/>
          </ac:spMkLst>
        </pc:spChg>
        <pc:spChg chg="mod ord">
          <ac:chgData name="Alves-Foss, Jim (jimaf@uidaho.edu)" userId="0ad79d20-0c0e-4450-b16f-ea034fd808f3" providerId="ADAL" clId="{7F324BBD-FB0A-4823-A582-B3779120DDBD}" dt="2021-06-17T05:38:42.742" v="7" actId="6264"/>
          <ac:spMkLst>
            <pc:docMk/>
            <pc:sldMk cId="0" sldId="259"/>
            <ac:spMk id="6" creationId="{5F161C5A-2D88-452B-B73A-70D7C4483EF6}"/>
          </ac:spMkLst>
        </pc:spChg>
        <pc:spChg chg="mod ord">
          <ac:chgData name="Alves-Foss, Jim (jimaf@uidaho.edu)" userId="0ad79d20-0c0e-4450-b16f-ea034fd808f3" providerId="ADAL" clId="{7F324BBD-FB0A-4823-A582-B3779120DDBD}" dt="2021-06-17T05:38:42.742" v="7" actId="6264"/>
          <ac:spMkLst>
            <pc:docMk/>
            <pc:sldMk cId="0" sldId="259"/>
            <ac:spMk id="105474" creationId="{D2291003-D6A4-4452-B0E7-FE8E7DECE16C}"/>
          </ac:spMkLst>
        </pc:spChg>
        <pc:spChg chg="mod ord">
          <ac:chgData name="Alves-Foss, Jim (jimaf@uidaho.edu)" userId="0ad79d20-0c0e-4450-b16f-ea034fd808f3" providerId="ADAL" clId="{7F324BBD-FB0A-4823-A582-B3779120DDBD}" dt="2021-06-17T05:38:45.253" v="8" actId="14100"/>
          <ac:spMkLst>
            <pc:docMk/>
            <pc:sldMk cId="0" sldId="259"/>
            <ac:spMk id="105475" creationId="{D6A05834-2091-4662-98E9-2E8D137991EA}"/>
          </ac:spMkLst>
        </pc:spChg>
      </pc:sldChg>
      <pc:sldChg chg="modSp add">
        <pc:chgData name="Alves-Foss, Jim (jimaf@uidaho.edu)" userId="0ad79d20-0c0e-4450-b16f-ea034fd808f3" providerId="ADAL" clId="{7F324BBD-FB0A-4823-A582-B3779120DDBD}" dt="2021-06-17T05:38:13.694" v="0"/>
        <pc:sldMkLst>
          <pc:docMk/>
          <pc:sldMk cId="0" sldId="260"/>
        </pc:sldMkLst>
        <pc:spChg chg="mod">
          <ac:chgData name="Alves-Foss, Jim (jimaf@uidaho.edu)" userId="0ad79d20-0c0e-4450-b16f-ea034fd808f3" providerId="ADAL" clId="{7F324BBD-FB0A-4823-A582-B3779120DDBD}" dt="2021-06-17T05:38:13.694" v="0"/>
          <ac:spMkLst>
            <pc:docMk/>
            <pc:sldMk cId="0" sldId="260"/>
            <ac:spMk id="5" creationId="{3831BA5C-B300-428B-BD9B-A27DF40F8230}"/>
          </ac:spMkLst>
        </pc:spChg>
        <pc:spChg chg="mod">
          <ac:chgData name="Alves-Foss, Jim (jimaf@uidaho.edu)" userId="0ad79d20-0c0e-4450-b16f-ea034fd808f3" providerId="ADAL" clId="{7F324BBD-FB0A-4823-A582-B3779120DDBD}" dt="2021-06-17T05:38:13.694" v="0"/>
          <ac:spMkLst>
            <pc:docMk/>
            <pc:sldMk cId="0" sldId="260"/>
            <ac:spMk id="6" creationId="{F8955EBD-E14E-4C53-B147-917BC77FD54E}"/>
          </ac:spMkLst>
        </pc:spChg>
      </pc:sldChg>
      <pc:sldChg chg="modSp add">
        <pc:chgData name="Alves-Foss, Jim (jimaf@uidaho.edu)" userId="0ad79d20-0c0e-4450-b16f-ea034fd808f3" providerId="ADAL" clId="{7F324BBD-FB0A-4823-A582-B3779120DDBD}" dt="2021-06-17T05:38:13.694" v="0"/>
        <pc:sldMkLst>
          <pc:docMk/>
          <pc:sldMk cId="0" sldId="261"/>
        </pc:sldMkLst>
        <pc:spChg chg="mod">
          <ac:chgData name="Alves-Foss, Jim (jimaf@uidaho.edu)" userId="0ad79d20-0c0e-4450-b16f-ea034fd808f3" providerId="ADAL" clId="{7F324BBD-FB0A-4823-A582-B3779120DDBD}" dt="2021-06-17T05:38:13.694" v="0"/>
          <ac:spMkLst>
            <pc:docMk/>
            <pc:sldMk cId="0" sldId="261"/>
            <ac:spMk id="5" creationId="{23A29D30-4DD7-47C8-9BD3-6B197A5BBD79}"/>
          </ac:spMkLst>
        </pc:spChg>
        <pc:spChg chg="mod">
          <ac:chgData name="Alves-Foss, Jim (jimaf@uidaho.edu)" userId="0ad79d20-0c0e-4450-b16f-ea034fd808f3" providerId="ADAL" clId="{7F324BBD-FB0A-4823-A582-B3779120DDBD}" dt="2021-06-17T05:38:13.694" v="0"/>
          <ac:spMkLst>
            <pc:docMk/>
            <pc:sldMk cId="0" sldId="261"/>
            <ac:spMk id="6" creationId="{D3941B6F-6C1D-4F19-BA7B-6629643BE3A1}"/>
          </ac:spMkLst>
        </pc:spChg>
      </pc:sldChg>
      <pc:sldChg chg="modSp add">
        <pc:chgData name="Alves-Foss, Jim (jimaf@uidaho.edu)" userId="0ad79d20-0c0e-4450-b16f-ea034fd808f3" providerId="ADAL" clId="{7F324BBD-FB0A-4823-A582-B3779120DDBD}" dt="2021-06-17T05:38:13.694" v="0"/>
        <pc:sldMkLst>
          <pc:docMk/>
          <pc:sldMk cId="0" sldId="262"/>
        </pc:sldMkLst>
        <pc:spChg chg="mod">
          <ac:chgData name="Alves-Foss, Jim (jimaf@uidaho.edu)" userId="0ad79d20-0c0e-4450-b16f-ea034fd808f3" providerId="ADAL" clId="{7F324BBD-FB0A-4823-A582-B3779120DDBD}" dt="2021-06-17T05:38:13.694" v="0"/>
          <ac:spMkLst>
            <pc:docMk/>
            <pc:sldMk cId="0" sldId="262"/>
            <ac:spMk id="5" creationId="{C7ACF0D4-C232-4791-BE71-BE8A076579EA}"/>
          </ac:spMkLst>
        </pc:spChg>
        <pc:spChg chg="mod">
          <ac:chgData name="Alves-Foss, Jim (jimaf@uidaho.edu)" userId="0ad79d20-0c0e-4450-b16f-ea034fd808f3" providerId="ADAL" clId="{7F324BBD-FB0A-4823-A582-B3779120DDBD}" dt="2021-06-17T05:38:13.694" v="0"/>
          <ac:spMkLst>
            <pc:docMk/>
            <pc:sldMk cId="0" sldId="262"/>
            <ac:spMk id="6" creationId="{3933C064-278F-4E51-98F9-0403D6E8A539}"/>
          </ac:spMkLst>
        </pc:spChg>
      </pc:sldChg>
      <pc:sldChg chg="modSp mod">
        <pc:chgData name="Alves-Foss, Jim (jimaf@uidaho.edu)" userId="0ad79d20-0c0e-4450-b16f-ea034fd808f3" providerId="ADAL" clId="{7F324BBD-FB0A-4823-A582-B3779120DDBD}" dt="2021-06-17T05:39:21.532" v="15" actId="20577"/>
        <pc:sldMkLst>
          <pc:docMk/>
          <pc:sldMk cId="553296629" sldId="371"/>
        </pc:sldMkLst>
        <pc:spChg chg="mod">
          <ac:chgData name="Alves-Foss, Jim (jimaf@uidaho.edu)" userId="0ad79d20-0c0e-4450-b16f-ea034fd808f3" providerId="ADAL" clId="{7F324BBD-FB0A-4823-A582-B3779120DDBD}" dt="2021-06-17T05:39:21.532" v="15" actId="20577"/>
          <ac:spMkLst>
            <pc:docMk/>
            <pc:sldMk cId="553296629" sldId="371"/>
            <ac:spMk id="2" creationId="{00000000-0000-0000-0000-000000000000}"/>
          </ac:spMkLst>
        </pc:spChg>
      </pc:sldChg>
      <pc:sldChg chg="modSp mod">
        <pc:chgData name="Alves-Foss, Jim (jimaf@uidaho.edu)" userId="0ad79d20-0c0e-4450-b16f-ea034fd808f3" providerId="ADAL" clId="{7F324BBD-FB0A-4823-A582-B3779120DDBD}" dt="2021-06-17T05:40:05.236" v="24" actId="404"/>
        <pc:sldMkLst>
          <pc:docMk/>
          <pc:sldMk cId="1897623445" sldId="373"/>
        </pc:sldMkLst>
        <pc:spChg chg="mod">
          <ac:chgData name="Alves-Foss, Jim (jimaf@uidaho.edu)" userId="0ad79d20-0c0e-4450-b16f-ea034fd808f3" providerId="ADAL" clId="{7F324BBD-FB0A-4823-A582-B3779120DDBD}" dt="2021-06-17T05:40:05.236" v="24" actId="404"/>
          <ac:spMkLst>
            <pc:docMk/>
            <pc:sldMk cId="1897623445" sldId="373"/>
            <ac:spMk id="2" creationId="{00000000-0000-0000-0000-000000000000}"/>
          </ac:spMkLst>
        </pc:spChg>
      </pc:sldChg>
      <pc:sldChg chg="addSp delSp modSp new mod chgLayout">
        <pc:chgData name="Alves-Foss, Jim (jimaf@uidaho.edu)" userId="0ad79d20-0c0e-4450-b16f-ea034fd808f3" providerId="ADAL" clId="{7F324BBD-FB0A-4823-A582-B3779120DDBD}" dt="2021-06-17T05:53:13.109" v="60" actId="20577"/>
        <pc:sldMkLst>
          <pc:docMk/>
          <pc:sldMk cId="1170692864" sldId="425"/>
        </pc:sldMkLst>
        <pc:spChg chg="mod ord">
          <ac:chgData name="Alves-Foss, Jim (jimaf@uidaho.edu)" userId="0ad79d20-0c0e-4450-b16f-ea034fd808f3" providerId="ADAL" clId="{7F324BBD-FB0A-4823-A582-B3779120DDBD}" dt="2021-06-17T05:53:13.109" v="60" actId="20577"/>
          <ac:spMkLst>
            <pc:docMk/>
            <pc:sldMk cId="1170692864" sldId="425"/>
            <ac:spMk id="2" creationId="{B21AA566-02F5-4276-ADFD-E273D43A2FE0}"/>
          </ac:spMkLst>
        </pc:spChg>
        <pc:spChg chg="mod ord">
          <ac:chgData name="Alves-Foss, Jim (jimaf@uidaho.edu)" userId="0ad79d20-0c0e-4450-b16f-ea034fd808f3" providerId="ADAL" clId="{7F324BBD-FB0A-4823-A582-B3779120DDBD}" dt="2021-06-17T05:51:31.477" v="47" actId="6549"/>
          <ac:spMkLst>
            <pc:docMk/>
            <pc:sldMk cId="1170692864" sldId="425"/>
            <ac:spMk id="3" creationId="{20BA68BD-8BFE-42A9-9469-75D025EB6D94}"/>
          </ac:spMkLst>
        </pc:spChg>
        <pc:spChg chg="add del mod">
          <ac:chgData name="Alves-Foss, Jim (jimaf@uidaho.edu)" userId="0ad79d20-0c0e-4450-b16f-ea034fd808f3" providerId="ADAL" clId="{7F324BBD-FB0A-4823-A582-B3779120DDBD}" dt="2021-06-17T05:51:26.869" v="46" actId="6264"/>
          <ac:spMkLst>
            <pc:docMk/>
            <pc:sldMk cId="1170692864" sldId="425"/>
            <ac:spMk id="4" creationId="{F46702D1-312B-46B5-9596-C0FEC82D45FC}"/>
          </ac:spMkLst>
        </pc:spChg>
        <pc:spChg chg="add del mod">
          <ac:chgData name="Alves-Foss, Jim (jimaf@uidaho.edu)" userId="0ad79d20-0c0e-4450-b16f-ea034fd808f3" providerId="ADAL" clId="{7F324BBD-FB0A-4823-A582-B3779120DDBD}" dt="2021-06-17T05:51:26.869" v="46" actId="6264"/>
          <ac:spMkLst>
            <pc:docMk/>
            <pc:sldMk cId="1170692864" sldId="425"/>
            <ac:spMk id="5" creationId="{725FAC02-E511-4701-B340-9C050C4B5FB1}"/>
          </ac:spMkLst>
        </pc:spChg>
      </pc:sldChg>
      <pc:sldChg chg="addSp delSp modSp new mod chgLayout">
        <pc:chgData name="Alves-Foss, Jim (jimaf@uidaho.edu)" userId="0ad79d20-0c0e-4450-b16f-ea034fd808f3" providerId="ADAL" clId="{7F324BBD-FB0A-4823-A582-B3779120DDBD}" dt="2021-06-17T05:53:17.406" v="65" actId="20577"/>
        <pc:sldMkLst>
          <pc:docMk/>
          <pc:sldMk cId="686422968" sldId="426"/>
        </pc:sldMkLst>
        <pc:spChg chg="del">
          <ac:chgData name="Alves-Foss, Jim (jimaf@uidaho.edu)" userId="0ad79d20-0c0e-4450-b16f-ea034fd808f3" providerId="ADAL" clId="{7F324BBD-FB0A-4823-A582-B3779120DDBD}" dt="2021-06-17T05:52:18.710" v="52" actId="6264"/>
          <ac:spMkLst>
            <pc:docMk/>
            <pc:sldMk cId="686422968" sldId="426"/>
            <ac:spMk id="2" creationId="{48FE7900-2289-4F22-8341-775848859538}"/>
          </ac:spMkLst>
        </pc:spChg>
        <pc:spChg chg="mod ord">
          <ac:chgData name="Alves-Foss, Jim (jimaf@uidaho.edu)" userId="0ad79d20-0c0e-4450-b16f-ea034fd808f3" providerId="ADAL" clId="{7F324BBD-FB0A-4823-A582-B3779120DDBD}" dt="2021-06-17T05:53:00.686" v="56" actId="948"/>
          <ac:spMkLst>
            <pc:docMk/>
            <pc:sldMk cId="686422968" sldId="426"/>
            <ac:spMk id="3" creationId="{66B5CABC-2BE7-40A7-B453-C30759874F01}"/>
          </ac:spMkLst>
        </pc:spChg>
        <pc:spChg chg="add del mod">
          <ac:chgData name="Alves-Foss, Jim (jimaf@uidaho.edu)" userId="0ad79d20-0c0e-4450-b16f-ea034fd808f3" providerId="ADAL" clId="{7F324BBD-FB0A-4823-A582-B3779120DDBD}" dt="2021-06-17T05:52:18.710" v="52" actId="6264"/>
          <ac:spMkLst>
            <pc:docMk/>
            <pc:sldMk cId="686422968" sldId="426"/>
            <ac:spMk id="4" creationId="{2A9E1CA1-9364-449B-99D9-6CF9EDF6EF62}"/>
          </ac:spMkLst>
        </pc:spChg>
        <pc:spChg chg="add mod ord">
          <ac:chgData name="Alves-Foss, Jim (jimaf@uidaho.edu)" userId="0ad79d20-0c0e-4450-b16f-ea034fd808f3" providerId="ADAL" clId="{7F324BBD-FB0A-4823-A582-B3779120DDBD}" dt="2021-06-17T05:53:17.406" v="65" actId="20577"/>
          <ac:spMkLst>
            <pc:docMk/>
            <pc:sldMk cId="686422968" sldId="426"/>
            <ac:spMk id="5" creationId="{37792E51-A7B2-4720-8188-9493C2421C77}"/>
          </ac:spMkLst>
        </pc:spChg>
      </pc:sldChg>
      <pc:sldChg chg="modSp new mod">
        <pc:chgData name="Alves-Foss, Jim (jimaf@uidaho.edu)" userId="0ad79d20-0c0e-4450-b16f-ea034fd808f3" providerId="ADAL" clId="{7F324BBD-FB0A-4823-A582-B3779120DDBD}" dt="2021-06-17T05:55:54.024" v="94" actId="20577"/>
        <pc:sldMkLst>
          <pc:docMk/>
          <pc:sldMk cId="4072617166" sldId="427"/>
        </pc:sldMkLst>
        <pc:spChg chg="mod">
          <ac:chgData name="Alves-Foss, Jim (jimaf@uidaho.edu)" userId="0ad79d20-0c0e-4450-b16f-ea034fd808f3" providerId="ADAL" clId="{7F324BBD-FB0A-4823-A582-B3779120DDBD}" dt="2021-06-17T05:55:54.024" v="94" actId="20577"/>
          <ac:spMkLst>
            <pc:docMk/>
            <pc:sldMk cId="4072617166" sldId="427"/>
            <ac:spMk id="2" creationId="{A531874B-6391-4862-A4AC-A2C56AF65F07}"/>
          </ac:spMkLst>
        </pc:spChg>
        <pc:spChg chg="mod">
          <ac:chgData name="Alves-Foss, Jim (jimaf@uidaho.edu)" userId="0ad79d20-0c0e-4450-b16f-ea034fd808f3" providerId="ADAL" clId="{7F324BBD-FB0A-4823-A582-B3779120DDBD}" dt="2021-06-17T05:54:54.084" v="80" actId="20577"/>
          <ac:spMkLst>
            <pc:docMk/>
            <pc:sldMk cId="4072617166" sldId="427"/>
            <ac:spMk id="3" creationId="{DCCA9AF1-9DF0-4AA2-88F3-9409B14D7164}"/>
          </ac:spMkLst>
        </pc:spChg>
      </pc:sldChg>
      <pc:sldChg chg="modSp new mod">
        <pc:chgData name="Alves-Foss, Jim (jimaf@uidaho.edu)" userId="0ad79d20-0c0e-4450-b16f-ea034fd808f3" providerId="ADAL" clId="{7F324BBD-FB0A-4823-A582-B3779120DDBD}" dt="2021-06-17T05:56:03.662" v="103" actId="20577"/>
        <pc:sldMkLst>
          <pc:docMk/>
          <pc:sldMk cId="4275369181" sldId="428"/>
        </pc:sldMkLst>
        <pc:spChg chg="mod">
          <ac:chgData name="Alves-Foss, Jim (jimaf@uidaho.edu)" userId="0ad79d20-0c0e-4450-b16f-ea034fd808f3" providerId="ADAL" clId="{7F324BBD-FB0A-4823-A582-B3779120DDBD}" dt="2021-06-17T05:56:03.662" v="103" actId="20577"/>
          <ac:spMkLst>
            <pc:docMk/>
            <pc:sldMk cId="4275369181" sldId="428"/>
            <ac:spMk id="2" creationId="{A2C5A6B1-1813-4E5B-BF5B-0243D23DF684}"/>
          </ac:spMkLst>
        </pc:spChg>
        <pc:spChg chg="mod">
          <ac:chgData name="Alves-Foss, Jim (jimaf@uidaho.edu)" userId="0ad79d20-0c0e-4450-b16f-ea034fd808f3" providerId="ADAL" clId="{7F324BBD-FB0A-4823-A582-B3779120DDBD}" dt="2021-06-17T05:54:48.842" v="78" actId="12"/>
          <ac:spMkLst>
            <pc:docMk/>
            <pc:sldMk cId="4275369181" sldId="428"/>
            <ac:spMk id="3" creationId="{457FC58C-156D-4AA7-88FF-ED72E89846C0}"/>
          </ac:spMkLst>
        </pc:spChg>
      </pc:sldChg>
      <pc:sldChg chg="modSp new mod">
        <pc:chgData name="Alves-Foss, Jim (jimaf@uidaho.edu)" userId="0ad79d20-0c0e-4450-b16f-ea034fd808f3" providerId="ADAL" clId="{7F324BBD-FB0A-4823-A582-B3779120DDBD}" dt="2021-06-17T05:56:07.969" v="108" actId="20577"/>
        <pc:sldMkLst>
          <pc:docMk/>
          <pc:sldMk cId="587782002" sldId="429"/>
        </pc:sldMkLst>
        <pc:spChg chg="mod">
          <ac:chgData name="Alves-Foss, Jim (jimaf@uidaho.edu)" userId="0ad79d20-0c0e-4450-b16f-ea034fd808f3" providerId="ADAL" clId="{7F324BBD-FB0A-4823-A582-B3779120DDBD}" dt="2021-06-17T05:56:07.969" v="108" actId="20577"/>
          <ac:spMkLst>
            <pc:docMk/>
            <pc:sldMk cId="587782002" sldId="429"/>
            <ac:spMk id="2" creationId="{74180149-CC64-44BC-B2F6-C46C8BBD8D9A}"/>
          </ac:spMkLst>
        </pc:spChg>
        <pc:spChg chg="mod">
          <ac:chgData name="Alves-Foss, Jim (jimaf@uidaho.edu)" userId="0ad79d20-0c0e-4450-b16f-ea034fd808f3" providerId="ADAL" clId="{7F324BBD-FB0A-4823-A582-B3779120DDBD}" dt="2021-06-17T05:54:44.705" v="77" actId="12"/>
          <ac:spMkLst>
            <pc:docMk/>
            <pc:sldMk cId="587782002" sldId="429"/>
            <ac:spMk id="3" creationId="{C8B51392-C7F6-4555-969B-42D923399EAF}"/>
          </ac:spMkLst>
        </pc:spChg>
      </pc:sldChg>
      <pc:sldChg chg="modSp new mod">
        <pc:chgData name="Alves-Foss, Jim (jimaf@uidaho.edu)" userId="0ad79d20-0c0e-4450-b16f-ea034fd808f3" providerId="ADAL" clId="{7F324BBD-FB0A-4823-A582-B3779120DDBD}" dt="2021-06-17T05:56:13.098" v="113" actId="20577"/>
        <pc:sldMkLst>
          <pc:docMk/>
          <pc:sldMk cId="4013248902" sldId="430"/>
        </pc:sldMkLst>
        <pc:spChg chg="mod">
          <ac:chgData name="Alves-Foss, Jim (jimaf@uidaho.edu)" userId="0ad79d20-0c0e-4450-b16f-ea034fd808f3" providerId="ADAL" clId="{7F324BBD-FB0A-4823-A582-B3779120DDBD}" dt="2021-06-17T05:56:13.098" v="113" actId="20577"/>
          <ac:spMkLst>
            <pc:docMk/>
            <pc:sldMk cId="4013248902" sldId="430"/>
            <ac:spMk id="2" creationId="{04A9D13C-5ACC-48DF-90E3-7A3E43347ADC}"/>
          </ac:spMkLst>
        </pc:spChg>
        <pc:spChg chg="mod">
          <ac:chgData name="Alves-Foss, Jim (jimaf@uidaho.edu)" userId="0ad79d20-0c0e-4450-b16f-ea034fd808f3" providerId="ADAL" clId="{7F324BBD-FB0A-4823-A582-B3779120DDBD}" dt="2021-06-17T05:55:37.334" v="89" actId="948"/>
          <ac:spMkLst>
            <pc:docMk/>
            <pc:sldMk cId="4013248902" sldId="430"/>
            <ac:spMk id="3" creationId="{7E7EAC9D-EE90-46C0-B157-DE3FD7658A2C}"/>
          </ac:spMkLst>
        </pc:spChg>
      </pc:sldChg>
    </pc:docChg>
  </pc:docChgLst>
  <pc:docChgLst>
    <pc:chgData name="Alves-Foss, Jim (jimaf@uidaho.edu)" userId="0ad79d20-0c0e-4450-b16f-ea034fd808f3" providerId="ADAL" clId="{285966E5-1D12-4530-826A-50B7B582219F}"/>
    <pc:docChg chg="undo custSel addSld delSld modSld">
      <pc:chgData name="Alves-Foss, Jim (jimaf@uidaho.edu)" userId="0ad79d20-0c0e-4450-b16f-ea034fd808f3" providerId="ADAL" clId="{285966E5-1D12-4530-826A-50B7B582219F}" dt="2021-06-03T23:15:31.905" v="52" actId="207"/>
      <pc:docMkLst>
        <pc:docMk/>
      </pc:docMkLst>
      <pc:sldChg chg="modSp mod">
        <pc:chgData name="Alves-Foss, Jim (jimaf@uidaho.edu)" userId="0ad79d20-0c0e-4450-b16f-ea034fd808f3" providerId="ADAL" clId="{285966E5-1D12-4530-826A-50B7B582219F}" dt="2021-06-03T23:15:31.905" v="52" actId="207"/>
        <pc:sldMkLst>
          <pc:docMk/>
          <pc:sldMk cId="3558998047" sldId="256"/>
        </pc:sldMkLst>
        <pc:spChg chg="mod">
          <ac:chgData name="Alves-Foss, Jim (jimaf@uidaho.edu)" userId="0ad79d20-0c0e-4450-b16f-ea034fd808f3" providerId="ADAL" clId="{285966E5-1D12-4530-826A-50B7B582219F}" dt="2021-06-03T23:15:31.905" v="52" actId="207"/>
          <ac:spMkLst>
            <pc:docMk/>
            <pc:sldMk cId="3558998047" sldId="256"/>
            <ac:spMk id="3" creationId="{00000000-0000-0000-0000-000000000000}"/>
          </ac:spMkLst>
        </pc:spChg>
      </pc:sldChg>
      <pc:sldChg chg="del">
        <pc:chgData name="Alves-Foss, Jim (jimaf@uidaho.edu)" userId="0ad79d20-0c0e-4450-b16f-ea034fd808f3" providerId="ADAL" clId="{285966E5-1D12-4530-826A-50B7B582219F}" dt="2021-06-03T23:06:39.572" v="4" actId="47"/>
        <pc:sldMkLst>
          <pc:docMk/>
          <pc:sldMk cId="1651683440" sldId="257"/>
        </pc:sldMkLst>
      </pc:sldChg>
      <pc:sldChg chg="del">
        <pc:chgData name="Alves-Foss, Jim (jimaf@uidaho.edu)" userId="0ad79d20-0c0e-4450-b16f-ea034fd808f3" providerId="ADAL" clId="{285966E5-1D12-4530-826A-50B7B582219F}" dt="2021-06-03T23:06:13.737" v="2" actId="47"/>
        <pc:sldMkLst>
          <pc:docMk/>
          <pc:sldMk cId="3836600023" sldId="258"/>
        </pc:sldMkLst>
      </pc:sldChg>
      <pc:sldChg chg="del">
        <pc:chgData name="Alves-Foss, Jim (jimaf@uidaho.edu)" userId="0ad79d20-0c0e-4450-b16f-ea034fd808f3" providerId="ADAL" clId="{285966E5-1D12-4530-826A-50B7B582219F}" dt="2021-06-03T23:06:13.737" v="2" actId="47"/>
        <pc:sldMkLst>
          <pc:docMk/>
          <pc:sldMk cId="3898771153" sldId="259"/>
        </pc:sldMkLst>
      </pc:sldChg>
      <pc:sldChg chg="del">
        <pc:chgData name="Alves-Foss, Jim (jimaf@uidaho.edu)" userId="0ad79d20-0c0e-4450-b16f-ea034fd808f3" providerId="ADAL" clId="{285966E5-1D12-4530-826A-50B7B582219F}" dt="2021-06-03T23:06:13.737" v="2" actId="47"/>
        <pc:sldMkLst>
          <pc:docMk/>
          <pc:sldMk cId="2027080212" sldId="260"/>
        </pc:sldMkLst>
      </pc:sldChg>
      <pc:sldChg chg="del">
        <pc:chgData name="Alves-Foss, Jim (jimaf@uidaho.edu)" userId="0ad79d20-0c0e-4450-b16f-ea034fd808f3" providerId="ADAL" clId="{285966E5-1D12-4530-826A-50B7B582219F}" dt="2021-06-03T23:06:13.737" v="2" actId="47"/>
        <pc:sldMkLst>
          <pc:docMk/>
          <pc:sldMk cId="1716178033" sldId="261"/>
        </pc:sldMkLst>
      </pc:sldChg>
      <pc:sldChg chg="del">
        <pc:chgData name="Alves-Foss, Jim (jimaf@uidaho.edu)" userId="0ad79d20-0c0e-4450-b16f-ea034fd808f3" providerId="ADAL" clId="{285966E5-1D12-4530-826A-50B7B582219F}" dt="2021-06-03T23:06:13.737" v="2" actId="47"/>
        <pc:sldMkLst>
          <pc:docMk/>
          <pc:sldMk cId="2250113037" sldId="262"/>
        </pc:sldMkLst>
      </pc:sldChg>
      <pc:sldChg chg="del">
        <pc:chgData name="Alves-Foss, Jim (jimaf@uidaho.edu)" userId="0ad79d20-0c0e-4450-b16f-ea034fd808f3" providerId="ADAL" clId="{285966E5-1D12-4530-826A-50B7B582219F}" dt="2021-06-03T23:06:13.737" v="2" actId="47"/>
        <pc:sldMkLst>
          <pc:docMk/>
          <pc:sldMk cId="2341951281" sldId="263"/>
        </pc:sldMkLst>
      </pc:sldChg>
      <pc:sldChg chg="del">
        <pc:chgData name="Alves-Foss, Jim (jimaf@uidaho.edu)" userId="0ad79d20-0c0e-4450-b16f-ea034fd808f3" providerId="ADAL" clId="{285966E5-1D12-4530-826A-50B7B582219F}" dt="2021-06-03T23:06:13.737" v="2" actId="47"/>
        <pc:sldMkLst>
          <pc:docMk/>
          <pc:sldMk cId="1280273172" sldId="264"/>
        </pc:sldMkLst>
      </pc:sldChg>
      <pc:sldChg chg="del">
        <pc:chgData name="Alves-Foss, Jim (jimaf@uidaho.edu)" userId="0ad79d20-0c0e-4450-b16f-ea034fd808f3" providerId="ADAL" clId="{285966E5-1D12-4530-826A-50B7B582219F}" dt="2021-06-03T23:06:13.737" v="2" actId="47"/>
        <pc:sldMkLst>
          <pc:docMk/>
          <pc:sldMk cId="2634083701" sldId="265"/>
        </pc:sldMkLst>
      </pc:sldChg>
      <pc:sldChg chg="del">
        <pc:chgData name="Alves-Foss, Jim (jimaf@uidaho.edu)" userId="0ad79d20-0c0e-4450-b16f-ea034fd808f3" providerId="ADAL" clId="{285966E5-1D12-4530-826A-50B7B582219F}" dt="2021-06-03T23:06:13.737" v="2" actId="47"/>
        <pc:sldMkLst>
          <pc:docMk/>
          <pc:sldMk cId="1619633389" sldId="266"/>
        </pc:sldMkLst>
      </pc:sldChg>
      <pc:sldChg chg="del">
        <pc:chgData name="Alves-Foss, Jim (jimaf@uidaho.edu)" userId="0ad79d20-0c0e-4450-b16f-ea034fd808f3" providerId="ADAL" clId="{285966E5-1D12-4530-826A-50B7B582219F}" dt="2021-06-03T23:06:13.737" v="2" actId="47"/>
        <pc:sldMkLst>
          <pc:docMk/>
          <pc:sldMk cId="2161095123" sldId="267"/>
        </pc:sldMkLst>
      </pc:sldChg>
      <pc:sldChg chg="del">
        <pc:chgData name="Alves-Foss, Jim (jimaf@uidaho.edu)" userId="0ad79d20-0c0e-4450-b16f-ea034fd808f3" providerId="ADAL" clId="{285966E5-1D12-4530-826A-50B7B582219F}" dt="2021-06-03T23:06:13.737" v="2" actId="47"/>
        <pc:sldMkLst>
          <pc:docMk/>
          <pc:sldMk cId="2275759171" sldId="270"/>
        </pc:sldMkLst>
      </pc:sldChg>
      <pc:sldChg chg="del">
        <pc:chgData name="Alves-Foss, Jim (jimaf@uidaho.edu)" userId="0ad79d20-0c0e-4450-b16f-ea034fd808f3" providerId="ADAL" clId="{285966E5-1D12-4530-826A-50B7B582219F}" dt="2021-06-03T23:06:13.737" v="2" actId="47"/>
        <pc:sldMkLst>
          <pc:docMk/>
          <pc:sldMk cId="3511675971" sldId="271"/>
        </pc:sldMkLst>
      </pc:sldChg>
      <pc:sldChg chg="del">
        <pc:chgData name="Alves-Foss, Jim (jimaf@uidaho.edu)" userId="0ad79d20-0c0e-4450-b16f-ea034fd808f3" providerId="ADAL" clId="{285966E5-1D12-4530-826A-50B7B582219F}" dt="2021-06-03T23:06:13.737" v="2" actId="47"/>
        <pc:sldMkLst>
          <pc:docMk/>
          <pc:sldMk cId="1361210488" sldId="272"/>
        </pc:sldMkLst>
      </pc:sldChg>
      <pc:sldChg chg="del">
        <pc:chgData name="Alves-Foss, Jim (jimaf@uidaho.edu)" userId="0ad79d20-0c0e-4450-b16f-ea034fd808f3" providerId="ADAL" clId="{285966E5-1D12-4530-826A-50B7B582219F}" dt="2021-06-03T23:06:13.737" v="2" actId="47"/>
        <pc:sldMkLst>
          <pc:docMk/>
          <pc:sldMk cId="3712849233" sldId="273"/>
        </pc:sldMkLst>
      </pc:sldChg>
      <pc:sldChg chg="del">
        <pc:chgData name="Alves-Foss, Jim (jimaf@uidaho.edu)" userId="0ad79d20-0c0e-4450-b16f-ea034fd808f3" providerId="ADAL" clId="{285966E5-1D12-4530-826A-50B7B582219F}" dt="2021-06-03T23:06:13.737" v="2" actId="47"/>
        <pc:sldMkLst>
          <pc:docMk/>
          <pc:sldMk cId="0" sldId="303"/>
        </pc:sldMkLst>
      </pc:sldChg>
      <pc:sldChg chg="del">
        <pc:chgData name="Alves-Foss, Jim (jimaf@uidaho.edu)" userId="0ad79d20-0c0e-4450-b16f-ea034fd808f3" providerId="ADAL" clId="{285966E5-1D12-4530-826A-50B7B582219F}" dt="2021-06-03T23:06:13.737" v="2" actId="47"/>
        <pc:sldMkLst>
          <pc:docMk/>
          <pc:sldMk cId="1853030812" sldId="312"/>
        </pc:sldMkLst>
      </pc:sldChg>
      <pc:sldChg chg="del">
        <pc:chgData name="Alves-Foss, Jim (jimaf@uidaho.edu)" userId="0ad79d20-0c0e-4450-b16f-ea034fd808f3" providerId="ADAL" clId="{285966E5-1D12-4530-826A-50B7B582219F}" dt="2021-06-03T23:06:13.737" v="2" actId="47"/>
        <pc:sldMkLst>
          <pc:docMk/>
          <pc:sldMk cId="587152663" sldId="313"/>
        </pc:sldMkLst>
      </pc:sldChg>
      <pc:sldChg chg="del">
        <pc:chgData name="Alves-Foss, Jim (jimaf@uidaho.edu)" userId="0ad79d20-0c0e-4450-b16f-ea034fd808f3" providerId="ADAL" clId="{285966E5-1D12-4530-826A-50B7B582219F}" dt="2021-06-03T23:06:13.737" v="2" actId="47"/>
        <pc:sldMkLst>
          <pc:docMk/>
          <pc:sldMk cId="4136478889" sldId="314"/>
        </pc:sldMkLst>
      </pc:sldChg>
      <pc:sldChg chg="del">
        <pc:chgData name="Alves-Foss, Jim (jimaf@uidaho.edu)" userId="0ad79d20-0c0e-4450-b16f-ea034fd808f3" providerId="ADAL" clId="{285966E5-1D12-4530-826A-50B7B582219F}" dt="2021-06-03T23:06:13.737" v="2" actId="47"/>
        <pc:sldMkLst>
          <pc:docMk/>
          <pc:sldMk cId="2650008646" sldId="315"/>
        </pc:sldMkLst>
      </pc:sldChg>
      <pc:sldChg chg="del">
        <pc:chgData name="Alves-Foss, Jim (jimaf@uidaho.edu)" userId="0ad79d20-0c0e-4450-b16f-ea034fd808f3" providerId="ADAL" clId="{285966E5-1D12-4530-826A-50B7B582219F}" dt="2021-06-03T23:06:13.737" v="2" actId="47"/>
        <pc:sldMkLst>
          <pc:docMk/>
          <pc:sldMk cId="865540308" sldId="316"/>
        </pc:sldMkLst>
      </pc:sldChg>
      <pc:sldChg chg="del">
        <pc:chgData name="Alves-Foss, Jim (jimaf@uidaho.edu)" userId="0ad79d20-0c0e-4450-b16f-ea034fd808f3" providerId="ADAL" clId="{285966E5-1D12-4530-826A-50B7B582219F}" dt="2021-06-03T23:06:13.737" v="2" actId="47"/>
        <pc:sldMkLst>
          <pc:docMk/>
          <pc:sldMk cId="1302951776" sldId="317"/>
        </pc:sldMkLst>
      </pc:sldChg>
      <pc:sldChg chg="del">
        <pc:chgData name="Alves-Foss, Jim (jimaf@uidaho.edu)" userId="0ad79d20-0c0e-4450-b16f-ea034fd808f3" providerId="ADAL" clId="{285966E5-1D12-4530-826A-50B7B582219F}" dt="2021-06-03T23:06:13.737" v="2" actId="47"/>
        <pc:sldMkLst>
          <pc:docMk/>
          <pc:sldMk cId="1441153985" sldId="318"/>
        </pc:sldMkLst>
      </pc:sldChg>
      <pc:sldChg chg="del">
        <pc:chgData name="Alves-Foss, Jim (jimaf@uidaho.edu)" userId="0ad79d20-0c0e-4450-b16f-ea034fd808f3" providerId="ADAL" clId="{285966E5-1D12-4530-826A-50B7B582219F}" dt="2021-06-03T23:06:13.737" v="2" actId="47"/>
        <pc:sldMkLst>
          <pc:docMk/>
          <pc:sldMk cId="2420234868" sldId="319"/>
        </pc:sldMkLst>
      </pc:sldChg>
      <pc:sldChg chg="del">
        <pc:chgData name="Alves-Foss, Jim (jimaf@uidaho.edu)" userId="0ad79d20-0c0e-4450-b16f-ea034fd808f3" providerId="ADAL" clId="{285966E5-1D12-4530-826A-50B7B582219F}" dt="2021-06-03T23:06:13.737" v="2" actId="47"/>
        <pc:sldMkLst>
          <pc:docMk/>
          <pc:sldMk cId="1762286884" sldId="320"/>
        </pc:sldMkLst>
      </pc:sldChg>
      <pc:sldChg chg="del">
        <pc:chgData name="Alves-Foss, Jim (jimaf@uidaho.edu)" userId="0ad79d20-0c0e-4450-b16f-ea034fd808f3" providerId="ADAL" clId="{285966E5-1D12-4530-826A-50B7B582219F}" dt="2021-06-03T23:06:13.737" v="2" actId="47"/>
        <pc:sldMkLst>
          <pc:docMk/>
          <pc:sldMk cId="2967797312" sldId="334"/>
        </pc:sldMkLst>
      </pc:sldChg>
      <pc:sldChg chg="add del">
        <pc:chgData name="Alves-Foss, Jim (jimaf@uidaho.edu)" userId="0ad79d20-0c0e-4450-b16f-ea034fd808f3" providerId="ADAL" clId="{285966E5-1D12-4530-826A-50B7B582219F}" dt="2021-06-03T23:06:13.737" v="2" actId="47"/>
        <pc:sldMkLst>
          <pc:docMk/>
          <pc:sldMk cId="3537533887" sldId="335"/>
        </pc:sldMkLst>
      </pc:sldChg>
      <pc:sldChg chg="del">
        <pc:chgData name="Alves-Foss, Jim (jimaf@uidaho.edu)" userId="0ad79d20-0c0e-4450-b16f-ea034fd808f3" providerId="ADAL" clId="{285966E5-1D12-4530-826A-50B7B582219F}" dt="2021-06-03T23:06:13.737" v="2" actId="47"/>
        <pc:sldMkLst>
          <pc:docMk/>
          <pc:sldMk cId="2563111097" sldId="336"/>
        </pc:sldMkLst>
      </pc:sldChg>
      <pc:sldChg chg="del">
        <pc:chgData name="Alves-Foss, Jim (jimaf@uidaho.edu)" userId="0ad79d20-0c0e-4450-b16f-ea034fd808f3" providerId="ADAL" clId="{285966E5-1D12-4530-826A-50B7B582219F}" dt="2021-06-03T23:06:13.737" v="2" actId="47"/>
        <pc:sldMkLst>
          <pc:docMk/>
          <pc:sldMk cId="1438808018" sldId="338"/>
        </pc:sldMkLst>
      </pc:sldChg>
      <pc:sldChg chg="add del">
        <pc:chgData name="Alves-Foss, Jim (jimaf@uidaho.edu)" userId="0ad79d20-0c0e-4450-b16f-ea034fd808f3" providerId="ADAL" clId="{285966E5-1D12-4530-826A-50B7B582219F}" dt="2021-06-03T23:06:08.603" v="1" actId="47"/>
        <pc:sldMkLst>
          <pc:docMk/>
          <pc:sldMk cId="3928825701" sldId="339"/>
        </pc:sldMkLst>
      </pc:sldChg>
      <pc:sldChg chg="add">
        <pc:chgData name="Alves-Foss, Jim (jimaf@uidaho.edu)" userId="0ad79d20-0c0e-4450-b16f-ea034fd808f3" providerId="ADAL" clId="{285966E5-1D12-4530-826A-50B7B582219F}" dt="2021-06-03T23:06:36.637" v="3"/>
        <pc:sldMkLst>
          <pc:docMk/>
          <pc:sldMk cId="2140105141" sldId="364"/>
        </pc:sldMkLst>
      </pc:sldChg>
      <pc:sldChg chg="add">
        <pc:chgData name="Alves-Foss, Jim (jimaf@uidaho.edu)" userId="0ad79d20-0c0e-4450-b16f-ea034fd808f3" providerId="ADAL" clId="{285966E5-1D12-4530-826A-50B7B582219F}" dt="2021-06-03T23:06:36.637" v="3"/>
        <pc:sldMkLst>
          <pc:docMk/>
          <pc:sldMk cId="690796118" sldId="367"/>
        </pc:sldMkLst>
      </pc:sldChg>
      <pc:sldChg chg="add">
        <pc:chgData name="Alves-Foss, Jim (jimaf@uidaho.edu)" userId="0ad79d20-0c0e-4450-b16f-ea034fd808f3" providerId="ADAL" clId="{285966E5-1D12-4530-826A-50B7B582219F}" dt="2021-06-03T23:06:36.637" v="3"/>
        <pc:sldMkLst>
          <pc:docMk/>
          <pc:sldMk cId="834267745" sldId="368"/>
        </pc:sldMkLst>
      </pc:sldChg>
      <pc:sldChg chg="add">
        <pc:chgData name="Alves-Foss, Jim (jimaf@uidaho.edu)" userId="0ad79d20-0c0e-4450-b16f-ea034fd808f3" providerId="ADAL" clId="{285966E5-1D12-4530-826A-50B7B582219F}" dt="2021-06-03T23:06:36.637" v="3"/>
        <pc:sldMkLst>
          <pc:docMk/>
          <pc:sldMk cId="1925191254" sldId="370"/>
        </pc:sldMkLst>
      </pc:sldChg>
      <pc:sldChg chg="add">
        <pc:chgData name="Alves-Foss, Jim (jimaf@uidaho.edu)" userId="0ad79d20-0c0e-4450-b16f-ea034fd808f3" providerId="ADAL" clId="{285966E5-1D12-4530-826A-50B7B582219F}" dt="2021-06-03T23:06:36.637" v="3"/>
        <pc:sldMkLst>
          <pc:docMk/>
          <pc:sldMk cId="553296629" sldId="371"/>
        </pc:sldMkLst>
      </pc:sldChg>
      <pc:sldChg chg="add">
        <pc:chgData name="Alves-Foss, Jim (jimaf@uidaho.edu)" userId="0ad79d20-0c0e-4450-b16f-ea034fd808f3" providerId="ADAL" clId="{285966E5-1D12-4530-826A-50B7B582219F}" dt="2021-06-03T23:06:36.637" v="3"/>
        <pc:sldMkLst>
          <pc:docMk/>
          <pc:sldMk cId="1644392763" sldId="372"/>
        </pc:sldMkLst>
      </pc:sldChg>
      <pc:sldChg chg="add">
        <pc:chgData name="Alves-Foss, Jim (jimaf@uidaho.edu)" userId="0ad79d20-0c0e-4450-b16f-ea034fd808f3" providerId="ADAL" clId="{285966E5-1D12-4530-826A-50B7B582219F}" dt="2021-06-03T23:06:36.637" v="3"/>
        <pc:sldMkLst>
          <pc:docMk/>
          <pc:sldMk cId="1897623445" sldId="373"/>
        </pc:sldMkLst>
      </pc:sldChg>
      <pc:sldChg chg="add">
        <pc:chgData name="Alves-Foss, Jim (jimaf@uidaho.edu)" userId="0ad79d20-0c0e-4450-b16f-ea034fd808f3" providerId="ADAL" clId="{285966E5-1D12-4530-826A-50B7B582219F}" dt="2021-06-03T23:06:36.637" v="3"/>
        <pc:sldMkLst>
          <pc:docMk/>
          <pc:sldMk cId="1077598518" sldId="374"/>
        </pc:sldMkLst>
      </pc:sldChg>
      <pc:sldChg chg="add">
        <pc:chgData name="Alves-Foss, Jim (jimaf@uidaho.edu)" userId="0ad79d20-0c0e-4450-b16f-ea034fd808f3" providerId="ADAL" clId="{285966E5-1D12-4530-826A-50B7B582219F}" dt="2021-06-03T23:06:36.637" v="3"/>
        <pc:sldMkLst>
          <pc:docMk/>
          <pc:sldMk cId="1211339507" sldId="375"/>
        </pc:sldMkLst>
      </pc:sldChg>
      <pc:sldChg chg="add">
        <pc:chgData name="Alves-Foss, Jim (jimaf@uidaho.edu)" userId="0ad79d20-0c0e-4450-b16f-ea034fd808f3" providerId="ADAL" clId="{285966E5-1D12-4530-826A-50B7B582219F}" dt="2021-06-03T23:06:36.637" v="3"/>
        <pc:sldMkLst>
          <pc:docMk/>
          <pc:sldMk cId="947498650" sldId="377"/>
        </pc:sldMkLst>
      </pc:sldChg>
      <pc:sldChg chg="add">
        <pc:chgData name="Alves-Foss, Jim (jimaf@uidaho.edu)" userId="0ad79d20-0c0e-4450-b16f-ea034fd808f3" providerId="ADAL" clId="{285966E5-1D12-4530-826A-50B7B582219F}" dt="2021-06-03T23:06:36.637" v="3"/>
        <pc:sldMkLst>
          <pc:docMk/>
          <pc:sldMk cId="1018568045" sldId="378"/>
        </pc:sldMkLst>
      </pc:sldChg>
      <pc:sldChg chg="add">
        <pc:chgData name="Alves-Foss, Jim (jimaf@uidaho.edu)" userId="0ad79d20-0c0e-4450-b16f-ea034fd808f3" providerId="ADAL" clId="{285966E5-1D12-4530-826A-50B7B582219F}" dt="2021-06-03T23:06:36.637" v="3"/>
        <pc:sldMkLst>
          <pc:docMk/>
          <pc:sldMk cId="1530316216" sldId="379"/>
        </pc:sldMkLst>
      </pc:sldChg>
      <pc:sldChg chg="add">
        <pc:chgData name="Alves-Foss, Jim (jimaf@uidaho.edu)" userId="0ad79d20-0c0e-4450-b16f-ea034fd808f3" providerId="ADAL" clId="{285966E5-1D12-4530-826A-50B7B582219F}" dt="2021-06-03T23:06:36.637" v="3"/>
        <pc:sldMkLst>
          <pc:docMk/>
          <pc:sldMk cId="455824514" sldId="380"/>
        </pc:sldMkLst>
      </pc:sldChg>
      <pc:sldChg chg="add">
        <pc:chgData name="Alves-Foss, Jim (jimaf@uidaho.edu)" userId="0ad79d20-0c0e-4450-b16f-ea034fd808f3" providerId="ADAL" clId="{285966E5-1D12-4530-826A-50B7B582219F}" dt="2021-06-03T23:06:36.637" v="3"/>
        <pc:sldMkLst>
          <pc:docMk/>
          <pc:sldMk cId="1030882681" sldId="382"/>
        </pc:sldMkLst>
      </pc:sldChg>
      <pc:sldChg chg="add">
        <pc:chgData name="Alves-Foss, Jim (jimaf@uidaho.edu)" userId="0ad79d20-0c0e-4450-b16f-ea034fd808f3" providerId="ADAL" clId="{285966E5-1D12-4530-826A-50B7B582219F}" dt="2021-06-03T23:06:36.637" v="3"/>
        <pc:sldMkLst>
          <pc:docMk/>
          <pc:sldMk cId="1490004100" sldId="383"/>
        </pc:sldMkLst>
      </pc:sldChg>
      <pc:sldChg chg="add">
        <pc:chgData name="Alves-Foss, Jim (jimaf@uidaho.edu)" userId="0ad79d20-0c0e-4450-b16f-ea034fd808f3" providerId="ADAL" clId="{285966E5-1D12-4530-826A-50B7B582219F}" dt="2021-06-03T23:06:36.637" v="3"/>
        <pc:sldMkLst>
          <pc:docMk/>
          <pc:sldMk cId="67603481" sldId="386"/>
        </pc:sldMkLst>
      </pc:sldChg>
      <pc:sldChg chg="add">
        <pc:chgData name="Alves-Foss, Jim (jimaf@uidaho.edu)" userId="0ad79d20-0c0e-4450-b16f-ea034fd808f3" providerId="ADAL" clId="{285966E5-1D12-4530-826A-50B7B582219F}" dt="2021-06-03T23:06:36.637" v="3"/>
        <pc:sldMkLst>
          <pc:docMk/>
          <pc:sldMk cId="192855904" sldId="387"/>
        </pc:sldMkLst>
      </pc:sldChg>
      <pc:sldChg chg="add">
        <pc:chgData name="Alves-Foss, Jim (jimaf@uidaho.edu)" userId="0ad79d20-0c0e-4450-b16f-ea034fd808f3" providerId="ADAL" clId="{285966E5-1D12-4530-826A-50B7B582219F}" dt="2021-06-03T23:06:36.637" v="3"/>
        <pc:sldMkLst>
          <pc:docMk/>
          <pc:sldMk cId="776355205" sldId="388"/>
        </pc:sldMkLst>
      </pc:sldChg>
      <pc:sldChg chg="add">
        <pc:chgData name="Alves-Foss, Jim (jimaf@uidaho.edu)" userId="0ad79d20-0c0e-4450-b16f-ea034fd808f3" providerId="ADAL" clId="{285966E5-1D12-4530-826A-50B7B582219F}" dt="2021-06-03T23:06:36.637" v="3"/>
        <pc:sldMkLst>
          <pc:docMk/>
          <pc:sldMk cId="1743361737" sldId="390"/>
        </pc:sldMkLst>
      </pc:sldChg>
      <pc:sldChg chg="add">
        <pc:chgData name="Alves-Foss, Jim (jimaf@uidaho.edu)" userId="0ad79d20-0c0e-4450-b16f-ea034fd808f3" providerId="ADAL" clId="{285966E5-1D12-4530-826A-50B7B582219F}" dt="2021-06-03T23:06:36.637" v="3"/>
        <pc:sldMkLst>
          <pc:docMk/>
          <pc:sldMk cId="178686345" sldId="404"/>
        </pc:sldMkLst>
      </pc:sldChg>
      <pc:sldChg chg="add">
        <pc:chgData name="Alves-Foss, Jim (jimaf@uidaho.edu)" userId="0ad79d20-0c0e-4450-b16f-ea034fd808f3" providerId="ADAL" clId="{285966E5-1D12-4530-826A-50B7B582219F}" dt="2021-06-03T23:06:36.637" v="3"/>
        <pc:sldMkLst>
          <pc:docMk/>
          <pc:sldMk cId="660457630" sldId="405"/>
        </pc:sldMkLst>
      </pc:sldChg>
      <pc:sldChg chg="add">
        <pc:chgData name="Alves-Foss, Jim (jimaf@uidaho.edu)" userId="0ad79d20-0c0e-4450-b16f-ea034fd808f3" providerId="ADAL" clId="{285966E5-1D12-4530-826A-50B7B582219F}" dt="2021-06-03T23:06:36.637" v="3"/>
        <pc:sldMkLst>
          <pc:docMk/>
          <pc:sldMk cId="1148832517" sldId="406"/>
        </pc:sldMkLst>
      </pc:sldChg>
      <pc:sldChg chg="add">
        <pc:chgData name="Alves-Foss, Jim (jimaf@uidaho.edu)" userId="0ad79d20-0c0e-4450-b16f-ea034fd808f3" providerId="ADAL" clId="{285966E5-1D12-4530-826A-50B7B582219F}" dt="2021-06-03T23:06:36.637" v="3"/>
        <pc:sldMkLst>
          <pc:docMk/>
          <pc:sldMk cId="4280527486" sldId="408"/>
        </pc:sldMkLst>
      </pc:sldChg>
      <pc:sldChg chg="add">
        <pc:chgData name="Alves-Foss, Jim (jimaf@uidaho.edu)" userId="0ad79d20-0c0e-4450-b16f-ea034fd808f3" providerId="ADAL" clId="{285966E5-1D12-4530-826A-50B7B582219F}" dt="2021-06-03T23:06:36.637" v="3"/>
        <pc:sldMkLst>
          <pc:docMk/>
          <pc:sldMk cId="602551249" sldId="409"/>
        </pc:sldMkLst>
      </pc:sldChg>
      <pc:sldChg chg="add">
        <pc:chgData name="Alves-Foss, Jim (jimaf@uidaho.edu)" userId="0ad79d20-0c0e-4450-b16f-ea034fd808f3" providerId="ADAL" clId="{285966E5-1D12-4530-826A-50B7B582219F}" dt="2021-06-03T23:06:36.637" v="3"/>
        <pc:sldMkLst>
          <pc:docMk/>
          <pc:sldMk cId="415036861" sldId="410"/>
        </pc:sldMkLst>
      </pc:sldChg>
      <pc:sldChg chg="add">
        <pc:chgData name="Alves-Foss, Jim (jimaf@uidaho.edu)" userId="0ad79d20-0c0e-4450-b16f-ea034fd808f3" providerId="ADAL" clId="{285966E5-1D12-4530-826A-50B7B582219F}" dt="2021-06-03T23:06:36.637" v="3"/>
        <pc:sldMkLst>
          <pc:docMk/>
          <pc:sldMk cId="2047361754" sldId="411"/>
        </pc:sldMkLst>
      </pc:sldChg>
      <pc:sldChg chg="add">
        <pc:chgData name="Alves-Foss, Jim (jimaf@uidaho.edu)" userId="0ad79d20-0c0e-4450-b16f-ea034fd808f3" providerId="ADAL" clId="{285966E5-1D12-4530-826A-50B7B582219F}" dt="2021-06-03T23:06:36.637" v="3"/>
        <pc:sldMkLst>
          <pc:docMk/>
          <pc:sldMk cId="3938489508" sldId="412"/>
        </pc:sldMkLst>
      </pc:sldChg>
      <pc:sldChg chg="add">
        <pc:chgData name="Alves-Foss, Jim (jimaf@uidaho.edu)" userId="0ad79d20-0c0e-4450-b16f-ea034fd808f3" providerId="ADAL" clId="{285966E5-1D12-4530-826A-50B7B582219F}" dt="2021-06-03T23:06:36.637" v="3"/>
        <pc:sldMkLst>
          <pc:docMk/>
          <pc:sldMk cId="3496601277" sldId="413"/>
        </pc:sldMkLst>
      </pc:sldChg>
      <pc:sldChg chg="add">
        <pc:chgData name="Alves-Foss, Jim (jimaf@uidaho.edu)" userId="0ad79d20-0c0e-4450-b16f-ea034fd808f3" providerId="ADAL" clId="{285966E5-1D12-4530-826A-50B7B582219F}" dt="2021-06-03T23:06:36.637" v="3"/>
        <pc:sldMkLst>
          <pc:docMk/>
          <pc:sldMk cId="2488610970" sldId="414"/>
        </pc:sldMkLst>
      </pc:sldChg>
      <pc:sldChg chg="add">
        <pc:chgData name="Alves-Foss, Jim (jimaf@uidaho.edu)" userId="0ad79d20-0c0e-4450-b16f-ea034fd808f3" providerId="ADAL" clId="{285966E5-1D12-4530-826A-50B7B582219F}" dt="2021-06-03T23:06:36.637" v="3"/>
        <pc:sldMkLst>
          <pc:docMk/>
          <pc:sldMk cId="2590349347" sldId="415"/>
        </pc:sldMkLst>
      </pc:sldChg>
      <pc:sldChg chg="add">
        <pc:chgData name="Alves-Foss, Jim (jimaf@uidaho.edu)" userId="0ad79d20-0c0e-4450-b16f-ea034fd808f3" providerId="ADAL" clId="{285966E5-1D12-4530-826A-50B7B582219F}" dt="2021-06-03T23:06:36.637" v="3"/>
        <pc:sldMkLst>
          <pc:docMk/>
          <pc:sldMk cId="1762431827" sldId="416"/>
        </pc:sldMkLst>
      </pc:sldChg>
      <pc:sldChg chg="add">
        <pc:chgData name="Alves-Foss, Jim (jimaf@uidaho.edu)" userId="0ad79d20-0c0e-4450-b16f-ea034fd808f3" providerId="ADAL" clId="{285966E5-1D12-4530-826A-50B7B582219F}" dt="2021-06-03T23:06:36.637" v="3"/>
        <pc:sldMkLst>
          <pc:docMk/>
          <pc:sldMk cId="1467419662" sldId="417"/>
        </pc:sldMkLst>
      </pc:sldChg>
      <pc:sldChg chg="add">
        <pc:chgData name="Alves-Foss, Jim (jimaf@uidaho.edu)" userId="0ad79d20-0c0e-4450-b16f-ea034fd808f3" providerId="ADAL" clId="{285966E5-1D12-4530-826A-50B7B582219F}" dt="2021-06-03T23:06:36.637" v="3"/>
        <pc:sldMkLst>
          <pc:docMk/>
          <pc:sldMk cId="3064087305" sldId="418"/>
        </pc:sldMkLst>
      </pc:sldChg>
      <pc:sldChg chg="add">
        <pc:chgData name="Alves-Foss, Jim (jimaf@uidaho.edu)" userId="0ad79d20-0c0e-4450-b16f-ea034fd808f3" providerId="ADAL" clId="{285966E5-1D12-4530-826A-50B7B582219F}" dt="2021-06-03T23:06:36.637" v="3"/>
        <pc:sldMkLst>
          <pc:docMk/>
          <pc:sldMk cId="2014326636" sldId="419"/>
        </pc:sldMkLst>
      </pc:sldChg>
      <pc:sldChg chg="add">
        <pc:chgData name="Alves-Foss, Jim (jimaf@uidaho.edu)" userId="0ad79d20-0c0e-4450-b16f-ea034fd808f3" providerId="ADAL" clId="{285966E5-1D12-4530-826A-50B7B582219F}" dt="2021-06-03T23:06:36.637" v="3"/>
        <pc:sldMkLst>
          <pc:docMk/>
          <pc:sldMk cId="2806425061" sldId="420"/>
        </pc:sldMkLst>
      </pc:sldChg>
      <pc:sldChg chg="add">
        <pc:chgData name="Alves-Foss, Jim (jimaf@uidaho.edu)" userId="0ad79d20-0c0e-4450-b16f-ea034fd808f3" providerId="ADAL" clId="{285966E5-1D12-4530-826A-50B7B582219F}" dt="2021-06-03T23:06:36.637" v="3"/>
        <pc:sldMkLst>
          <pc:docMk/>
          <pc:sldMk cId="2866877898" sldId="421"/>
        </pc:sldMkLst>
      </pc:sldChg>
      <pc:sldChg chg="add">
        <pc:chgData name="Alves-Foss, Jim (jimaf@uidaho.edu)" userId="0ad79d20-0c0e-4450-b16f-ea034fd808f3" providerId="ADAL" clId="{285966E5-1D12-4530-826A-50B7B582219F}" dt="2021-06-03T23:06:36.637" v="3"/>
        <pc:sldMkLst>
          <pc:docMk/>
          <pc:sldMk cId="3606975744" sldId="422"/>
        </pc:sldMkLst>
      </pc:sldChg>
      <pc:sldChg chg="add">
        <pc:chgData name="Alves-Foss, Jim (jimaf@uidaho.edu)" userId="0ad79d20-0c0e-4450-b16f-ea034fd808f3" providerId="ADAL" clId="{285966E5-1D12-4530-826A-50B7B582219F}" dt="2021-06-03T23:06:36.637" v="3"/>
        <pc:sldMkLst>
          <pc:docMk/>
          <pc:sldMk cId="4269331529" sldId="423"/>
        </pc:sldMkLst>
      </pc:sldChg>
      <pc:sldChg chg="add">
        <pc:chgData name="Alves-Foss, Jim (jimaf@uidaho.edu)" userId="0ad79d20-0c0e-4450-b16f-ea034fd808f3" providerId="ADAL" clId="{285966E5-1D12-4530-826A-50B7B582219F}" dt="2021-06-03T23:06:36.637" v="3"/>
        <pc:sldMkLst>
          <pc:docMk/>
          <pc:sldMk cId="507084412" sldId="42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6/16/2021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45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0982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0485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8437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1560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15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11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5EE556-4E87-4953-896C-A7E8D00B5FA4}"/>
              </a:ext>
            </a:extLst>
          </p:cNvPr>
          <p:cNvSpPr>
            <a:spLocks noGrp="1" noChangeArrowheads="1"/>
          </p:cNvSpPr>
          <p:nvPr>
            <p:ph type="sldNum" sz="quarter" idx="5"/>
          </p:nvPr>
        </p:nvSpPr>
        <p:spPr>
          <a:ln/>
        </p:spPr>
        <p:txBody>
          <a:bodyPr/>
          <a:lstStyle/>
          <a:p>
            <a:fld id="{8C333A21-4031-4F4E-82D7-300D68A28720}" type="slidenum">
              <a:rPr lang="en-US" altLang="en-US"/>
              <a:pPr/>
              <a:t>9</a:t>
            </a:fld>
            <a:endParaRPr lang="en-US" altLang="en-US"/>
          </a:p>
        </p:txBody>
      </p:sp>
      <p:sp>
        <p:nvSpPr>
          <p:cNvPr id="104450" name="Rectangle 2">
            <a:extLst>
              <a:ext uri="{FF2B5EF4-FFF2-40B4-BE49-F238E27FC236}">
                <a16:creationId xmlns:a16="http://schemas.microsoft.com/office/drawing/2014/main" id="{0706BC70-237C-48D2-83C5-D8566F13131F}"/>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603E1B89-789B-445D-A791-9469BDA6E53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9F124A-48CC-470A-82D8-594CEE16F1ED}"/>
              </a:ext>
            </a:extLst>
          </p:cNvPr>
          <p:cNvSpPr>
            <a:spLocks noGrp="1" noChangeArrowheads="1"/>
          </p:cNvSpPr>
          <p:nvPr>
            <p:ph type="sldNum" sz="quarter" idx="5"/>
          </p:nvPr>
        </p:nvSpPr>
        <p:spPr>
          <a:ln/>
        </p:spPr>
        <p:txBody>
          <a:bodyPr/>
          <a:lstStyle/>
          <a:p>
            <a:fld id="{086787D0-51DE-4007-8B5B-F8134CC5A437}" type="slidenum">
              <a:rPr lang="en-US" altLang="en-US"/>
              <a:pPr/>
              <a:t>10</a:t>
            </a:fld>
            <a:endParaRPr lang="en-US" altLang="en-US"/>
          </a:p>
        </p:txBody>
      </p:sp>
      <p:sp>
        <p:nvSpPr>
          <p:cNvPr id="186370" name="Rectangle 2">
            <a:extLst>
              <a:ext uri="{FF2B5EF4-FFF2-40B4-BE49-F238E27FC236}">
                <a16:creationId xmlns:a16="http://schemas.microsoft.com/office/drawing/2014/main" id="{1A6C0CE6-30EF-4E54-9DAE-2355C96D08EE}"/>
              </a:ext>
            </a:extLst>
          </p:cNvPr>
          <p:cNvSpPr>
            <a:spLocks noGrp="1" noRot="1" noChangeAspect="1" noChangeArrowheads="1" noTextEdit="1"/>
          </p:cNvSpPr>
          <p:nvPr>
            <p:ph type="sldImg"/>
          </p:nvPr>
        </p:nvSpPr>
        <p:spPr>
          <a:ln/>
        </p:spPr>
      </p:sp>
      <p:sp>
        <p:nvSpPr>
          <p:cNvPr id="186371" name="Rectangle 3">
            <a:extLst>
              <a:ext uri="{FF2B5EF4-FFF2-40B4-BE49-F238E27FC236}">
                <a16:creationId xmlns:a16="http://schemas.microsoft.com/office/drawing/2014/main" id="{6CEFE442-0554-4FDE-B2C8-CB5848BA29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45C2EE-68E4-41EF-AA66-D2713588B140}"/>
              </a:ext>
            </a:extLst>
          </p:cNvPr>
          <p:cNvSpPr>
            <a:spLocks noGrp="1" noChangeArrowheads="1"/>
          </p:cNvSpPr>
          <p:nvPr>
            <p:ph type="sldNum" sz="quarter" idx="5"/>
          </p:nvPr>
        </p:nvSpPr>
        <p:spPr>
          <a:ln/>
        </p:spPr>
        <p:txBody>
          <a:bodyPr/>
          <a:lstStyle/>
          <a:p>
            <a:fld id="{5FE0456B-15A1-4D9F-A620-22F592252497}" type="slidenum">
              <a:rPr lang="en-US" altLang="en-US"/>
              <a:pPr/>
              <a:t>11</a:t>
            </a:fld>
            <a:endParaRPr lang="en-US" altLang="en-US"/>
          </a:p>
        </p:txBody>
      </p:sp>
      <p:sp>
        <p:nvSpPr>
          <p:cNvPr id="187394" name="Rectangle 2">
            <a:extLst>
              <a:ext uri="{FF2B5EF4-FFF2-40B4-BE49-F238E27FC236}">
                <a16:creationId xmlns:a16="http://schemas.microsoft.com/office/drawing/2014/main" id="{1F481B56-AC49-4DD5-9E2D-437B6159DDAD}"/>
              </a:ext>
            </a:extLst>
          </p:cNvPr>
          <p:cNvSpPr>
            <a:spLocks noGrp="1" noRot="1" noChangeAspect="1" noChangeArrowheads="1" noTextEdit="1"/>
          </p:cNvSpPr>
          <p:nvPr>
            <p:ph type="sldImg"/>
          </p:nvPr>
        </p:nvSpPr>
        <p:spPr>
          <a:ln/>
        </p:spPr>
      </p:sp>
      <p:sp>
        <p:nvSpPr>
          <p:cNvPr id="187395" name="Rectangle 3">
            <a:extLst>
              <a:ext uri="{FF2B5EF4-FFF2-40B4-BE49-F238E27FC236}">
                <a16:creationId xmlns:a16="http://schemas.microsoft.com/office/drawing/2014/main" id="{0015B087-57CA-4FFA-83C4-9F717DBE48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5B42DAA-9C71-4640-9342-BD515968E0DF}"/>
              </a:ext>
            </a:extLst>
          </p:cNvPr>
          <p:cNvSpPr>
            <a:spLocks noGrp="1" noChangeArrowheads="1"/>
          </p:cNvSpPr>
          <p:nvPr>
            <p:ph type="sldNum" sz="quarter" idx="5"/>
          </p:nvPr>
        </p:nvSpPr>
        <p:spPr>
          <a:ln/>
        </p:spPr>
        <p:txBody>
          <a:bodyPr/>
          <a:lstStyle/>
          <a:p>
            <a:fld id="{31F8FBE9-5FEB-4D03-9058-76B208199BB3}" type="slidenum">
              <a:rPr lang="en-US" altLang="en-US"/>
              <a:pPr/>
              <a:t>12</a:t>
            </a:fld>
            <a:endParaRPr lang="en-US" altLang="en-US"/>
          </a:p>
        </p:txBody>
      </p:sp>
      <p:sp>
        <p:nvSpPr>
          <p:cNvPr id="188418" name="Rectangle 2">
            <a:extLst>
              <a:ext uri="{FF2B5EF4-FFF2-40B4-BE49-F238E27FC236}">
                <a16:creationId xmlns:a16="http://schemas.microsoft.com/office/drawing/2014/main" id="{C33F33A5-2EED-44BF-B9BC-7F4493CCF7E1}"/>
              </a:ext>
            </a:extLst>
          </p:cNvPr>
          <p:cNvSpPr>
            <a:spLocks noGrp="1" noRot="1" noChangeAspect="1" noChangeArrowheads="1" noTextEdit="1"/>
          </p:cNvSpPr>
          <p:nvPr>
            <p:ph type="sldImg"/>
          </p:nvPr>
        </p:nvSpPr>
        <p:spPr>
          <a:ln/>
        </p:spPr>
      </p:sp>
      <p:sp>
        <p:nvSpPr>
          <p:cNvPr id="188419" name="Rectangle 3">
            <a:extLst>
              <a:ext uri="{FF2B5EF4-FFF2-40B4-BE49-F238E27FC236}">
                <a16:creationId xmlns:a16="http://schemas.microsoft.com/office/drawing/2014/main" id="{1B28192E-926D-40D5-98B4-821C554FAD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E656CF-A6CC-4A10-84AA-195285DF3166}"/>
              </a:ext>
            </a:extLst>
          </p:cNvPr>
          <p:cNvSpPr>
            <a:spLocks noGrp="1" noChangeArrowheads="1"/>
          </p:cNvSpPr>
          <p:nvPr>
            <p:ph type="sldNum" sz="quarter" idx="5"/>
          </p:nvPr>
        </p:nvSpPr>
        <p:spPr>
          <a:ln/>
        </p:spPr>
        <p:txBody>
          <a:bodyPr/>
          <a:lstStyle/>
          <a:p>
            <a:fld id="{C59B30B3-7FB1-4544-A251-3E15F77D4D81}" type="slidenum">
              <a:rPr lang="en-US" altLang="en-US"/>
              <a:pPr/>
              <a:t>13</a:t>
            </a:fld>
            <a:endParaRPr lang="en-US" altLang="en-US"/>
          </a:p>
        </p:txBody>
      </p:sp>
      <p:sp>
        <p:nvSpPr>
          <p:cNvPr id="189442" name="Rectangle 2">
            <a:extLst>
              <a:ext uri="{FF2B5EF4-FFF2-40B4-BE49-F238E27FC236}">
                <a16:creationId xmlns:a16="http://schemas.microsoft.com/office/drawing/2014/main" id="{FC4282F9-9CDF-4BC2-8768-F203FB809C8D}"/>
              </a:ext>
            </a:extLst>
          </p:cNvPr>
          <p:cNvSpPr>
            <a:spLocks noGrp="1" noRot="1" noChangeAspect="1" noChangeArrowheads="1" noTextEdit="1"/>
          </p:cNvSpPr>
          <p:nvPr>
            <p:ph type="sldImg"/>
          </p:nvPr>
        </p:nvSpPr>
        <p:spPr>
          <a:ln/>
        </p:spPr>
      </p:sp>
      <p:sp>
        <p:nvSpPr>
          <p:cNvPr id="189443" name="Rectangle 3">
            <a:extLst>
              <a:ext uri="{FF2B5EF4-FFF2-40B4-BE49-F238E27FC236}">
                <a16:creationId xmlns:a16="http://schemas.microsoft.com/office/drawing/2014/main" id="{9DB1F28F-9B67-4749-9DF5-AD3C7F7DA4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2252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869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914400" y="944563"/>
            <a:ext cx="7646051" cy="32818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5800"/>
          </a:xfrm>
          <a:prstGeom prst="rect">
            <a:avLst/>
          </a:prstGeom>
        </p:spPr>
        <p:txBody>
          <a:bodyPr/>
          <a:lstStyle>
            <a:lvl1pPr>
              <a:defRPr/>
            </a:lvl1pPr>
          </a:lstStyle>
          <a:p>
            <a:r>
              <a:rPr lang="en-US"/>
              <a:t>Click to edit Master title style</a:t>
            </a:r>
          </a:p>
        </p:txBody>
      </p:sp>
      <p:sp>
        <p:nvSpPr>
          <p:cNvPr id="3" name="Content Placeholder 2"/>
          <p:cNvSpPr>
            <a:spLocks noGrp="1"/>
          </p:cNvSpPr>
          <p:nvPr>
            <p:ph idx="1"/>
          </p:nvPr>
        </p:nvSpPr>
        <p:spPr>
          <a:xfrm>
            <a:off x="628650" y="1033397"/>
            <a:ext cx="7886700" cy="3599325"/>
          </a:xfrm>
          <a:prstGeom prst="rect">
            <a:avLst/>
          </a:prstGeom>
        </p:spPr>
        <p:txBody>
          <a:bodyPr/>
          <a:lstStyle>
            <a:lvl1pPr>
              <a:defRPr sz="2100"/>
            </a:lvl1pPr>
            <a:lvl2pPr>
              <a:defRPr sz="1800"/>
            </a:lvl2pPr>
            <a:lvl3pPr>
              <a:defRPr sz="135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25"/>
            </a:lvl1pPr>
          </a:lstStyle>
          <a:p>
            <a:pPr>
              <a:defRPr/>
            </a:pPr>
            <a:fld id="{A722859C-89A0-4C1D-B3B9-DD0F9998A67A}" type="slidenum">
              <a:rPr lang="en-US" smtClean="0"/>
              <a:pPr>
                <a:defRPr/>
              </a:pPr>
              <a:t>‹#›</a:t>
            </a:fld>
            <a:endParaRPr lang="en-US"/>
          </a:p>
        </p:txBody>
      </p:sp>
    </p:spTree>
    <p:custDataLst>
      <p:tags r:id="rId1"/>
    </p:custDataLst>
    <p:extLst>
      <p:ext uri="{BB962C8B-B14F-4D97-AF65-F5344CB8AC3E}">
        <p14:creationId xmlns:p14="http://schemas.microsoft.com/office/powerpoint/2010/main" val="140673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6858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a:p>
        </p:txBody>
      </p:sp>
    </p:spTree>
    <p:custDataLst>
      <p:tags r:id="rId1"/>
    </p:custDataLst>
    <p:extLst>
      <p:ext uri="{BB962C8B-B14F-4D97-AF65-F5344CB8AC3E}">
        <p14:creationId xmlns:p14="http://schemas.microsoft.com/office/powerpoint/2010/main" val="359685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864066" y="347174"/>
            <a:ext cx="7651284" cy="4010907"/>
          </a:xfrm>
        </p:spPr>
        <p:txBody>
          <a:bodyPr anchor="t"/>
          <a:lstStyle>
            <a:lvl1pPr algn="ctr">
              <a:defRPr sz="1200"/>
            </a:lvl1pPr>
          </a:lstStyle>
          <a:p>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a:xfrm>
            <a:off x="8020050" y="6329363"/>
            <a:ext cx="4953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9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150487"/>
            <a:ext cx="5200650" cy="907256"/>
          </a:xfrm>
          <a:prstGeom prst="rect">
            <a:avLst/>
          </a:prstGeom>
        </p:spPr>
      </p:pic>
    </p:spTree>
    <p:custDataLst>
      <p:tags r:id="rId1"/>
    </p:custDataLst>
    <p:extLst>
      <p:ext uri="{BB962C8B-B14F-4D97-AF65-F5344CB8AC3E}">
        <p14:creationId xmlns:p14="http://schemas.microsoft.com/office/powerpoint/2010/main" val="2690118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4.xml"/><Relationship Id="rId7" Type="http://schemas.openxmlformats.org/officeDocument/2006/relationships/tags" Target="../tags/tag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hyperlink" Target="https://creativecommons.org/licenses/by-nc-sa/4.0/" TargetMode="External"/><Relationship Id="rId4" Type="http://schemas.openxmlformats.org/officeDocument/2006/relationships/slideLayout" Target="../slideLayouts/slideLayout5.xml"/><Relationship Id="rId9"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73" y="3869273"/>
            <a:ext cx="3742256" cy="1871128"/>
          </a:xfrm>
          <a:prstGeom prst="rect">
            <a:avLst/>
          </a:prstGeom>
        </p:spPr>
      </p:pic>
      <p:sp>
        <p:nvSpPr>
          <p:cNvPr id="2" name="Rectangle 1"/>
          <p:cNvSpPr/>
          <p:nvPr/>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972000" y="928800"/>
            <a:ext cx="7588450" cy="3319200"/>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56881"/>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p:nvPicPr>
        <p:blipFill>
          <a:blip r:embed="rId8"/>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205932"/>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9266" y="4013390"/>
            <a:ext cx="2882086" cy="1441043"/>
          </a:xfrm>
          <a:prstGeom prst="rect">
            <a:avLst/>
          </a:prstGeom>
        </p:spPr>
      </p:pic>
      <p:sp>
        <p:nvSpPr>
          <p:cNvPr id="2" name="TextBox 1">
            <a:extLst>
              <a:ext uri="{FF2B5EF4-FFF2-40B4-BE49-F238E27FC236}">
                <a16:creationId xmlns:a16="http://schemas.microsoft.com/office/drawing/2014/main" id="{0941004A-AE3D-469F-B149-2CAFD63E8F86}"/>
              </a:ext>
            </a:extLst>
          </p:cNvPr>
          <p:cNvSpPr txBox="1"/>
          <p:nvPr userDrawn="1"/>
        </p:nvSpPr>
        <p:spPr>
          <a:xfrm>
            <a:off x="926984" y="4503079"/>
            <a:ext cx="6581164" cy="430887"/>
          </a:xfrm>
          <a:prstGeom prst="rect">
            <a:avLst/>
          </a:prstGeom>
        </p:spPr>
        <p:txBody>
          <a:bodyPr wrap="square" rtlCol="0">
            <a:spAutoFit/>
          </a:bodyPr>
          <a:lstStyle/>
          <a:p>
            <a:pPr algn="ctr"/>
            <a:r>
              <a:rPr lang="en-US" sz="1100" dirty="0">
                <a:solidFill>
                  <a:schemeClr val="tx1"/>
                </a:solidFill>
                <a:latin typeface="+mn-lt"/>
                <a:cs typeface="Arial" panose="020B0604020202020204" pitchFamily="34" charset="0"/>
              </a:rPr>
              <a:t>©2021 by Dr.  Jim Alves-Foss and Dr. Jia Song. This document is licensed with a </a:t>
            </a:r>
          </a:p>
          <a:p>
            <a:pPr algn="ctr"/>
            <a:r>
              <a:rPr lang="en-US" sz="1100" dirty="0">
                <a:solidFill>
                  <a:schemeClr val="tx1"/>
                </a:solidFill>
                <a:latin typeface="+mn-lt"/>
                <a:cs typeface="Arial" panose="020B0604020202020204" pitchFamily="34" charset="0"/>
                <a:hlinkClick r:id="rId10"/>
              </a:rPr>
              <a:t>Creative Commons Attribution-Non-Commercial-Share Alike 4.0 International License (CC BY-NC-SA 4.0)</a:t>
            </a:r>
            <a:endParaRPr lang="en-US" sz="1100" dirty="0">
              <a:solidFill>
                <a:schemeClr val="tx1"/>
              </a:solidFill>
              <a:latin typeface="+mn-lt"/>
              <a:cs typeface="Arial" panose="020B0604020202020204" pitchFamily="34" charset="0"/>
            </a:endParaRPr>
          </a:p>
        </p:txBody>
      </p:sp>
    </p:spTree>
    <p:custDataLst>
      <p:tags r:id="rId7"/>
    </p:custDataLst>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8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8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6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4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31.xml.rels><?xml version="1.0" encoding="UTF-8" standalone="yes"?>
<Relationships xmlns="http://schemas.openxmlformats.org/package/2006/relationships"><Relationship Id="rId3" Type="http://schemas.openxmlformats.org/officeDocument/2006/relationships/hyperlink" Target="https://www.cisecurity.org/cis-benchmarks/" TargetMode="Externa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3.xml.rels><?xml version="1.0" encoding="UTF-8" standalone="yes"?>
<Relationships xmlns="http://schemas.openxmlformats.org/package/2006/relationships"><Relationship Id="rId3" Type="http://schemas.openxmlformats.org/officeDocument/2006/relationships/hyperlink" Target="https://www.cisecurity.org/cis-benchmarks/" TargetMode="Externa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windows/security/threat-protection/protect-high-value-assets-by-controlling-the-health-of-windows-10-based-devices" TargetMode="External"/><Relationship Id="rId2" Type="http://schemas.openxmlformats.org/officeDocument/2006/relationships/slideLayout" Target="../slideLayouts/slideLayout3.xml"/><Relationship Id="rId1" Type="http://schemas.openxmlformats.org/officeDocument/2006/relationships/tags" Target="../tags/tag45.xml"/><Relationship Id="rId4" Type="http://schemas.openxmlformats.org/officeDocument/2006/relationships/hyperlink" Target="https://www.cisecurity.org/cis-benchmarks/"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www.csoonline.com/article/3588156/from-pranks-to-apts-how-remote-access-trojans-became-a-major-security-threat.html" TargetMode="External"/><Relationship Id="rId3" Type="http://schemas.openxmlformats.org/officeDocument/2006/relationships/hyperlink" Target="https://www.csoonline.com/article/3406446/what-is-a-computer-virus-how-they-spread-and-5-signs-youve-been-infected.html" TargetMode="External"/><Relationship Id="rId7" Type="http://schemas.openxmlformats.org/officeDocument/2006/relationships/hyperlink" Target="https://www.csoonline.com/article/3403381/what-is-a-trojan-horse-how-this-tricky-malware-works.html" TargetMode="External"/><Relationship Id="rId2" Type="http://schemas.openxmlformats.org/officeDocument/2006/relationships/slideLayout" Target="../slideLayouts/slideLayout3.xml"/><Relationship Id="rId1" Type="http://schemas.openxmlformats.org/officeDocument/2006/relationships/tags" Target="../tags/tag46.xml"/><Relationship Id="rId6" Type="http://schemas.openxmlformats.org/officeDocument/2006/relationships/hyperlink" Target="http://www.infoworld.com/t/malware/exorcizing-the-ghost-slammer-492" TargetMode="External"/><Relationship Id="rId5" Type="http://schemas.openxmlformats.org/officeDocument/2006/relationships/hyperlink" Target="http://en.wikipedia.org/wiki/ILOVEYOU" TargetMode="External"/><Relationship Id="rId10" Type="http://schemas.openxmlformats.org/officeDocument/2006/relationships/hyperlink" Target="https://www.csoonline.com/article/3240364/hacking/what-is-a-botnet-and-why-they-arent-going-away-anytime-soon.html" TargetMode="External"/><Relationship Id="rId4" Type="http://schemas.openxmlformats.org/officeDocument/2006/relationships/hyperlink" Target="https://www.csoonline.com/article/3429569/what-is-a-computer-worm-how-this-self-spreading-malware-wreaks-havoc.html" TargetMode="External"/><Relationship Id="rId9" Type="http://schemas.openxmlformats.org/officeDocument/2006/relationships/hyperlink" Target="http://www.infoworld.com/d/security/malware-and-hackers-increasingly-targeting-macs-780"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hyperlink" Target="https://www.csoonline.com/article/3236183/ransomware/what-is-ransomware-how-it-works-and-how-to-remove-it.html" TargetMode="External"/><Relationship Id="rId7" Type="http://schemas.openxmlformats.org/officeDocument/2006/relationships/hyperlink" Target="https://www.csoonline.com/article/3384100/what-is-spyware-how-it-works-and-how-to-prevent-it.html" TargetMode="External"/><Relationship Id="rId2" Type="http://schemas.openxmlformats.org/officeDocument/2006/relationships/slideLayout" Target="../slideLayouts/slideLayout3.xml"/><Relationship Id="rId1" Type="http://schemas.openxmlformats.org/officeDocument/2006/relationships/tags" Target="../tags/tag47.xml"/><Relationship Id="rId6" Type="http://schemas.openxmlformats.org/officeDocument/2006/relationships/hyperlink" Target="https://www.csoonline.com/article/3373647/what-is-malvertising-and-how-you-can-protect-against-it.html" TargetMode="External"/><Relationship Id="rId5" Type="http://schemas.openxmlformats.org/officeDocument/2006/relationships/hyperlink" Target="https://www.csoonline.com/article/3406422/what-is-adware-how-it-works-and-how-to-protect-against-it.html" TargetMode="External"/><Relationship Id="rId4" Type="http://schemas.openxmlformats.org/officeDocument/2006/relationships/hyperlink" Target="https://www.csoonline.com/article/3227046/malware/what-is-a-fileless-attack-how-hackers-invade-systems-without-installing-software.html"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3" Type="http://schemas.openxmlformats.org/officeDocument/2006/relationships/hyperlink" Target="https://inst.eecs.berkeley.edu/~cs161/fa08/papers/stack_smashing.pdf" TargetMode="Externa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hyperlink" Target="https://nmap.org/download.html" TargetMode="Externa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45.xml.rels><?xml version="1.0" encoding="UTF-8" standalone="yes"?>
<Relationships xmlns="http://schemas.openxmlformats.org/package/2006/relationships"><Relationship Id="rId3" Type="http://schemas.openxmlformats.org/officeDocument/2006/relationships/hyperlink" Target="http://www.openvas.org/" TargetMode="Externa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hyperlink" Target="https://www.metasploit.com/"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windows/security/threat-protection/security-policy-settings/security-policy-settings" TargetMode="Externa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5259" y="1711614"/>
            <a:ext cx="8538741" cy="1170886"/>
          </a:xfrm>
        </p:spPr>
        <p:txBody>
          <a:bodyPr/>
          <a:lstStyle/>
          <a:p>
            <a:r>
              <a:rPr lang="en-US" dirty="0"/>
              <a:t>CYB 110</a:t>
            </a:r>
            <a:br>
              <a:rPr lang="en-US" dirty="0"/>
            </a:br>
            <a:r>
              <a:rPr lang="en-US" dirty="0"/>
              <a:t>Cybersecurity and privacy</a:t>
            </a:r>
            <a:br>
              <a:rPr lang="en-US" dirty="0"/>
            </a:br>
            <a:r>
              <a:rPr lang="en-US" dirty="0">
                <a:solidFill>
                  <a:schemeClr val="accent4">
                    <a:lumMod val="60000"/>
                    <a:lumOff val="40000"/>
                  </a:schemeClr>
                </a:solidFill>
              </a:rPr>
              <a:t>module 11 – OS security</a:t>
            </a:r>
            <a:br>
              <a:rPr lang="en-US" dirty="0"/>
            </a:br>
            <a:br>
              <a:rPr lang="en-US" dirty="0"/>
            </a:br>
            <a:r>
              <a:rPr lang="en-US" sz="2000" dirty="0"/>
              <a:t>Jim Alves-Foss and Jia Song</a:t>
            </a:r>
            <a:endParaRPr lang="en-US" dirty="0"/>
          </a:p>
        </p:txBody>
      </p:sp>
    </p:spTree>
    <p:custDataLst>
      <p:tags r:id="rId1"/>
    </p:custDataLst>
    <p:extLst>
      <p:ext uri="{BB962C8B-B14F-4D97-AF65-F5344CB8AC3E}">
        <p14:creationId xmlns:p14="http://schemas.microsoft.com/office/powerpoint/2010/main" val="3558998047"/>
      </p:ext>
    </p:extLst>
  </p:cSld>
  <p:clrMapOvr>
    <a:masterClrMapping/>
  </p:clrMapOvr>
  <mc:AlternateContent xmlns:mc="http://schemas.openxmlformats.org/markup-compatibility/2006" xmlns:p14="http://schemas.microsoft.com/office/powerpoint/2010/main">
    <mc:Choice Requires="p14">
      <p:transition spd="slow" p14:dur="2000" advTm="12391"/>
    </mc:Choice>
    <mc:Fallback xmlns="">
      <p:transition spd="slow" advTm="123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2291003-D6A4-4452-B0E7-FE8E7DECE16C}"/>
              </a:ext>
            </a:extLst>
          </p:cNvPr>
          <p:cNvSpPr>
            <a:spLocks noGrp="1" noChangeArrowheads="1"/>
          </p:cNvSpPr>
          <p:nvPr>
            <p:ph type="title"/>
          </p:nvPr>
        </p:nvSpPr>
        <p:spPr>
          <a:xfrm>
            <a:off x="628650" y="273844"/>
            <a:ext cx="7886700" cy="685800"/>
          </a:xfrm>
        </p:spPr>
        <p:txBody>
          <a:bodyPr/>
          <a:lstStyle/>
          <a:p>
            <a:r>
              <a:rPr lang="en-US" altLang="en-US"/>
              <a:t>Features of Trusted OS	</a:t>
            </a:r>
          </a:p>
        </p:txBody>
      </p:sp>
      <p:sp>
        <p:nvSpPr>
          <p:cNvPr id="105475" name="Rectangle 3">
            <a:extLst>
              <a:ext uri="{FF2B5EF4-FFF2-40B4-BE49-F238E27FC236}">
                <a16:creationId xmlns:a16="http://schemas.microsoft.com/office/drawing/2014/main" id="{D6A05834-2091-4662-98E9-2E8D137991EA}"/>
              </a:ext>
            </a:extLst>
          </p:cNvPr>
          <p:cNvSpPr>
            <a:spLocks noGrp="1" noChangeArrowheads="1"/>
          </p:cNvSpPr>
          <p:nvPr>
            <p:ph idx="1"/>
          </p:nvPr>
        </p:nvSpPr>
        <p:spPr>
          <a:xfrm>
            <a:off x="886120" y="1033463"/>
            <a:ext cx="7629230" cy="3598862"/>
          </a:xfrm>
        </p:spPr>
        <p:txBody>
          <a:bodyPr/>
          <a:lstStyle/>
          <a:p>
            <a:r>
              <a:rPr lang="en-US" altLang="en-US" dirty="0"/>
              <a:t>Identification and Authentication</a:t>
            </a:r>
          </a:p>
          <a:p>
            <a:r>
              <a:rPr lang="en-US" altLang="en-US" dirty="0"/>
              <a:t>Mandatory Access Control (MAC)</a:t>
            </a:r>
          </a:p>
          <a:p>
            <a:r>
              <a:rPr lang="en-US" altLang="en-US" dirty="0"/>
              <a:t>Object Reuse Protection</a:t>
            </a:r>
          </a:p>
          <a:p>
            <a:r>
              <a:rPr lang="en-US" altLang="en-US" dirty="0"/>
              <a:t>Complete Mediation</a:t>
            </a:r>
          </a:p>
          <a:p>
            <a:r>
              <a:rPr lang="en-US" altLang="en-US" dirty="0"/>
              <a:t>Trusted Path</a:t>
            </a:r>
          </a:p>
          <a:p>
            <a:r>
              <a:rPr lang="en-US" altLang="en-US" dirty="0"/>
              <a:t>Accountability and Audit</a:t>
            </a:r>
          </a:p>
          <a:p>
            <a:r>
              <a:rPr lang="en-US" altLang="en-US" dirty="0"/>
              <a:t>Audit Log Reduction</a:t>
            </a:r>
          </a:p>
          <a:p>
            <a:r>
              <a:rPr lang="en-US" altLang="en-US" dirty="0"/>
              <a:t>Intrusion Detection</a:t>
            </a:r>
          </a:p>
        </p:txBody>
      </p:sp>
      <p:sp>
        <p:nvSpPr>
          <p:cNvPr id="5" name="Footer Placeholder 4">
            <a:extLst>
              <a:ext uri="{FF2B5EF4-FFF2-40B4-BE49-F238E27FC236}">
                <a16:creationId xmlns:a16="http://schemas.microsoft.com/office/drawing/2014/main" id="{C876A732-EF32-417C-BB0D-8B9DB4F0F274}"/>
              </a:ext>
            </a:extLst>
          </p:cNvPr>
          <p:cNvSpPr>
            <a:spLocks noGrp="1"/>
          </p:cNvSpPr>
          <p:nvPr>
            <p:ph type="ftr" sz="quarter" idx="4294967295"/>
          </p:nvPr>
        </p:nvSpPr>
        <p:spPr bwMode="auto">
          <a:xfrm>
            <a:off x="0" y="62484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0" fontAlgn="base" hangingPunct="0">
              <a:spcBef>
                <a:spcPct val="50000"/>
              </a:spcBef>
              <a:spcAft>
                <a:spcPct val="0"/>
              </a:spcAft>
              <a:defRPr sz="14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lang="en-US" altLang="en-US"/>
              <a:t>Copyright © 2005 Jim Alves-Foss, All rights reserved</a:t>
            </a:r>
          </a:p>
        </p:txBody>
      </p:sp>
      <p:sp>
        <p:nvSpPr>
          <p:cNvPr id="6" name="Slide Number Placeholder 5">
            <a:extLst>
              <a:ext uri="{FF2B5EF4-FFF2-40B4-BE49-F238E27FC236}">
                <a16:creationId xmlns:a16="http://schemas.microsoft.com/office/drawing/2014/main" id="{5F161C5A-2D88-452B-B73A-70D7C4483EF6}"/>
              </a:ext>
            </a:extLst>
          </p:cNvPr>
          <p:cNvSpPr>
            <a:spLocks noGrp="1"/>
          </p:cNvSpPr>
          <p:nvPr>
            <p:ph type="sldNum" sz="quarter" idx="4294967295"/>
          </p:nvPr>
        </p:nvSpPr>
        <p:spPr bwMode="auto">
          <a:xfrm>
            <a:off x="70104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fld id="{671E6647-6917-40BA-B834-0BD26E9B855B}" type="slidenum">
              <a:rPr lang="en-US" altLang="en-US" smtClean="0"/>
              <a:pPr/>
              <a:t>10</a:t>
            </a:fld>
            <a:endParaRPr lang="en-US"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831BA5C-B300-428B-BD9B-A27DF40F8230}"/>
              </a:ext>
            </a:extLst>
          </p:cNvPr>
          <p:cNvSpPr>
            <a:spLocks noGrp="1"/>
          </p:cNvSpPr>
          <p:nvPr>
            <p:ph type="ftr" sz="quarter" idx="11"/>
          </p:nvPr>
        </p:nvSpPr>
        <p:spPr bwMode="auto">
          <a:xfrm>
            <a:off x="2514600" y="62484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0" fontAlgn="base" hangingPunct="0">
              <a:spcBef>
                <a:spcPct val="50000"/>
              </a:spcBef>
              <a:spcAft>
                <a:spcPct val="0"/>
              </a:spcAft>
              <a:defRPr sz="14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lang="en-US" altLang="en-US"/>
              <a:t>Copyright © 2005 Jim Alves-Foss, All rights reserved</a:t>
            </a:r>
          </a:p>
        </p:txBody>
      </p:sp>
      <p:sp>
        <p:nvSpPr>
          <p:cNvPr id="6" name="Slide Number Placeholder 5">
            <a:extLst>
              <a:ext uri="{FF2B5EF4-FFF2-40B4-BE49-F238E27FC236}">
                <a16:creationId xmlns:a16="http://schemas.microsoft.com/office/drawing/2014/main" id="{F8955EBD-E14E-4C53-B147-917BC77FD54E}"/>
              </a:ext>
            </a:extLst>
          </p:cNvPr>
          <p:cNvSpPr>
            <a:spLocks noGrp="1"/>
          </p:cNvSpPr>
          <p:nvPr>
            <p:ph type="sldNum" sz="quarter" idx="12"/>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fld id="{671E6647-6917-40BA-B834-0BD26E9B855B}" type="slidenum">
              <a:rPr lang="en-US" altLang="en-US" smtClean="0"/>
              <a:pPr/>
              <a:t>11</a:t>
            </a:fld>
            <a:endParaRPr lang="en-US" altLang="en-US"/>
          </a:p>
        </p:txBody>
      </p:sp>
      <p:sp>
        <p:nvSpPr>
          <p:cNvPr id="106498" name="Rectangle 2">
            <a:extLst>
              <a:ext uri="{FF2B5EF4-FFF2-40B4-BE49-F238E27FC236}">
                <a16:creationId xmlns:a16="http://schemas.microsoft.com/office/drawing/2014/main" id="{B30EA8D6-A9E9-4719-BB5D-189EF8D663EE}"/>
              </a:ext>
            </a:extLst>
          </p:cNvPr>
          <p:cNvSpPr>
            <a:spLocks noGrp="1" noChangeArrowheads="1"/>
          </p:cNvSpPr>
          <p:nvPr>
            <p:ph type="title"/>
          </p:nvPr>
        </p:nvSpPr>
        <p:spPr/>
        <p:txBody>
          <a:bodyPr/>
          <a:lstStyle/>
          <a:p>
            <a:r>
              <a:rPr lang="en-US" altLang="en-US" sz="2850"/>
              <a:t>Trusted OS Design</a:t>
            </a:r>
            <a:br>
              <a:rPr lang="en-US" altLang="en-US" sz="2850"/>
            </a:br>
            <a:r>
              <a:rPr lang="en-US" altLang="en-US" sz="2850"/>
              <a:t>	</a:t>
            </a:r>
          </a:p>
        </p:txBody>
      </p:sp>
      <p:sp>
        <p:nvSpPr>
          <p:cNvPr id="106499" name="Rectangle 3">
            <a:extLst>
              <a:ext uri="{FF2B5EF4-FFF2-40B4-BE49-F238E27FC236}">
                <a16:creationId xmlns:a16="http://schemas.microsoft.com/office/drawing/2014/main" id="{37458628-C546-4D85-9072-47DE8878A9F4}"/>
              </a:ext>
            </a:extLst>
          </p:cNvPr>
          <p:cNvSpPr>
            <a:spLocks noGrp="1" noChangeArrowheads="1"/>
          </p:cNvSpPr>
          <p:nvPr>
            <p:ph type="body" idx="1"/>
          </p:nvPr>
        </p:nvSpPr>
        <p:spPr/>
        <p:txBody>
          <a:bodyPr/>
          <a:lstStyle/>
          <a:p>
            <a:r>
              <a:rPr lang="en-US" altLang="en-US"/>
              <a:t>Kernelized Design</a:t>
            </a:r>
          </a:p>
          <a:p>
            <a:pPr lvl="1"/>
            <a:r>
              <a:rPr lang="en-US" altLang="en-US"/>
              <a:t>Coverage</a:t>
            </a:r>
          </a:p>
          <a:p>
            <a:pPr lvl="1"/>
            <a:r>
              <a:rPr lang="en-US" altLang="en-US"/>
              <a:t>Separation</a:t>
            </a:r>
          </a:p>
          <a:p>
            <a:pPr lvl="1"/>
            <a:r>
              <a:rPr lang="en-US" altLang="en-US"/>
              <a:t>Unity</a:t>
            </a:r>
          </a:p>
          <a:p>
            <a:pPr lvl="1"/>
            <a:r>
              <a:rPr lang="en-US" altLang="en-US"/>
              <a:t>Modifiability</a:t>
            </a:r>
          </a:p>
          <a:p>
            <a:pPr lvl="1"/>
            <a:r>
              <a:rPr lang="en-US" altLang="en-US"/>
              <a:t>Compactness</a:t>
            </a:r>
          </a:p>
          <a:p>
            <a:pPr lvl="1"/>
            <a:r>
              <a:rPr lang="en-US" altLang="en-US"/>
              <a:t>Verifiability</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3A29D30-4DD7-47C8-9BD3-6B197A5BBD79}"/>
              </a:ext>
            </a:extLst>
          </p:cNvPr>
          <p:cNvSpPr>
            <a:spLocks noGrp="1"/>
          </p:cNvSpPr>
          <p:nvPr>
            <p:ph type="ftr" sz="quarter" idx="11"/>
          </p:nvPr>
        </p:nvSpPr>
        <p:spPr bwMode="auto">
          <a:xfrm>
            <a:off x="2514600" y="62484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0" fontAlgn="base" hangingPunct="0">
              <a:spcBef>
                <a:spcPct val="50000"/>
              </a:spcBef>
              <a:spcAft>
                <a:spcPct val="0"/>
              </a:spcAft>
              <a:defRPr sz="14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lang="en-US" altLang="en-US"/>
              <a:t>Copyright © 2005 Jim Alves-Foss, All rights reserved</a:t>
            </a:r>
          </a:p>
        </p:txBody>
      </p:sp>
      <p:sp>
        <p:nvSpPr>
          <p:cNvPr id="6" name="Slide Number Placeholder 5">
            <a:extLst>
              <a:ext uri="{FF2B5EF4-FFF2-40B4-BE49-F238E27FC236}">
                <a16:creationId xmlns:a16="http://schemas.microsoft.com/office/drawing/2014/main" id="{D3941B6F-6C1D-4F19-BA7B-6629643BE3A1}"/>
              </a:ext>
            </a:extLst>
          </p:cNvPr>
          <p:cNvSpPr>
            <a:spLocks noGrp="1"/>
          </p:cNvSpPr>
          <p:nvPr>
            <p:ph type="sldNum" sz="quarter" idx="12"/>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fld id="{671E6647-6917-40BA-B834-0BD26E9B855B}" type="slidenum">
              <a:rPr lang="en-US" altLang="en-US" smtClean="0"/>
              <a:pPr/>
              <a:t>12</a:t>
            </a:fld>
            <a:endParaRPr lang="en-US" altLang="en-US"/>
          </a:p>
        </p:txBody>
      </p:sp>
      <p:sp>
        <p:nvSpPr>
          <p:cNvPr id="107522" name="Rectangle 2">
            <a:extLst>
              <a:ext uri="{FF2B5EF4-FFF2-40B4-BE49-F238E27FC236}">
                <a16:creationId xmlns:a16="http://schemas.microsoft.com/office/drawing/2014/main" id="{AF66230D-D93D-4ABB-80D6-2658C4FD119F}"/>
              </a:ext>
            </a:extLst>
          </p:cNvPr>
          <p:cNvSpPr>
            <a:spLocks noGrp="1" noChangeArrowheads="1"/>
          </p:cNvSpPr>
          <p:nvPr>
            <p:ph type="title"/>
          </p:nvPr>
        </p:nvSpPr>
        <p:spPr/>
        <p:txBody>
          <a:bodyPr/>
          <a:lstStyle/>
          <a:p>
            <a:r>
              <a:rPr lang="en-US" altLang="en-US"/>
              <a:t>Trusted OS Design</a:t>
            </a:r>
          </a:p>
        </p:txBody>
      </p:sp>
      <p:sp>
        <p:nvSpPr>
          <p:cNvPr id="107523" name="Rectangle 3">
            <a:extLst>
              <a:ext uri="{FF2B5EF4-FFF2-40B4-BE49-F238E27FC236}">
                <a16:creationId xmlns:a16="http://schemas.microsoft.com/office/drawing/2014/main" id="{9C044677-CB57-42EF-AFB9-2726512A6F06}"/>
              </a:ext>
            </a:extLst>
          </p:cNvPr>
          <p:cNvSpPr>
            <a:spLocks noGrp="1" noChangeArrowheads="1"/>
          </p:cNvSpPr>
          <p:nvPr>
            <p:ph type="body" idx="1"/>
          </p:nvPr>
        </p:nvSpPr>
        <p:spPr/>
        <p:txBody>
          <a:bodyPr/>
          <a:lstStyle/>
          <a:p>
            <a:r>
              <a:rPr lang="en-US" altLang="en-US"/>
              <a:t>Reference Monitor (it is NEAT)</a:t>
            </a:r>
          </a:p>
          <a:p>
            <a:pPr lvl="1"/>
            <a:r>
              <a:rPr lang="en-US" altLang="en-US"/>
              <a:t>Non-bypassable</a:t>
            </a:r>
          </a:p>
          <a:p>
            <a:pPr lvl="1"/>
            <a:r>
              <a:rPr lang="en-US" altLang="en-US"/>
              <a:t>Evaluatable</a:t>
            </a:r>
          </a:p>
          <a:p>
            <a:pPr lvl="1"/>
            <a:r>
              <a:rPr lang="en-US" altLang="en-US"/>
              <a:t>Always Invoked</a:t>
            </a:r>
          </a:p>
          <a:p>
            <a:pPr lvl="1"/>
            <a:r>
              <a:rPr lang="en-US" altLang="en-US"/>
              <a:t>Tamperproof</a:t>
            </a:r>
          </a:p>
          <a:p>
            <a:r>
              <a:rPr lang="en-US" altLang="en-US"/>
              <a:t>Trusted Computing Base</a:t>
            </a:r>
          </a:p>
          <a:p>
            <a:pPr lvl="1"/>
            <a:r>
              <a:rPr lang="en-US" altLang="en-US"/>
              <a:t>The collection of system components necessary to enforce the security policy</a:t>
            </a:r>
          </a:p>
          <a:p>
            <a:pPr lvl="2"/>
            <a:r>
              <a:rPr lang="en-US" altLang="en-US"/>
              <a:t>the larger this is, the harder it is to evaluate</a:t>
            </a:r>
          </a:p>
          <a:p>
            <a:pPr lvl="1"/>
            <a:endParaRPr lang="en-US"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7ACF0D4-C232-4791-BE71-BE8A076579EA}"/>
              </a:ext>
            </a:extLst>
          </p:cNvPr>
          <p:cNvSpPr>
            <a:spLocks noGrp="1"/>
          </p:cNvSpPr>
          <p:nvPr>
            <p:ph type="ftr" sz="quarter" idx="11"/>
          </p:nvPr>
        </p:nvSpPr>
        <p:spPr bwMode="auto">
          <a:xfrm>
            <a:off x="2514600" y="62484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0" fontAlgn="base" hangingPunct="0">
              <a:spcBef>
                <a:spcPct val="50000"/>
              </a:spcBef>
              <a:spcAft>
                <a:spcPct val="0"/>
              </a:spcAft>
              <a:defRPr sz="14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lang="en-US" altLang="en-US"/>
              <a:t>Copyright © 2005 Jim Alves-Foss, All rights reserved</a:t>
            </a:r>
          </a:p>
        </p:txBody>
      </p:sp>
      <p:sp>
        <p:nvSpPr>
          <p:cNvPr id="6" name="Slide Number Placeholder 5">
            <a:extLst>
              <a:ext uri="{FF2B5EF4-FFF2-40B4-BE49-F238E27FC236}">
                <a16:creationId xmlns:a16="http://schemas.microsoft.com/office/drawing/2014/main" id="{3933C064-278F-4E51-98F9-0403D6E8A539}"/>
              </a:ext>
            </a:extLst>
          </p:cNvPr>
          <p:cNvSpPr>
            <a:spLocks noGrp="1"/>
          </p:cNvSpPr>
          <p:nvPr>
            <p:ph type="sldNum" sz="quarter" idx="12"/>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fld id="{671E6647-6917-40BA-B834-0BD26E9B855B}" type="slidenum">
              <a:rPr lang="en-US" altLang="en-US" smtClean="0"/>
              <a:pPr/>
              <a:t>13</a:t>
            </a:fld>
            <a:endParaRPr lang="en-US" altLang="en-US"/>
          </a:p>
        </p:txBody>
      </p:sp>
      <p:sp>
        <p:nvSpPr>
          <p:cNvPr id="108546" name="Rectangle 2">
            <a:extLst>
              <a:ext uri="{FF2B5EF4-FFF2-40B4-BE49-F238E27FC236}">
                <a16:creationId xmlns:a16="http://schemas.microsoft.com/office/drawing/2014/main" id="{C4F35EC4-DB13-4DF3-8AE1-F587520D7F1B}"/>
              </a:ext>
            </a:extLst>
          </p:cNvPr>
          <p:cNvSpPr>
            <a:spLocks noGrp="1" noChangeArrowheads="1"/>
          </p:cNvSpPr>
          <p:nvPr>
            <p:ph type="title"/>
          </p:nvPr>
        </p:nvSpPr>
        <p:spPr/>
        <p:txBody>
          <a:bodyPr/>
          <a:lstStyle/>
          <a:p>
            <a:r>
              <a:rPr lang="en-US" altLang="en-US"/>
              <a:t>TCB Functions</a:t>
            </a:r>
          </a:p>
        </p:txBody>
      </p:sp>
      <p:sp>
        <p:nvSpPr>
          <p:cNvPr id="108547" name="Rectangle 3">
            <a:extLst>
              <a:ext uri="{FF2B5EF4-FFF2-40B4-BE49-F238E27FC236}">
                <a16:creationId xmlns:a16="http://schemas.microsoft.com/office/drawing/2014/main" id="{AE6D9D7C-4486-4C92-9C74-11FFF92F9139}"/>
              </a:ext>
            </a:extLst>
          </p:cNvPr>
          <p:cNvSpPr>
            <a:spLocks noGrp="1" noChangeArrowheads="1"/>
          </p:cNvSpPr>
          <p:nvPr>
            <p:ph type="body" idx="1"/>
          </p:nvPr>
        </p:nvSpPr>
        <p:spPr/>
        <p:txBody>
          <a:bodyPr/>
          <a:lstStyle/>
          <a:p>
            <a:r>
              <a:rPr lang="en-US" altLang="en-US"/>
              <a:t>The TCB must at least manage</a:t>
            </a:r>
          </a:p>
          <a:p>
            <a:pPr lvl="1"/>
            <a:r>
              <a:rPr lang="en-US" altLang="en-US"/>
              <a:t>Process activation</a:t>
            </a:r>
          </a:p>
          <a:p>
            <a:pPr lvl="1"/>
            <a:r>
              <a:rPr lang="en-US" altLang="en-US"/>
              <a:t>Execution domain switching</a:t>
            </a:r>
          </a:p>
          <a:p>
            <a:pPr lvl="1"/>
            <a:r>
              <a:rPr lang="en-US" altLang="en-US"/>
              <a:t>Memory Protection</a:t>
            </a:r>
          </a:p>
          <a:p>
            <a:pPr lvl="1"/>
            <a:r>
              <a:rPr lang="en-US" altLang="en-US"/>
              <a:t>I/O operation</a:t>
            </a:r>
          </a:p>
          <a:p>
            <a:pPr lvl="1"/>
            <a:endParaRPr lang="en-US"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a:t>
            </a:r>
            <a:r>
              <a:rPr lang="zh-CN" altLang="en-US" dirty="0"/>
              <a:t> </a:t>
            </a:r>
            <a:r>
              <a:rPr lang="en-US" altLang="zh-CN" dirty="0"/>
              <a:t>Features</a:t>
            </a:r>
            <a:r>
              <a:rPr lang="zh-CN" altLang="en-US" dirty="0"/>
              <a:t> </a:t>
            </a:r>
            <a:r>
              <a:rPr lang="en-US" altLang="zh-CN" dirty="0"/>
              <a:t>in</a:t>
            </a:r>
            <a:r>
              <a:rPr lang="zh-CN" altLang="en-US" dirty="0"/>
              <a:t> </a:t>
            </a:r>
            <a:r>
              <a:rPr lang="en-US" altLang="zh-CN" dirty="0"/>
              <a:t>modern OS</a:t>
            </a:r>
            <a:endParaRPr lang="en-US" dirty="0"/>
          </a:p>
        </p:txBody>
      </p:sp>
      <p:sp>
        <p:nvSpPr>
          <p:cNvPr id="6" name="Content Placeholder 5"/>
          <p:cNvSpPr>
            <a:spLocks noGrp="1"/>
          </p:cNvSpPr>
          <p:nvPr>
            <p:ph type="body" sz="quarter" idx="11"/>
          </p:nvPr>
        </p:nvSpPr>
        <p:spPr/>
        <p:txBody>
          <a:bodyPr/>
          <a:lstStyle/>
          <a:p>
            <a:r>
              <a:rPr lang="en-US" dirty="0"/>
              <a:t>User authentication.</a:t>
            </a:r>
          </a:p>
          <a:p>
            <a:r>
              <a:rPr lang="en-US" dirty="0"/>
              <a:t>Memory protection.</a:t>
            </a:r>
          </a:p>
          <a:p>
            <a:r>
              <a:rPr lang="en-US" altLang="zh-CN" dirty="0"/>
              <a:t>Interface</a:t>
            </a:r>
            <a:r>
              <a:rPr lang="zh-CN" altLang="en-US" dirty="0"/>
              <a:t> </a:t>
            </a:r>
            <a:r>
              <a:rPr lang="en-US" altLang="zh-CN" dirty="0"/>
              <a:t>to</a:t>
            </a:r>
            <a:r>
              <a:rPr lang="zh-CN" altLang="en-US" dirty="0"/>
              <a:t> </a:t>
            </a:r>
            <a:r>
              <a:rPr lang="en-US" altLang="zh-CN" dirty="0"/>
              <a:t>hardware</a:t>
            </a:r>
            <a:r>
              <a:rPr lang="en-US" dirty="0"/>
              <a:t>.</a:t>
            </a:r>
          </a:p>
          <a:p>
            <a:r>
              <a:rPr lang="en-US" altLang="zh-CN" dirty="0"/>
              <a:t>Allocation</a:t>
            </a:r>
            <a:r>
              <a:rPr lang="zh-CN" altLang="en-US" dirty="0"/>
              <a:t> </a:t>
            </a:r>
            <a:r>
              <a:rPr lang="en-US" altLang="zh-CN" dirty="0"/>
              <a:t>of</a:t>
            </a:r>
            <a:r>
              <a:rPr lang="zh-CN" altLang="en-US" dirty="0"/>
              <a:t> </a:t>
            </a:r>
            <a:r>
              <a:rPr lang="en-US" altLang="zh-CN" dirty="0"/>
              <a:t>objects.</a:t>
            </a:r>
            <a:endParaRPr lang="en-US" dirty="0"/>
          </a:p>
          <a:p>
            <a:r>
              <a:rPr lang="en-US" altLang="zh-CN" dirty="0"/>
              <a:t>A</a:t>
            </a:r>
            <a:r>
              <a:rPr lang="en-US" dirty="0"/>
              <a:t>ccess control to </a:t>
            </a:r>
            <a:r>
              <a:rPr lang="en-US" altLang="zh-CN" dirty="0"/>
              <a:t>objects,</a:t>
            </a:r>
            <a:r>
              <a:rPr lang="zh-CN" altLang="en-US" dirty="0"/>
              <a:t> </a:t>
            </a:r>
            <a:r>
              <a:rPr lang="en-US" altLang="zh-CN" dirty="0"/>
              <a:t>file</a:t>
            </a:r>
            <a:r>
              <a:rPr lang="zh-CN" altLang="en-US" dirty="0"/>
              <a:t> </a:t>
            </a:r>
            <a:r>
              <a:rPr lang="en-US" altLang="zh-CN" dirty="0"/>
              <a:t>and</a:t>
            </a:r>
            <a:r>
              <a:rPr lang="zh-CN" altLang="en-US" dirty="0"/>
              <a:t> </a:t>
            </a:r>
            <a:r>
              <a:rPr lang="en-US" altLang="zh-CN" dirty="0"/>
              <a:t>I/O</a:t>
            </a:r>
            <a:r>
              <a:rPr lang="zh-CN" altLang="en-US" dirty="0"/>
              <a:t> </a:t>
            </a:r>
            <a:r>
              <a:rPr lang="en-US" altLang="zh-CN" dirty="0"/>
              <a:t>devices</a:t>
            </a:r>
            <a:r>
              <a:rPr lang="en-US" dirty="0"/>
              <a:t>.</a:t>
            </a:r>
          </a:p>
          <a:p>
            <a:r>
              <a:rPr lang="en-US" altLang="zh-CN" dirty="0"/>
              <a:t>Protection</a:t>
            </a:r>
            <a:r>
              <a:rPr lang="zh-CN" altLang="en-US" dirty="0"/>
              <a:t> </a:t>
            </a:r>
            <a:r>
              <a:rPr lang="en-US" altLang="zh-CN" dirty="0"/>
              <a:t>of</a:t>
            </a:r>
            <a:r>
              <a:rPr lang="zh-CN" altLang="en-US" dirty="0"/>
              <a:t> </a:t>
            </a:r>
            <a:r>
              <a:rPr lang="en-US" altLang="zh-CN" dirty="0"/>
              <a:t>operating</a:t>
            </a:r>
            <a:r>
              <a:rPr lang="zh-CN" altLang="en-US" dirty="0"/>
              <a:t> </a:t>
            </a:r>
            <a:r>
              <a:rPr lang="en-US" altLang="zh-CN" dirty="0"/>
              <a:t>system</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endParaRPr lang="en-US" dirty="0"/>
          </a:p>
          <a:p>
            <a:endParaRPr lang="en-US" dirty="0"/>
          </a:p>
        </p:txBody>
      </p:sp>
    </p:spTree>
    <p:custDataLst>
      <p:tags r:id="rId1"/>
    </p:custDataLst>
    <p:extLst>
      <p:ext uri="{BB962C8B-B14F-4D97-AF65-F5344CB8AC3E}">
        <p14:creationId xmlns:p14="http://schemas.microsoft.com/office/powerpoint/2010/main" val="55329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400" dirty="0"/>
              <a:t>Security</a:t>
            </a:r>
            <a:r>
              <a:rPr lang="zh-CN" altLang="en-US" sz="2400" dirty="0"/>
              <a:t> </a:t>
            </a:r>
            <a:r>
              <a:rPr lang="en-US" altLang="zh-CN" sz="2400" dirty="0"/>
              <a:t>functions</a:t>
            </a:r>
            <a:r>
              <a:rPr lang="zh-CN" altLang="en-US" sz="2400" dirty="0"/>
              <a:t> </a:t>
            </a:r>
            <a:r>
              <a:rPr lang="en-US" altLang="zh-CN" sz="2400" dirty="0"/>
              <a:t>provided</a:t>
            </a:r>
            <a:r>
              <a:rPr lang="zh-CN" altLang="en-US" sz="2400" dirty="0"/>
              <a:t> </a:t>
            </a:r>
            <a:r>
              <a:rPr lang="en-US" altLang="zh-CN" sz="2400" dirty="0"/>
              <a:t>by</a:t>
            </a:r>
            <a:r>
              <a:rPr lang="zh-CN" altLang="en-US" sz="2400" dirty="0"/>
              <a:t> </a:t>
            </a:r>
            <a:r>
              <a:rPr lang="en-US" altLang="zh-CN" sz="2400" dirty="0"/>
              <a:t>modern OS</a:t>
            </a:r>
            <a:endParaRPr lang="en-US" sz="2400" dirty="0"/>
          </a:p>
        </p:txBody>
      </p:sp>
      <p:sp>
        <p:nvSpPr>
          <p:cNvPr id="3" name="Content Placeholder 2"/>
          <p:cNvSpPr>
            <a:spLocks noGrp="1"/>
          </p:cNvSpPr>
          <p:nvPr>
            <p:ph type="body" sz="quarter" idx="11"/>
          </p:nvPr>
        </p:nvSpPr>
        <p:spPr/>
        <p:txBody>
          <a:bodyPr/>
          <a:lstStyle/>
          <a:p>
            <a:pPr>
              <a:spcAft>
                <a:spcPts val="600"/>
              </a:spcAft>
            </a:pPr>
            <a:r>
              <a:rPr lang="en-US" altLang="zh-CN" sz="1800" dirty="0"/>
              <a:t>Access</a:t>
            </a:r>
            <a:r>
              <a:rPr lang="zh-CN" altLang="en-US" sz="1800" dirty="0"/>
              <a:t> </a:t>
            </a:r>
            <a:r>
              <a:rPr lang="en-US" altLang="zh-CN" sz="1800" dirty="0"/>
              <a:t>control</a:t>
            </a:r>
          </a:p>
          <a:p>
            <a:pPr lvl="1">
              <a:spcAft>
                <a:spcPts val="600"/>
              </a:spcAft>
            </a:pPr>
            <a:r>
              <a:rPr lang="en-US" altLang="zh-CN" dirty="0"/>
              <a:t>A</a:t>
            </a:r>
            <a:r>
              <a:rPr lang="zh-CN" altLang="en-US" dirty="0"/>
              <a:t> </a:t>
            </a:r>
            <a:r>
              <a:rPr lang="en-US" altLang="zh-CN" dirty="0"/>
              <a:t>subject</a:t>
            </a:r>
            <a:r>
              <a:rPr lang="zh-CN" altLang="en-US" dirty="0"/>
              <a:t> </a:t>
            </a:r>
            <a:r>
              <a:rPr lang="en-US" altLang="zh-CN" dirty="0"/>
              <a:t>is</a:t>
            </a:r>
            <a:r>
              <a:rPr lang="zh-CN" altLang="en-US" dirty="0"/>
              <a:t> </a:t>
            </a:r>
            <a:r>
              <a:rPr lang="en-US" altLang="zh-CN" dirty="0"/>
              <a:t>permitted</a:t>
            </a:r>
            <a:r>
              <a:rPr lang="zh-CN" altLang="en-US" dirty="0"/>
              <a:t> </a:t>
            </a:r>
            <a:r>
              <a:rPr lang="en-US" altLang="zh-CN" dirty="0"/>
              <a:t>to</a:t>
            </a:r>
            <a:r>
              <a:rPr lang="zh-CN" altLang="en-US" dirty="0"/>
              <a:t> </a:t>
            </a:r>
            <a:r>
              <a:rPr lang="en-US" altLang="zh-CN" dirty="0"/>
              <a:t>access</a:t>
            </a:r>
            <a:r>
              <a:rPr lang="zh-CN" altLang="en-US" dirty="0"/>
              <a:t> </a:t>
            </a:r>
            <a:r>
              <a:rPr lang="en-US" altLang="zh-CN" dirty="0"/>
              <a:t>an</a:t>
            </a:r>
            <a:r>
              <a:rPr lang="zh-CN" altLang="en-US" dirty="0"/>
              <a:t> </a:t>
            </a:r>
            <a:r>
              <a:rPr lang="en-US" altLang="zh-CN" dirty="0"/>
              <a:t>object</a:t>
            </a:r>
            <a:r>
              <a:rPr lang="zh-CN" altLang="en-US" dirty="0"/>
              <a:t> </a:t>
            </a:r>
            <a:r>
              <a:rPr lang="en-US" altLang="zh-CN" dirty="0"/>
              <a:t>in</a:t>
            </a:r>
            <a:r>
              <a:rPr lang="zh-CN" altLang="en-US" dirty="0"/>
              <a:t> </a:t>
            </a:r>
            <a:r>
              <a:rPr lang="en-US" altLang="zh-CN" dirty="0"/>
              <a:t>a</a:t>
            </a:r>
            <a:r>
              <a:rPr lang="zh-CN" altLang="en-US" dirty="0"/>
              <a:t> </a:t>
            </a:r>
            <a:r>
              <a:rPr lang="en-US" altLang="zh-CN" dirty="0"/>
              <a:t>particular</a:t>
            </a:r>
            <a:r>
              <a:rPr lang="zh-CN" altLang="en-US" dirty="0"/>
              <a:t> </a:t>
            </a:r>
            <a:r>
              <a:rPr lang="en-US" altLang="zh-CN" dirty="0"/>
              <a:t>mode.</a:t>
            </a:r>
            <a:r>
              <a:rPr lang="zh-CN" altLang="en-US" dirty="0"/>
              <a:t> </a:t>
            </a:r>
            <a:endParaRPr lang="en-US" altLang="zh-CN" dirty="0"/>
          </a:p>
          <a:p>
            <a:pPr>
              <a:spcAft>
                <a:spcPts val="600"/>
              </a:spcAft>
            </a:pPr>
            <a:r>
              <a:rPr lang="en-US" altLang="zh-CN" sz="1800" dirty="0"/>
              <a:t>Audit</a:t>
            </a:r>
          </a:p>
          <a:p>
            <a:pPr lvl="1">
              <a:spcAft>
                <a:spcPts val="600"/>
              </a:spcAft>
            </a:pPr>
            <a:r>
              <a:rPr lang="en-US" altLang="zh-CN" dirty="0"/>
              <a:t>A</a:t>
            </a:r>
            <a:r>
              <a:rPr lang="zh-CN" altLang="en-US" dirty="0"/>
              <a:t> </a:t>
            </a:r>
            <a:r>
              <a:rPr lang="en-US" altLang="zh-CN" dirty="0"/>
              <a:t>log</a:t>
            </a:r>
            <a:r>
              <a:rPr lang="zh-CN" altLang="en-US" dirty="0"/>
              <a:t> </a:t>
            </a:r>
            <a:r>
              <a:rPr lang="en-US" altLang="zh-CN" dirty="0"/>
              <a:t>of</a:t>
            </a:r>
            <a:r>
              <a:rPr lang="zh-CN" altLang="en-US" dirty="0"/>
              <a:t> </a:t>
            </a:r>
            <a:r>
              <a:rPr lang="en-US" altLang="zh-CN" dirty="0"/>
              <a:t>which</a:t>
            </a:r>
            <a:r>
              <a:rPr lang="zh-CN" altLang="en-US" dirty="0"/>
              <a:t> </a:t>
            </a:r>
            <a:r>
              <a:rPr lang="en-US" altLang="zh-CN" dirty="0"/>
              <a:t>subject</a:t>
            </a:r>
            <a:r>
              <a:rPr lang="zh-CN" altLang="en-US" dirty="0"/>
              <a:t> </a:t>
            </a:r>
            <a:r>
              <a:rPr lang="en-US" altLang="zh-CN" dirty="0"/>
              <a:t>accessed</a:t>
            </a:r>
            <a:r>
              <a:rPr lang="zh-CN" altLang="en-US" dirty="0"/>
              <a:t> </a:t>
            </a:r>
            <a:r>
              <a:rPr lang="en-US" altLang="zh-CN" dirty="0"/>
              <a:t>which</a:t>
            </a:r>
            <a:r>
              <a:rPr lang="zh-CN" altLang="en-US" dirty="0"/>
              <a:t> </a:t>
            </a:r>
            <a:r>
              <a:rPr lang="en-US" altLang="zh-CN" dirty="0"/>
              <a:t>object</a:t>
            </a:r>
            <a:r>
              <a:rPr lang="zh-CN" altLang="en-US" dirty="0"/>
              <a:t> </a:t>
            </a:r>
            <a:r>
              <a:rPr lang="en-US" altLang="zh-CN" dirty="0"/>
              <a:t>is</a:t>
            </a:r>
            <a:r>
              <a:rPr lang="zh-CN" altLang="en-US" dirty="0"/>
              <a:t> </a:t>
            </a:r>
            <a:r>
              <a:rPr lang="en-US" altLang="zh-CN" dirty="0"/>
              <a:t>maintained.</a:t>
            </a:r>
            <a:r>
              <a:rPr lang="zh-CN" altLang="en-US" dirty="0"/>
              <a:t> </a:t>
            </a:r>
            <a:endParaRPr lang="en-US" altLang="zh-CN" dirty="0"/>
          </a:p>
          <a:p>
            <a:pPr>
              <a:spcAft>
                <a:spcPts val="600"/>
              </a:spcAft>
            </a:pPr>
            <a:r>
              <a:rPr lang="en-US" altLang="zh-CN" sz="1800" dirty="0"/>
              <a:t>Separation</a:t>
            </a:r>
          </a:p>
          <a:p>
            <a:pPr lvl="1">
              <a:spcAft>
                <a:spcPts val="600"/>
              </a:spcAft>
            </a:pPr>
            <a:r>
              <a:rPr lang="en-US" altLang="zh-CN" dirty="0"/>
              <a:t>Separation</a:t>
            </a:r>
            <a:r>
              <a:rPr lang="zh-CN" altLang="en-US" dirty="0"/>
              <a:t> </a:t>
            </a:r>
            <a:r>
              <a:rPr lang="en-US" altLang="zh-CN" dirty="0"/>
              <a:t>can</a:t>
            </a:r>
            <a:r>
              <a:rPr lang="zh-CN" altLang="en-US" dirty="0"/>
              <a:t> </a:t>
            </a:r>
            <a:r>
              <a:rPr lang="en-US" altLang="zh-CN" dirty="0"/>
              <a:t>be</a:t>
            </a:r>
            <a:r>
              <a:rPr lang="zh-CN" altLang="en-US" dirty="0"/>
              <a:t> </a:t>
            </a:r>
            <a:r>
              <a:rPr lang="en-US" altLang="zh-CN" dirty="0"/>
              <a:t>supported</a:t>
            </a:r>
            <a:r>
              <a:rPr lang="zh-CN" altLang="en-US" dirty="0"/>
              <a:t> </a:t>
            </a:r>
            <a:r>
              <a:rPr lang="en-US" altLang="zh-CN" dirty="0"/>
              <a:t>by</a:t>
            </a:r>
            <a:r>
              <a:rPr lang="zh-CN" altLang="en-US" dirty="0"/>
              <a:t> </a:t>
            </a:r>
            <a:r>
              <a:rPr lang="en-US" altLang="zh-CN" dirty="0"/>
              <a:t>space,</a:t>
            </a:r>
            <a:r>
              <a:rPr lang="zh-CN" altLang="en-US" dirty="0"/>
              <a:t> </a:t>
            </a:r>
            <a:r>
              <a:rPr lang="en-US" altLang="zh-CN" dirty="0"/>
              <a:t>time,</a:t>
            </a:r>
            <a:r>
              <a:rPr lang="zh-CN" altLang="en-US" dirty="0"/>
              <a:t> </a:t>
            </a:r>
            <a:r>
              <a:rPr lang="en-US" altLang="zh-CN" dirty="0"/>
              <a:t>access</a:t>
            </a:r>
            <a:r>
              <a:rPr lang="zh-CN" altLang="en-US" dirty="0"/>
              <a:t> </a:t>
            </a:r>
            <a:r>
              <a:rPr lang="en-US" altLang="zh-CN" dirty="0"/>
              <a:t>control,</a:t>
            </a:r>
            <a:r>
              <a:rPr lang="zh-CN" altLang="en-US" dirty="0"/>
              <a:t> </a:t>
            </a:r>
            <a:r>
              <a:rPr lang="en-US" altLang="zh-CN" dirty="0"/>
              <a:t>or</a:t>
            </a:r>
            <a:r>
              <a:rPr lang="zh-CN" altLang="en-US" dirty="0"/>
              <a:t> </a:t>
            </a:r>
            <a:r>
              <a:rPr lang="en-US" altLang="zh-CN" dirty="0"/>
              <a:t>cryptography.</a:t>
            </a:r>
          </a:p>
          <a:p>
            <a:pPr>
              <a:spcAft>
                <a:spcPts val="600"/>
              </a:spcAft>
            </a:pPr>
            <a:r>
              <a:rPr lang="en-US" altLang="zh-CN" sz="1800" dirty="0"/>
              <a:t>Virtualization</a:t>
            </a:r>
          </a:p>
          <a:p>
            <a:pPr lvl="1">
              <a:spcAft>
                <a:spcPts val="600"/>
              </a:spcAft>
            </a:pPr>
            <a:r>
              <a:rPr lang="en-US" altLang="zh-CN" dirty="0"/>
              <a:t>Virtualization</a:t>
            </a:r>
            <a:r>
              <a:rPr lang="zh-CN" altLang="en-US" dirty="0"/>
              <a:t> </a:t>
            </a:r>
            <a:r>
              <a:rPr lang="en-US" altLang="zh-CN" dirty="0"/>
              <a:t>provides</a:t>
            </a:r>
            <a:r>
              <a:rPr lang="zh-CN" altLang="en-US" dirty="0"/>
              <a:t> </a:t>
            </a:r>
            <a:r>
              <a:rPr lang="en-US" altLang="zh-CN" dirty="0"/>
              <a:t>a</a:t>
            </a:r>
            <a:r>
              <a:rPr lang="zh-CN" altLang="en-US" dirty="0"/>
              <a:t> </a:t>
            </a:r>
            <a:r>
              <a:rPr lang="en-US" altLang="zh-CN" dirty="0"/>
              <a:t>simulated</a:t>
            </a:r>
            <a:r>
              <a:rPr lang="zh-CN" altLang="en-US" dirty="0"/>
              <a:t> </a:t>
            </a:r>
            <a:r>
              <a:rPr lang="en-US" altLang="zh-CN" dirty="0"/>
              <a:t>environment</a:t>
            </a:r>
            <a:r>
              <a:rPr lang="zh-CN" altLang="en-US" dirty="0"/>
              <a:t>  </a:t>
            </a:r>
            <a:r>
              <a:rPr lang="en-US" altLang="zh-CN" dirty="0"/>
              <a:t>by</a:t>
            </a:r>
            <a:r>
              <a:rPr lang="zh-CN" altLang="en-US" dirty="0"/>
              <a:t> </a:t>
            </a:r>
            <a:r>
              <a:rPr lang="en-US" altLang="zh-CN" dirty="0"/>
              <a:t>VM.</a:t>
            </a:r>
          </a:p>
          <a:p>
            <a:pPr>
              <a:spcAft>
                <a:spcPts val="600"/>
              </a:spcAft>
            </a:pPr>
            <a:r>
              <a:rPr lang="en-US" altLang="zh-CN" sz="1800" dirty="0"/>
              <a:t>Hardware</a:t>
            </a:r>
            <a:r>
              <a:rPr lang="zh-CN" altLang="en-US" sz="1800" dirty="0"/>
              <a:t> </a:t>
            </a:r>
            <a:r>
              <a:rPr lang="en-US" altLang="zh-CN" sz="1800" dirty="0"/>
              <a:t>protection</a:t>
            </a:r>
            <a:r>
              <a:rPr lang="zh-CN" altLang="en-US" sz="1800" dirty="0"/>
              <a:t> </a:t>
            </a:r>
            <a:r>
              <a:rPr lang="en-US" altLang="zh-CN" sz="1800" dirty="0"/>
              <a:t>of</a:t>
            </a:r>
            <a:r>
              <a:rPr lang="zh-CN" altLang="en-US" sz="1800" dirty="0"/>
              <a:t> </a:t>
            </a:r>
            <a:r>
              <a:rPr lang="en-US" altLang="zh-CN" sz="1800" dirty="0"/>
              <a:t>memory</a:t>
            </a:r>
          </a:p>
          <a:p>
            <a:pPr lvl="1">
              <a:spcAft>
                <a:spcPts val="600"/>
              </a:spcAft>
            </a:pPr>
            <a:r>
              <a:rPr lang="en-US" altLang="zh-CN" dirty="0"/>
              <a:t>Segmentation,</a:t>
            </a:r>
            <a:r>
              <a:rPr lang="zh-CN" altLang="en-US" dirty="0"/>
              <a:t> </a:t>
            </a:r>
            <a:r>
              <a:rPr lang="en-US" altLang="zh-CN" dirty="0"/>
              <a:t>paging, address randomization, </a:t>
            </a:r>
            <a:r>
              <a:rPr lang="mr-IN" altLang="zh-CN" dirty="0"/>
              <a:t>…</a:t>
            </a:r>
            <a:endParaRPr lang="en-US" dirty="0"/>
          </a:p>
        </p:txBody>
      </p:sp>
    </p:spTree>
    <p:custDataLst>
      <p:tags r:id="rId1"/>
    </p:custDataLst>
    <p:extLst>
      <p:ext uri="{BB962C8B-B14F-4D97-AF65-F5344CB8AC3E}">
        <p14:creationId xmlns:p14="http://schemas.microsoft.com/office/powerpoint/2010/main" val="189762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51" y="205932"/>
            <a:ext cx="8229600" cy="571589"/>
          </a:xfrm>
        </p:spPr>
        <p:txBody>
          <a:bodyPr/>
          <a:lstStyle/>
          <a:p>
            <a:r>
              <a:rPr lang="en-US"/>
              <a:t>Virtualization</a:t>
            </a:r>
            <a:endParaRPr lang="en-US" dirty="0"/>
          </a:p>
        </p:txBody>
      </p:sp>
      <p:sp>
        <p:nvSpPr>
          <p:cNvPr id="3" name="Content Placeholder 2"/>
          <p:cNvSpPr>
            <a:spLocks noGrp="1"/>
          </p:cNvSpPr>
          <p:nvPr>
            <p:ph type="body" sz="quarter" idx="11"/>
          </p:nvPr>
        </p:nvSpPr>
        <p:spPr>
          <a:xfrm>
            <a:off x="914493" y="944563"/>
            <a:ext cx="7645958" cy="3303437"/>
          </a:xfrm>
        </p:spPr>
        <p:txBody>
          <a:bodyPr/>
          <a:lstStyle/>
          <a:p>
            <a:r>
              <a:rPr lang="en-US" dirty="0"/>
              <a:t>With virtualization, the OS presents each user with just the resources that user </a:t>
            </a:r>
            <a:r>
              <a:rPr lang="en-US" altLang="zh-CN" dirty="0"/>
              <a:t>needs.</a:t>
            </a:r>
            <a:endParaRPr lang="en-US" dirty="0"/>
          </a:p>
          <a:p>
            <a:r>
              <a:rPr lang="en-US" dirty="0"/>
              <a:t>The user has access to a virtual machine (VM), which contains those </a:t>
            </a:r>
            <a:r>
              <a:rPr lang="en-US" altLang="zh-CN" dirty="0"/>
              <a:t>needed</a:t>
            </a:r>
            <a:r>
              <a:rPr lang="zh-CN" altLang="en-US" dirty="0"/>
              <a:t> </a:t>
            </a:r>
            <a:r>
              <a:rPr lang="en-US" dirty="0"/>
              <a:t>resources</a:t>
            </a:r>
            <a:r>
              <a:rPr lang="en-US" altLang="zh-CN" dirty="0"/>
              <a:t>.</a:t>
            </a:r>
            <a:r>
              <a:rPr lang="zh-CN" altLang="en-US" dirty="0"/>
              <a:t> </a:t>
            </a:r>
            <a:r>
              <a:rPr lang="en-US" altLang="zh-CN" dirty="0"/>
              <a:t>The</a:t>
            </a:r>
            <a:r>
              <a:rPr lang="zh-CN" altLang="en-US" dirty="0"/>
              <a:t> </a:t>
            </a:r>
            <a:r>
              <a:rPr lang="en-US" altLang="zh-CN" dirty="0"/>
              <a:t>user</a:t>
            </a:r>
            <a:r>
              <a:rPr lang="zh-CN" altLang="en-US" dirty="0"/>
              <a:t> </a:t>
            </a:r>
            <a:r>
              <a:rPr lang="en-US" altLang="zh-CN" dirty="0"/>
              <a:t>cannot</a:t>
            </a:r>
            <a:r>
              <a:rPr lang="zh-CN" altLang="en-US" dirty="0"/>
              <a:t> </a:t>
            </a:r>
            <a:r>
              <a:rPr lang="en-US" altLang="zh-CN" dirty="0"/>
              <a:t>access</a:t>
            </a:r>
            <a:r>
              <a:rPr lang="zh-CN" altLang="en-US" dirty="0"/>
              <a:t> </a:t>
            </a:r>
            <a:r>
              <a:rPr lang="en-US" altLang="zh-CN" dirty="0"/>
              <a:t>to</a:t>
            </a:r>
            <a:r>
              <a:rPr lang="zh-CN" altLang="en-US" dirty="0"/>
              <a:t> </a:t>
            </a:r>
            <a:r>
              <a:rPr lang="en-US" altLang="zh-CN" dirty="0"/>
              <a:t>the</a:t>
            </a:r>
            <a:r>
              <a:rPr lang="zh-CN" altLang="en-US" dirty="0"/>
              <a:t> </a:t>
            </a:r>
            <a:r>
              <a:rPr lang="en-US" altLang="zh-CN" dirty="0"/>
              <a:t>resources</a:t>
            </a:r>
            <a:r>
              <a:rPr lang="zh-CN" altLang="en-US" dirty="0"/>
              <a:t> </a:t>
            </a:r>
            <a:r>
              <a:rPr lang="en-US" altLang="zh-CN" dirty="0"/>
              <a:t>outside</a:t>
            </a:r>
            <a:r>
              <a:rPr lang="zh-CN" altLang="en-US" dirty="0"/>
              <a:t> </a:t>
            </a:r>
            <a:r>
              <a:rPr lang="en-US" altLang="zh-CN" dirty="0"/>
              <a:t>the</a:t>
            </a:r>
            <a:r>
              <a:rPr lang="zh-CN" altLang="en-US" dirty="0"/>
              <a:t> </a:t>
            </a:r>
            <a:r>
              <a:rPr lang="en-US" altLang="zh-CN" dirty="0"/>
              <a:t>VM.</a:t>
            </a:r>
          </a:p>
          <a:p>
            <a:pPr lvl="1"/>
            <a:r>
              <a:rPr lang="en-US" altLang="zh-CN" dirty="0"/>
              <a:t>Virtual</a:t>
            </a:r>
            <a:r>
              <a:rPr lang="zh-CN" altLang="en-US" dirty="0"/>
              <a:t> </a:t>
            </a:r>
            <a:r>
              <a:rPr lang="en-US" altLang="zh-CN" dirty="0"/>
              <a:t>machine</a:t>
            </a:r>
            <a:r>
              <a:rPr lang="zh-CN" altLang="en-US" dirty="0"/>
              <a:t> </a:t>
            </a:r>
            <a:r>
              <a:rPr lang="en-US" altLang="zh-CN" dirty="0"/>
              <a:t>(VM)</a:t>
            </a:r>
            <a:r>
              <a:rPr lang="zh-CN" altLang="en-US" dirty="0"/>
              <a:t> </a:t>
            </a:r>
            <a:r>
              <a:rPr lang="en-US" altLang="zh-CN" dirty="0"/>
              <a:t>-</a:t>
            </a:r>
            <a:r>
              <a:rPr lang="zh-CN" altLang="en-US" dirty="0"/>
              <a:t> </a:t>
            </a:r>
            <a:r>
              <a:rPr lang="en-US" dirty="0"/>
              <a:t>Software that allows a single host to run one or more guest operating systems. </a:t>
            </a:r>
          </a:p>
          <a:p>
            <a:r>
              <a:rPr lang="en-US" dirty="0"/>
              <a:t>A hypervisor, or VM monitor, is the software that implements a VM</a:t>
            </a:r>
            <a:r>
              <a:rPr lang="en-US" altLang="zh-CN" dirty="0"/>
              <a:t>.</a:t>
            </a:r>
            <a:endParaRPr lang="en-US" dirty="0"/>
          </a:p>
        </p:txBody>
      </p:sp>
    </p:spTree>
    <p:custDataLst>
      <p:tags r:id="rId1"/>
    </p:custDataLst>
    <p:extLst>
      <p:ext uri="{BB962C8B-B14F-4D97-AF65-F5344CB8AC3E}">
        <p14:creationId xmlns:p14="http://schemas.microsoft.com/office/powerpoint/2010/main" val="1077598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Virtualization</a:t>
            </a:r>
            <a:r>
              <a:rPr lang="zh-CN" altLang="en-US" dirty="0"/>
              <a:t> </a:t>
            </a:r>
            <a:r>
              <a:rPr lang="en-US" altLang="zh-CN" dirty="0"/>
              <a:t>security</a:t>
            </a:r>
            <a:endParaRPr lang="en-US" dirty="0"/>
          </a:p>
        </p:txBody>
      </p:sp>
      <p:sp>
        <p:nvSpPr>
          <p:cNvPr id="3" name="Content Placeholder 2"/>
          <p:cNvSpPr>
            <a:spLocks noGrp="1"/>
          </p:cNvSpPr>
          <p:nvPr>
            <p:ph type="body" sz="quarter" idx="11"/>
          </p:nvPr>
        </p:nvSpPr>
        <p:spPr/>
        <p:txBody>
          <a:bodyPr/>
          <a:lstStyle/>
          <a:p>
            <a:r>
              <a:rPr lang="en-US" altLang="zh-CN" b="1" dirty="0"/>
              <a:t>Concerns:</a:t>
            </a:r>
          </a:p>
          <a:p>
            <a:r>
              <a:rPr lang="en-US" altLang="zh-CN" dirty="0"/>
              <a:t>How</a:t>
            </a:r>
            <a:r>
              <a:rPr lang="zh-CN" altLang="en-US" dirty="0"/>
              <a:t> </a:t>
            </a:r>
            <a:r>
              <a:rPr lang="en-US" altLang="zh-CN" dirty="0"/>
              <a:t>to</a:t>
            </a:r>
            <a:r>
              <a:rPr lang="zh-CN" altLang="en-US" dirty="0"/>
              <a:t> </a:t>
            </a:r>
            <a:r>
              <a:rPr lang="en-US" altLang="zh-CN" dirty="0"/>
              <a:t>ensure</a:t>
            </a:r>
            <a:r>
              <a:rPr lang="zh-CN" altLang="en-US" dirty="0"/>
              <a:t> </a:t>
            </a:r>
            <a:r>
              <a:rPr lang="en-US" altLang="zh-CN" dirty="0"/>
              <a:t>that</a:t>
            </a:r>
            <a:r>
              <a:rPr lang="zh-CN" altLang="en-US" dirty="0"/>
              <a:t> </a:t>
            </a:r>
            <a:r>
              <a:rPr lang="en-US" altLang="zh-CN" dirty="0"/>
              <a:t>the</a:t>
            </a:r>
            <a:r>
              <a:rPr lang="zh-CN" altLang="en-US" dirty="0"/>
              <a:t> </a:t>
            </a:r>
            <a:r>
              <a:rPr lang="en-US" altLang="zh-CN" dirty="0"/>
              <a:t>programs</a:t>
            </a:r>
            <a:r>
              <a:rPr lang="zh-CN" altLang="en-US" dirty="0"/>
              <a:t> </a:t>
            </a:r>
            <a:r>
              <a:rPr lang="en-US" altLang="zh-CN" dirty="0"/>
              <a:t>running</a:t>
            </a:r>
            <a:r>
              <a:rPr lang="zh-CN" altLang="en-US" dirty="0"/>
              <a:t> </a:t>
            </a:r>
            <a:r>
              <a:rPr lang="en-US" altLang="zh-CN" dirty="0"/>
              <a:t>within</a:t>
            </a:r>
            <a:r>
              <a:rPr lang="zh-CN" altLang="en-US" dirty="0"/>
              <a:t> </a:t>
            </a:r>
            <a:r>
              <a:rPr lang="en-US" altLang="zh-CN" dirty="0"/>
              <a:t>a</a:t>
            </a:r>
            <a:r>
              <a:rPr lang="zh-CN" altLang="en-US" dirty="0"/>
              <a:t> </a:t>
            </a:r>
            <a:r>
              <a:rPr lang="en-US" altLang="zh-CN" dirty="0"/>
              <a:t>guest</a:t>
            </a:r>
            <a:r>
              <a:rPr lang="zh-CN" altLang="en-US" dirty="0"/>
              <a:t> </a:t>
            </a:r>
            <a:r>
              <a:rPr lang="en-US" altLang="zh-CN" dirty="0"/>
              <a:t>OS</a:t>
            </a:r>
            <a:r>
              <a:rPr lang="zh-CN" altLang="en-US" dirty="0"/>
              <a:t> </a:t>
            </a:r>
            <a:r>
              <a:rPr lang="en-US" altLang="zh-CN" dirty="0"/>
              <a:t>may</a:t>
            </a:r>
            <a:r>
              <a:rPr lang="zh-CN" altLang="en-US" dirty="0"/>
              <a:t> </a:t>
            </a:r>
            <a:r>
              <a:rPr lang="en-US" altLang="zh-CN" dirty="0"/>
              <a:t>only</a:t>
            </a:r>
            <a:r>
              <a:rPr lang="zh-CN" altLang="en-US" dirty="0"/>
              <a:t> </a:t>
            </a:r>
            <a:r>
              <a:rPr lang="en-US" altLang="zh-CN" dirty="0"/>
              <a:t>access</a:t>
            </a:r>
            <a:r>
              <a:rPr lang="zh-CN" altLang="en-US" dirty="0"/>
              <a:t> </a:t>
            </a:r>
            <a:r>
              <a:rPr lang="en-US" altLang="zh-CN" dirty="0"/>
              <a:t>to</a:t>
            </a:r>
            <a:r>
              <a:rPr lang="zh-CN" altLang="en-US" dirty="0"/>
              <a:t> </a:t>
            </a:r>
            <a:r>
              <a:rPr lang="en-US" altLang="zh-CN" dirty="0"/>
              <a:t>the</a:t>
            </a:r>
            <a:r>
              <a:rPr lang="zh-CN" altLang="en-US" dirty="0"/>
              <a:t> </a:t>
            </a:r>
            <a:r>
              <a:rPr lang="en-US" altLang="zh-CN" dirty="0"/>
              <a:t>resources</a:t>
            </a:r>
            <a:r>
              <a:rPr lang="zh-CN" altLang="en-US" dirty="0"/>
              <a:t> </a:t>
            </a:r>
            <a:r>
              <a:rPr lang="en-US" altLang="zh-CN" dirty="0"/>
              <a:t>allocated</a:t>
            </a:r>
            <a:r>
              <a:rPr lang="zh-CN" altLang="en-US" dirty="0"/>
              <a:t> </a:t>
            </a:r>
            <a:r>
              <a:rPr lang="en-US" altLang="zh-CN" dirty="0"/>
              <a:t>to</a:t>
            </a:r>
            <a:r>
              <a:rPr lang="zh-CN" altLang="en-US" dirty="0"/>
              <a:t> </a:t>
            </a:r>
            <a:r>
              <a:rPr lang="en-US" altLang="zh-CN" dirty="0"/>
              <a:t>it?</a:t>
            </a:r>
          </a:p>
          <a:p>
            <a:pPr marL="285750" indent="-285750">
              <a:buFont typeface="Arial" panose="020B0604020202020204" pitchFamily="34" charset="0"/>
              <a:buChar char="•"/>
            </a:pPr>
            <a:r>
              <a:rPr lang="en-US" altLang="zh-CN" dirty="0"/>
              <a:t>Is</a:t>
            </a:r>
            <a:r>
              <a:rPr lang="zh-CN" altLang="en-US" dirty="0"/>
              <a:t> </a:t>
            </a:r>
            <a:r>
              <a:rPr lang="en-US" altLang="zh-CN" dirty="0"/>
              <a:t>it</a:t>
            </a:r>
            <a:r>
              <a:rPr lang="zh-CN" altLang="en-US" dirty="0"/>
              <a:t> </a:t>
            </a:r>
            <a:r>
              <a:rPr lang="en-US" altLang="zh-CN" dirty="0"/>
              <a:t>possible</a:t>
            </a:r>
            <a:r>
              <a:rPr lang="zh-CN" altLang="en-US" dirty="0"/>
              <a:t> </a:t>
            </a:r>
            <a:r>
              <a:rPr lang="en-US" altLang="zh-CN" dirty="0"/>
              <a:t>for</a:t>
            </a:r>
            <a:r>
              <a:rPr lang="zh-CN" altLang="en-US" dirty="0"/>
              <a:t> </a:t>
            </a:r>
            <a:r>
              <a:rPr lang="en-US" altLang="zh-CN" dirty="0"/>
              <a:t>unauthorized</a:t>
            </a:r>
            <a:r>
              <a:rPr lang="zh-CN" altLang="en-US" dirty="0"/>
              <a:t> </a:t>
            </a:r>
            <a:r>
              <a:rPr lang="en-US" altLang="zh-CN" dirty="0"/>
              <a:t>parties</a:t>
            </a:r>
            <a:r>
              <a:rPr lang="zh-CN" altLang="en-US" dirty="0"/>
              <a:t> </a:t>
            </a:r>
            <a:r>
              <a:rPr lang="en-US" altLang="zh-CN" dirty="0"/>
              <a:t>to</a:t>
            </a:r>
            <a:r>
              <a:rPr lang="zh-CN" altLang="en-US" dirty="0"/>
              <a:t> </a:t>
            </a:r>
            <a:r>
              <a:rPr lang="en-US" altLang="zh-CN" dirty="0"/>
              <a:t>access</a:t>
            </a:r>
            <a:r>
              <a:rPr lang="zh-CN" altLang="en-US" dirty="0"/>
              <a:t> </a:t>
            </a:r>
            <a:r>
              <a:rPr lang="en-US" altLang="zh-CN" dirty="0"/>
              <a:t>the</a:t>
            </a:r>
            <a:r>
              <a:rPr lang="zh-CN" altLang="en-US" dirty="0"/>
              <a:t> </a:t>
            </a:r>
            <a:r>
              <a:rPr lang="en-US" altLang="zh-CN" dirty="0"/>
              <a:t>image</a:t>
            </a:r>
            <a:r>
              <a:rPr lang="zh-CN" altLang="en-US" dirty="0"/>
              <a:t> </a:t>
            </a:r>
            <a:r>
              <a:rPr lang="en-US" altLang="zh-CN" dirty="0"/>
              <a:t>or</a:t>
            </a:r>
            <a:r>
              <a:rPr lang="zh-CN" altLang="en-US" dirty="0"/>
              <a:t> </a:t>
            </a:r>
            <a:r>
              <a:rPr lang="en-US" altLang="zh-CN" dirty="0"/>
              <a:t>screenshot</a:t>
            </a:r>
            <a:r>
              <a:rPr lang="zh-CN" altLang="en-US" dirty="0"/>
              <a:t> </a:t>
            </a:r>
            <a:r>
              <a:rPr lang="en-US" altLang="zh-CN" dirty="0"/>
              <a:t>of</a:t>
            </a:r>
            <a:r>
              <a:rPr lang="zh-CN" altLang="en-US" dirty="0"/>
              <a:t> </a:t>
            </a:r>
            <a:r>
              <a:rPr lang="en-US" altLang="zh-CN" dirty="0"/>
              <a:t>the</a:t>
            </a:r>
            <a:r>
              <a:rPr lang="zh-CN" altLang="en-US" dirty="0"/>
              <a:t> </a:t>
            </a:r>
            <a:r>
              <a:rPr lang="en-US" altLang="zh-CN" dirty="0"/>
              <a:t>VM?</a:t>
            </a:r>
          </a:p>
          <a:p>
            <a:r>
              <a:rPr lang="en-US" altLang="zh-CN" dirty="0"/>
              <a:t>How</a:t>
            </a:r>
            <a:r>
              <a:rPr lang="zh-CN" altLang="en-US" dirty="0"/>
              <a:t> </a:t>
            </a:r>
            <a:r>
              <a:rPr lang="en-US" altLang="zh-CN" dirty="0"/>
              <a:t>to</a:t>
            </a:r>
            <a:r>
              <a:rPr lang="zh-CN" altLang="en-US" dirty="0"/>
              <a:t> </a:t>
            </a:r>
            <a:r>
              <a:rPr lang="en-US" altLang="zh-CN" dirty="0"/>
              <a:t>secure</a:t>
            </a:r>
            <a:r>
              <a:rPr lang="zh-CN" altLang="en-US" dirty="0"/>
              <a:t> </a:t>
            </a:r>
            <a:r>
              <a:rPr lang="en-US" altLang="zh-CN" dirty="0"/>
              <a:t>the</a:t>
            </a:r>
            <a:r>
              <a:rPr lang="zh-CN" altLang="en-US" dirty="0"/>
              <a:t> </a:t>
            </a:r>
            <a:r>
              <a:rPr lang="en-US" altLang="zh-CN" dirty="0"/>
              <a:t>VM</a:t>
            </a:r>
            <a:r>
              <a:rPr lang="zh-CN" altLang="en-US" dirty="0"/>
              <a:t> </a:t>
            </a:r>
            <a:r>
              <a:rPr lang="en-US" altLang="zh-CN" dirty="0"/>
              <a:t>monitor</a:t>
            </a:r>
            <a:r>
              <a:rPr lang="zh-CN" altLang="en-US" dirty="0"/>
              <a:t> </a:t>
            </a:r>
            <a:r>
              <a:rPr lang="en-US" altLang="zh-CN" dirty="0"/>
              <a:t>or</a:t>
            </a:r>
            <a:r>
              <a:rPr lang="zh-CN" altLang="en-US" dirty="0"/>
              <a:t> </a:t>
            </a:r>
            <a:r>
              <a:rPr lang="en-US" altLang="zh-CN" dirty="0"/>
              <a:t>hypervisor?</a:t>
            </a:r>
          </a:p>
          <a:p>
            <a:pPr marL="285750" indent="-285750">
              <a:buFont typeface="Arial" panose="020B0604020202020204" pitchFamily="34" charset="0"/>
              <a:buChar char="•"/>
            </a:pPr>
            <a:r>
              <a:rPr lang="en-US" altLang="zh-CN" dirty="0"/>
              <a:t>How</a:t>
            </a:r>
            <a:r>
              <a:rPr lang="zh-CN" altLang="en-US" dirty="0"/>
              <a:t> </a:t>
            </a:r>
            <a:r>
              <a:rPr lang="en-US" altLang="zh-CN" dirty="0"/>
              <a:t>to</a:t>
            </a:r>
            <a:r>
              <a:rPr lang="zh-CN" altLang="en-US" dirty="0"/>
              <a:t> </a:t>
            </a:r>
            <a:r>
              <a:rPr lang="en-US" altLang="zh-CN" dirty="0"/>
              <a:t>control</a:t>
            </a:r>
            <a:r>
              <a:rPr lang="zh-CN" altLang="en-US" dirty="0"/>
              <a:t> </a:t>
            </a:r>
            <a:r>
              <a:rPr lang="en-US" altLang="zh-CN" dirty="0"/>
              <a:t>privileged</a:t>
            </a:r>
            <a:r>
              <a:rPr lang="zh-CN" altLang="en-US" dirty="0"/>
              <a:t> </a:t>
            </a:r>
            <a:r>
              <a:rPr lang="en-US" altLang="zh-CN" dirty="0"/>
              <a:t>access</a:t>
            </a:r>
            <a:r>
              <a:rPr lang="zh-CN" altLang="en-US" dirty="0"/>
              <a:t> </a:t>
            </a:r>
            <a:r>
              <a:rPr lang="en-US" altLang="zh-CN" dirty="0"/>
              <a:t>to</a:t>
            </a:r>
            <a:r>
              <a:rPr lang="zh-CN" altLang="en-US" dirty="0"/>
              <a:t> </a:t>
            </a:r>
            <a:r>
              <a:rPr lang="en-US" altLang="zh-CN" dirty="0"/>
              <a:t>some</a:t>
            </a:r>
            <a:r>
              <a:rPr lang="zh-CN" altLang="en-US" dirty="0"/>
              <a:t> </a:t>
            </a:r>
            <a:r>
              <a:rPr lang="en-US" altLang="zh-CN" dirty="0"/>
              <a:t>of</a:t>
            </a:r>
            <a:r>
              <a:rPr lang="zh-CN" altLang="en-US" dirty="0"/>
              <a:t> </a:t>
            </a:r>
            <a:r>
              <a:rPr lang="en-US" altLang="zh-CN" dirty="0"/>
              <a:t>the</a:t>
            </a:r>
            <a:r>
              <a:rPr lang="zh-CN" altLang="en-US" dirty="0"/>
              <a:t> </a:t>
            </a:r>
            <a:r>
              <a:rPr lang="en-US" altLang="zh-CN" dirty="0"/>
              <a:t>program</a:t>
            </a:r>
            <a:r>
              <a:rPr lang="zh-CN" altLang="en-US" dirty="0"/>
              <a:t> </a:t>
            </a:r>
            <a:r>
              <a:rPr lang="en-US" altLang="zh-CN" dirty="0"/>
              <a:t>resources</a:t>
            </a:r>
            <a:r>
              <a:rPr lang="zh-CN" altLang="en-US" dirty="0"/>
              <a:t> </a:t>
            </a:r>
            <a:r>
              <a:rPr lang="en-US" altLang="zh-CN" dirty="0"/>
              <a:t>in</a:t>
            </a:r>
            <a:r>
              <a:rPr lang="zh-CN" altLang="en-US" dirty="0"/>
              <a:t> </a:t>
            </a:r>
            <a:r>
              <a:rPr lang="en-US" altLang="zh-CN" dirty="0"/>
              <a:t>the</a:t>
            </a:r>
            <a:r>
              <a:rPr lang="zh-CN" altLang="en-US" dirty="0"/>
              <a:t> </a:t>
            </a:r>
            <a:r>
              <a:rPr lang="en-US" altLang="zh-CN" dirty="0"/>
              <a:t>guest</a:t>
            </a:r>
            <a:r>
              <a:rPr lang="zh-CN" altLang="en-US" dirty="0"/>
              <a:t> </a:t>
            </a:r>
            <a:r>
              <a:rPr lang="en-US" altLang="zh-CN" dirty="0"/>
              <a:t>OS?</a:t>
            </a:r>
            <a:endParaRPr lang="en-US" dirty="0"/>
          </a:p>
        </p:txBody>
      </p:sp>
    </p:spTree>
    <p:custDataLst>
      <p:tags r:id="rId1"/>
    </p:custDataLst>
    <p:extLst>
      <p:ext uri="{BB962C8B-B14F-4D97-AF65-F5344CB8AC3E}">
        <p14:creationId xmlns:p14="http://schemas.microsoft.com/office/powerpoint/2010/main" val="114883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Separation</a:t>
            </a:r>
            <a:endParaRPr lang="en-US" dirty="0"/>
          </a:p>
        </p:txBody>
      </p:sp>
      <p:sp>
        <p:nvSpPr>
          <p:cNvPr id="3" name="Content Placeholder 2"/>
          <p:cNvSpPr>
            <a:spLocks noGrp="1"/>
          </p:cNvSpPr>
          <p:nvPr>
            <p:ph type="body" sz="quarter" idx="11"/>
          </p:nvPr>
        </p:nvSpPr>
        <p:spPr/>
        <p:txBody>
          <a:bodyPr/>
          <a:lstStyle/>
          <a:p>
            <a:pPr>
              <a:lnSpc>
                <a:spcPct val="100000"/>
              </a:lnSpc>
              <a:spcAft>
                <a:spcPts val="100"/>
              </a:spcAft>
            </a:pPr>
            <a:r>
              <a:rPr lang="en-US" altLang="zh-CN" sz="1600" dirty="0"/>
              <a:t>Separation</a:t>
            </a:r>
            <a:r>
              <a:rPr lang="zh-CN" altLang="en-US" sz="1600" dirty="0"/>
              <a:t> </a:t>
            </a:r>
            <a:r>
              <a:rPr lang="en-US" altLang="zh-CN" sz="1600" dirty="0"/>
              <a:t>can</a:t>
            </a:r>
            <a:r>
              <a:rPr lang="zh-CN" altLang="en-US" sz="1600" dirty="0"/>
              <a:t> </a:t>
            </a:r>
            <a:r>
              <a:rPr lang="en-US" altLang="zh-CN" sz="1600" dirty="0"/>
              <a:t>be</a:t>
            </a:r>
            <a:r>
              <a:rPr lang="zh-CN" altLang="en-US" sz="1600" dirty="0"/>
              <a:t> </a:t>
            </a:r>
            <a:r>
              <a:rPr lang="en-US" altLang="zh-CN" sz="1600" dirty="0"/>
              <a:t>supported</a:t>
            </a:r>
            <a:r>
              <a:rPr lang="zh-CN" altLang="en-US" sz="1600" dirty="0"/>
              <a:t> </a:t>
            </a:r>
            <a:r>
              <a:rPr lang="en-US" altLang="zh-CN" sz="1600" dirty="0"/>
              <a:t>by</a:t>
            </a:r>
            <a:r>
              <a:rPr lang="zh-CN" altLang="en-US" sz="1600" dirty="0"/>
              <a:t> </a:t>
            </a:r>
            <a:r>
              <a:rPr lang="en-US" altLang="zh-CN" sz="1600" dirty="0"/>
              <a:t>space,</a:t>
            </a:r>
            <a:r>
              <a:rPr lang="zh-CN" altLang="en-US" sz="1600" dirty="0"/>
              <a:t> </a:t>
            </a:r>
            <a:r>
              <a:rPr lang="en-US" altLang="zh-CN" sz="1600" dirty="0"/>
              <a:t>time,</a:t>
            </a:r>
            <a:r>
              <a:rPr lang="zh-CN" altLang="en-US" sz="1600" dirty="0"/>
              <a:t> </a:t>
            </a:r>
            <a:r>
              <a:rPr lang="en-US" altLang="zh-CN" sz="1600" dirty="0"/>
              <a:t>access</a:t>
            </a:r>
            <a:r>
              <a:rPr lang="zh-CN" altLang="en-US" sz="1600" dirty="0"/>
              <a:t> </a:t>
            </a:r>
            <a:r>
              <a:rPr lang="en-US" altLang="zh-CN" sz="1600" dirty="0"/>
              <a:t>control,</a:t>
            </a:r>
            <a:r>
              <a:rPr lang="zh-CN" altLang="en-US" sz="1600" dirty="0"/>
              <a:t> </a:t>
            </a:r>
            <a:r>
              <a:rPr lang="en-US" altLang="zh-CN" sz="1600" dirty="0"/>
              <a:t>or</a:t>
            </a:r>
            <a:r>
              <a:rPr lang="zh-CN" altLang="en-US" sz="1600" dirty="0"/>
              <a:t> </a:t>
            </a:r>
            <a:r>
              <a:rPr lang="en-US" altLang="zh-CN" sz="1600" dirty="0"/>
              <a:t>cryptography.</a:t>
            </a:r>
            <a:endParaRPr lang="en-US" sz="1600" dirty="0"/>
          </a:p>
          <a:p>
            <a:pPr marL="257175" lvl="1" indent="0">
              <a:lnSpc>
                <a:spcPct val="100000"/>
              </a:lnSpc>
              <a:spcAft>
                <a:spcPts val="100"/>
              </a:spcAft>
              <a:buNone/>
            </a:pPr>
            <a:r>
              <a:rPr lang="en-US" sz="1600" dirty="0"/>
              <a:t>• separation</a:t>
            </a:r>
            <a:r>
              <a:rPr lang="zh-CN" altLang="en-US" sz="1600" dirty="0"/>
              <a:t> </a:t>
            </a:r>
            <a:r>
              <a:rPr lang="en-US" altLang="zh-CN" sz="1600" dirty="0"/>
              <a:t>by</a:t>
            </a:r>
            <a:r>
              <a:rPr lang="zh-CN" altLang="en-US" sz="1600" dirty="0"/>
              <a:t> </a:t>
            </a:r>
            <a:r>
              <a:rPr lang="en-US" altLang="zh-CN" sz="1600" dirty="0"/>
              <a:t>space</a:t>
            </a:r>
            <a:r>
              <a:rPr lang="en-US" sz="1600" dirty="0"/>
              <a:t> </a:t>
            </a:r>
          </a:p>
          <a:p>
            <a:pPr marL="514350" lvl="2" indent="0">
              <a:lnSpc>
                <a:spcPct val="100000"/>
              </a:lnSpc>
              <a:spcAft>
                <a:spcPts val="100"/>
              </a:spcAft>
              <a:buNone/>
            </a:pPr>
            <a:r>
              <a:rPr lang="en-US" sz="1600" dirty="0"/>
              <a:t>• Use different physical resources for different users </a:t>
            </a:r>
          </a:p>
          <a:p>
            <a:pPr marL="514350" lvl="2" indent="0">
              <a:lnSpc>
                <a:spcPct val="100000"/>
              </a:lnSpc>
              <a:spcAft>
                <a:spcPts val="100"/>
              </a:spcAft>
              <a:buNone/>
            </a:pPr>
            <a:r>
              <a:rPr lang="en-US" sz="1600" dirty="0"/>
              <a:t>• Easy to implement, but expensive </a:t>
            </a:r>
          </a:p>
          <a:p>
            <a:pPr marL="257175" lvl="1" indent="0">
              <a:lnSpc>
                <a:spcPct val="100000"/>
              </a:lnSpc>
              <a:spcAft>
                <a:spcPts val="100"/>
              </a:spcAft>
              <a:buNone/>
            </a:pPr>
            <a:r>
              <a:rPr lang="en-US" sz="1600" dirty="0"/>
              <a:t>• separation </a:t>
            </a:r>
            <a:r>
              <a:rPr lang="en-US" altLang="zh-CN" sz="1600" dirty="0"/>
              <a:t>by</a:t>
            </a:r>
            <a:r>
              <a:rPr lang="zh-CN" altLang="en-US" sz="1600" dirty="0"/>
              <a:t> </a:t>
            </a:r>
            <a:r>
              <a:rPr lang="en-US" altLang="zh-CN" sz="1600" dirty="0"/>
              <a:t>time</a:t>
            </a:r>
            <a:endParaRPr lang="en-US" sz="1600" dirty="0"/>
          </a:p>
          <a:p>
            <a:pPr marL="514350" lvl="2" indent="0">
              <a:lnSpc>
                <a:spcPct val="100000"/>
              </a:lnSpc>
              <a:spcAft>
                <a:spcPts val="100"/>
              </a:spcAft>
              <a:buNone/>
            </a:pPr>
            <a:r>
              <a:rPr lang="en-US" sz="1600" dirty="0"/>
              <a:t>• Execute different users’ programs at different times </a:t>
            </a:r>
          </a:p>
          <a:p>
            <a:pPr marL="514350" lvl="2" indent="0">
              <a:lnSpc>
                <a:spcPct val="100000"/>
              </a:lnSpc>
              <a:spcAft>
                <a:spcPts val="100"/>
              </a:spcAft>
              <a:buNone/>
            </a:pPr>
            <a:r>
              <a:rPr lang="en-US" sz="1600" dirty="0"/>
              <a:t>• E</a:t>
            </a:r>
            <a:r>
              <a:rPr lang="en-US" altLang="zh-CN" sz="1600" dirty="0"/>
              <a:t>asy</a:t>
            </a:r>
            <a:r>
              <a:rPr lang="zh-CN" altLang="en-US" sz="1600" dirty="0"/>
              <a:t> </a:t>
            </a:r>
            <a:r>
              <a:rPr lang="en-US" altLang="zh-CN" sz="1600" dirty="0"/>
              <a:t>to</a:t>
            </a:r>
            <a:r>
              <a:rPr lang="zh-CN" altLang="en-US" sz="1600" dirty="0"/>
              <a:t> </a:t>
            </a:r>
            <a:r>
              <a:rPr lang="en-US" altLang="zh-CN" sz="1600" dirty="0"/>
              <a:t>implement,</a:t>
            </a:r>
            <a:r>
              <a:rPr lang="zh-CN" altLang="en-US" sz="1600" dirty="0"/>
              <a:t> </a:t>
            </a:r>
            <a:r>
              <a:rPr lang="en-US" altLang="zh-CN" sz="1600" dirty="0"/>
              <a:t>time</a:t>
            </a:r>
            <a:r>
              <a:rPr lang="zh-CN" altLang="en-US" sz="1600" dirty="0"/>
              <a:t> </a:t>
            </a:r>
            <a:r>
              <a:rPr lang="en-US" altLang="zh-CN" sz="1600" dirty="0"/>
              <a:t>consuming</a:t>
            </a:r>
            <a:endParaRPr lang="en-US" sz="1600" dirty="0"/>
          </a:p>
          <a:p>
            <a:pPr marL="257175" lvl="1" indent="0">
              <a:lnSpc>
                <a:spcPct val="100000"/>
              </a:lnSpc>
              <a:spcAft>
                <a:spcPts val="100"/>
              </a:spcAft>
              <a:buNone/>
            </a:pPr>
            <a:r>
              <a:rPr lang="en-US" sz="1600" dirty="0"/>
              <a:t>• separation </a:t>
            </a:r>
            <a:r>
              <a:rPr lang="en-US" altLang="zh-CN" sz="1600" dirty="0"/>
              <a:t>by</a:t>
            </a:r>
            <a:r>
              <a:rPr lang="zh-CN" altLang="en-US" sz="1600" dirty="0"/>
              <a:t> </a:t>
            </a:r>
            <a:r>
              <a:rPr lang="en-US" altLang="zh-CN" sz="1600" dirty="0"/>
              <a:t>access</a:t>
            </a:r>
            <a:r>
              <a:rPr lang="zh-CN" altLang="en-US" sz="1600" dirty="0"/>
              <a:t> </a:t>
            </a:r>
            <a:r>
              <a:rPr lang="en-US" altLang="zh-CN" sz="1600" dirty="0"/>
              <a:t>control</a:t>
            </a:r>
            <a:endParaRPr lang="en-US" sz="1600" dirty="0"/>
          </a:p>
          <a:p>
            <a:pPr marL="514350" lvl="2" indent="0">
              <a:lnSpc>
                <a:spcPct val="100000"/>
              </a:lnSpc>
              <a:spcAft>
                <a:spcPts val="100"/>
              </a:spcAft>
              <a:buNone/>
            </a:pPr>
            <a:r>
              <a:rPr lang="en-US" sz="1600" dirty="0"/>
              <a:t>• </a:t>
            </a:r>
            <a:r>
              <a:rPr lang="en-US" altLang="zh-CN" sz="1600" dirty="0"/>
              <a:t>access</a:t>
            </a:r>
            <a:r>
              <a:rPr lang="zh-CN" altLang="en-US" sz="1600" dirty="0"/>
              <a:t> </a:t>
            </a:r>
            <a:r>
              <a:rPr lang="en-US" altLang="zh-CN" sz="1600" dirty="0"/>
              <a:t>control</a:t>
            </a:r>
            <a:r>
              <a:rPr lang="zh-CN" altLang="en-US" sz="1600" dirty="0"/>
              <a:t> </a:t>
            </a:r>
            <a:r>
              <a:rPr lang="en-US" altLang="zh-CN" sz="1600" dirty="0"/>
              <a:t>applied</a:t>
            </a:r>
            <a:r>
              <a:rPr lang="zh-CN" altLang="en-US" sz="1600" dirty="0"/>
              <a:t> </a:t>
            </a:r>
            <a:r>
              <a:rPr lang="en-US" altLang="zh-CN" sz="1600" dirty="0"/>
              <a:t>to</a:t>
            </a:r>
            <a:r>
              <a:rPr lang="zh-CN" altLang="en-US" sz="1600" dirty="0"/>
              <a:t> </a:t>
            </a:r>
            <a:r>
              <a:rPr lang="en-US" altLang="zh-CN" sz="1600" dirty="0"/>
              <a:t>objects</a:t>
            </a:r>
            <a:endParaRPr lang="en-US" sz="1600" dirty="0"/>
          </a:p>
          <a:p>
            <a:pPr marL="514350" lvl="2" indent="0">
              <a:lnSpc>
                <a:spcPct val="100000"/>
              </a:lnSpc>
              <a:spcAft>
                <a:spcPts val="100"/>
              </a:spcAft>
              <a:buNone/>
            </a:pPr>
            <a:r>
              <a:rPr lang="en-US" sz="1600" dirty="0"/>
              <a:t>• </a:t>
            </a:r>
            <a:r>
              <a:rPr lang="en-US" altLang="zh-CN" sz="1600" dirty="0"/>
              <a:t>needs</a:t>
            </a:r>
            <a:r>
              <a:rPr lang="zh-CN" altLang="en-US" sz="1600" dirty="0"/>
              <a:t> </a:t>
            </a:r>
            <a:r>
              <a:rPr lang="en-US" altLang="zh-CN" sz="1600" dirty="0"/>
              <a:t>maintain</a:t>
            </a:r>
            <a:r>
              <a:rPr lang="zh-CN" altLang="en-US" sz="1600" dirty="0"/>
              <a:t> </a:t>
            </a:r>
            <a:r>
              <a:rPr lang="en-US" altLang="zh-CN" sz="1600" dirty="0"/>
              <a:t>from</a:t>
            </a:r>
            <a:r>
              <a:rPr lang="zh-CN" altLang="en-US" sz="1600" dirty="0"/>
              <a:t> </a:t>
            </a:r>
            <a:r>
              <a:rPr lang="en-US" altLang="zh-CN" sz="1600" dirty="0"/>
              <a:t>the</a:t>
            </a:r>
            <a:r>
              <a:rPr lang="zh-CN" altLang="en-US" sz="1600" dirty="0"/>
              <a:t> </a:t>
            </a:r>
            <a:r>
              <a:rPr lang="en-US" altLang="zh-CN" sz="1600" dirty="0"/>
              <a:t>OS</a:t>
            </a:r>
            <a:endParaRPr lang="en-US" sz="1600" dirty="0"/>
          </a:p>
          <a:p>
            <a:pPr marL="257175" lvl="1" indent="0">
              <a:lnSpc>
                <a:spcPct val="100000"/>
              </a:lnSpc>
              <a:spcAft>
                <a:spcPts val="100"/>
              </a:spcAft>
              <a:buNone/>
            </a:pPr>
            <a:r>
              <a:rPr lang="en-US" sz="1600" dirty="0"/>
              <a:t>• separation </a:t>
            </a:r>
            <a:r>
              <a:rPr lang="en-US" altLang="zh-CN" sz="1600" dirty="0"/>
              <a:t>by</a:t>
            </a:r>
            <a:r>
              <a:rPr lang="zh-CN" altLang="en-US" sz="1600" dirty="0"/>
              <a:t> </a:t>
            </a:r>
            <a:r>
              <a:rPr lang="en-US" altLang="zh-CN" sz="1600" dirty="0"/>
              <a:t>cryptography</a:t>
            </a:r>
            <a:endParaRPr lang="en-US" sz="1600" dirty="0"/>
          </a:p>
          <a:p>
            <a:pPr marL="514350" lvl="2" indent="0">
              <a:lnSpc>
                <a:spcPct val="100000"/>
              </a:lnSpc>
              <a:spcAft>
                <a:spcPts val="100"/>
              </a:spcAft>
              <a:buNone/>
            </a:pPr>
            <a:r>
              <a:rPr lang="en-US" sz="1600" dirty="0"/>
              <a:t>• Encrypt data</a:t>
            </a:r>
            <a:r>
              <a:rPr lang="zh-CN" altLang="en-US" sz="1600" dirty="0"/>
              <a:t> </a:t>
            </a:r>
            <a:r>
              <a:rPr lang="en-US" altLang="zh-CN" sz="1600" dirty="0"/>
              <a:t>so</a:t>
            </a:r>
            <a:r>
              <a:rPr lang="zh-CN" altLang="en-US" sz="1600" dirty="0"/>
              <a:t> </a:t>
            </a:r>
            <a:r>
              <a:rPr lang="en-US" altLang="zh-CN" sz="1600" dirty="0"/>
              <a:t>other</a:t>
            </a:r>
            <a:r>
              <a:rPr lang="zh-CN" altLang="en-US" sz="1600" dirty="0"/>
              <a:t> </a:t>
            </a:r>
            <a:r>
              <a:rPr lang="en-US" altLang="zh-CN" sz="1600" dirty="0"/>
              <a:t>users</a:t>
            </a:r>
            <a:r>
              <a:rPr lang="zh-CN" altLang="en-US" sz="1600" dirty="0"/>
              <a:t> </a:t>
            </a:r>
            <a:r>
              <a:rPr lang="en-US" altLang="zh-CN" sz="1600" dirty="0"/>
              <a:t>cannot</a:t>
            </a:r>
            <a:r>
              <a:rPr lang="zh-CN" altLang="en-US" sz="1600" dirty="0"/>
              <a:t> </a:t>
            </a:r>
            <a:r>
              <a:rPr lang="en-US" altLang="zh-CN" sz="1600" dirty="0"/>
              <a:t>read</a:t>
            </a:r>
            <a:r>
              <a:rPr lang="zh-CN" altLang="en-US" sz="1600" dirty="0"/>
              <a:t> </a:t>
            </a:r>
            <a:r>
              <a:rPr lang="en-US" altLang="zh-CN" sz="1600" dirty="0"/>
              <a:t>it</a:t>
            </a:r>
            <a:r>
              <a:rPr lang="zh-CN" altLang="en-US" sz="1600" dirty="0"/>
              <a:t> </a:t>
            </a:r>
            <a:r>
              <a:rPr lang="en-US" altLang="zh-CN" sz="1600" dirty="0"/>
              <a:t>without</a:t>
            </a:r>
            <a:r>
              <a:rPr lang="zh-CN" altLang="en-US" sz="1600" dirty="0"/>
              <a:t> </a:t>
            </a:r>
            <a:r>
              <a:rPr lang="en-US" altLang="zh-CN" sz="1600" dirty="0"/>
              <a:t>the</a:t>
            </a:r>
            <a:r>
              <a:rPr lang="zh-CN" altLang="en-US" sz="1600" dirty="0"/>
              <a:t> </a:t>
            </a:r>
            <a:r>
              <a:rPr lang="en-US" altLang="zh-CN" sz="1600" dirty="0"/>
              <a:t>decryption</a:t>
            </a:r>
            <a:r>
              <a:rPr lang="zh-CN" altLang="en-US" sz="1600" dirty="0"/>
              <a:t> </a:t>
            </a:r>
            <a:r>
              <a:rPr lang="en-US" altLang="zh-CN" sz="1600" dirty="0"/>
              <a:t>key</a:t>
            </a:r>
            <a:endParaRPr lang="en-US" sz="1600" dirty="0"/>
          </a:p>
          <a:p>
            <a:pPr marL="514350" lvl="2" indent="0">
              <a:lnSpc>
                <a:spcPct val="100000"/>
              </a:lnSpc>
              <a:spcAft>
                <a:spcPts val="100"/>
              </a:spcAft>
              <a:buNone/>
            </a:pPr>
            <a:r>
              <a:rPr lang="en-US" sz="1600" dirty="0"/>
              <a:t>• Complex</a:t>
            </a:r>
          </a:p>
        </p:txBody>
      </p:sp>
    </p:spTree>
    <p:custDataLst>
      <p:tags r:id="rId1"/>
    </p:custDataLst>
    <p:extLst>
      <p:ext uri="{BB962C8B-B14F-4D97-AF65-F5344CB8AC3E}">
        <p14:creationId xmlns:p14="http://schemas.microsoft.com/office/powerpoint/2010/main" val="1211339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82D1-4B44-4E51-B68F-84D2D239F5EC}"/>
              </a:ext>
            </a:extLst>
          </p:cNvPr>
          <p:cNvSpPr>
            <a:spLocks noGrp="1"/>
          </p:cNvSpPr>
          <p:nvPr>
            <p:ph type="title"/>
          </p:nvPr>
        </p:nvSpPr>
        <p:spPr/>
        <p:txBody>
          <a:bodyPr/>
          <a:lstStyle/>
          <a:p>
            <a:r>
              <a:rPr lang="en-US" dirty="0"/>
              <a:t>Memory</a:t>
            </a:r>
          </a:p>
        </p:txBody>
      </p:sp>
      <p:sp>
        <p:nvSpPr>
          <p:cNvPr id="4" name="AutoShape 2" descr="program_in_memory">
            <a:extLst>
              <a:ext uri="{FF2B5EF4-FFF2-40B4-BE49-F238E27FC236}">
                <a16:creationId xmlns:a16="http://schemas.microsoft.com/office/drawing/2014/main" id="{FF145890-9141-41C4-AAC3-5420599235DA}"/>
              </a:ext>
            </a:extLst>
          </p:cNvPr>
          <p:cNvSpPr>
            <a:spLocks noGrp="1" noChangeAspect="1" noChangeArrowheads="1"/>
          </p:cNvSpPr>
          <p:nvPr>
            <p:ph type="body" sz="quarter" idx="11"/>
          </p:nvPr>
        </p:nvSpPr>
        <p:spPr bwMode="auto">
          <a:xfrm>
            <a:off x="914493" y="944563"/>
            <a:ext cx="2872199" cy="33034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Example memory Layout of a program in a 32-bit system.</a:t>
            </a:r>
          </a:p>
          <a:p>
            <a:endParaRPr lang="en-US" dirty="0"/>
          </a:p>
        </p:txBody>
      </p:sp>
      <p:pic>
        <p:nvPicPr>
          <p:cNvPr id="1028" name="Picture 4" descr="program_in_memory">
            <a:extLst>
              <a:ext uri="{FF2B5EF4-FFF2-40B4-BE49-F238E27FC236}">
                <a16:creationId xmlns:a16="http://schemas.microsoft.com/office/drawing/2014/main" id="{96A675D5-BE6B-4A24-99D4-7F02A9099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946" y="491726"/>
            <a:ext cx="4762500" cy="45243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8052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51" y="205932"/>
            <a:ext cx="8229600" cy="571589"/>
          </a:xfrm>
        </p:spPr>
        <p:txBody>
          <a:bodyPr/>
          <a:lstStyle/>
          <a:p>
            <a:r>
              <a:rPr lang="en-US" dirty="0"/>
              <a:t>Security functions in OS </a:t>
            </a:r>
          </a:p>
        </p:txBody>
      </p:sp>
      <p:sp>
        <p:nvSpPr>
          <p:cNvPr id="3" name="Content Placeholder 2"/>
          <p:cNvSpPr>
            <a:spLocks noGrp="1"/>
          </p:cNvSpPr>
          <p:nvPr>
            <p:ph type="body" sz="quarter" idx="11"/>
          </p:nvPr>
        </p:nvSpPr>
        <p:spPr>
          <a:xfrm>
            <a:off x="914493" y="944563"/>
            <a:ext cx="7645958" cy="3303437"/>
          </a:xfrm>
        </p:spPr>
        <p:txBody>
          <a:bodyPr/>
          <a:lstStyle/>
          <a:p>
            <a:pPr>
              <a:spcAft>
                <a:spcPts val="0"/>
              </a:spcAft>
            </a:pPr>
            <a:r>
              <a:rPr lang="en-US" sz="1600" dirty="0"/>
              <a:t>Topics:</a:t>
            </a:r>
          </a:p>
          <a:p>
            <a:pPr lvl="1">
              <a:spcAft>
                <a:spcPts val="0"/>
              </a:spcAft>
            </a:pPr>
            <a:r>
              <a:rPr lang="en-US" sz="1600" dirty="0"/>
              <a:t>An overview of operating systems. </a:t>
            </a:r>
          </a:p>
          <a:p>
            <a:pPr lvl="1">
              <a:spcAft>
                <a:spcPts val="0"/>
              </a:spcAft>
            </a:pPr>
            <a:r>
              <a:rPr lang="en-US" sz="1600" dirty="0"/>
              <a:t>System resources which need protection from the OS.  </a:t>
            </a:r>
          </a:p>
          <a:p>
            <a:pPr lvl="1">
              <a:spcAft>
                <a:spcPts val="0"/>
              </a:spcAft>
            </a:pPr>
            <a:r>
              <a:rPr lang="en-US" sz="1600" dirty="0"/>
              <a:t>Security functions provided by OS </a:t>
            </a:r>
          </a:p>
          <a:p>
            <a:pPr lvl="1">
              <a:spcAft>
                <a:spcPts val="0"/>
              </a:spcAft>
            </a:pPr>
            <a:r>
              <a:rPr lang="en-US" altLang="zh-CN" sz="1600" dirty="0"/>
              <a:t>V</a:t>
            </a:r>
            <a:r>
              <a:rPr lang="en-US" sz="1600" dirty="0"/>
              <a:t>irtualization</a:t>
            </a:r>
          </a:p>
          <a:p>
            <a:pPr lvl="1">
              <a:spcAft>
                <a:spcPts val="0"/>
              </a:spcAft>
            </a:pPr>
            <a:r>
              <a:rPr lang="en-US" altLang="zh-CN" sz="1600" dirty="0"/>
              <a:t>Segmentation</a:t>
            </a:r>
          </a:p>
          <a:p>
            <a:pPr lvl="1">
              <a:spcAft>
                <a:spcPts val="0"/>
              </a:spcAft>
            </a:pPr>
            <a:r>
              <a:rPr lang="en-US" altLang="zh-CN" sz="1600" dirty="0"/>
              <a:t>Paging</a:t>
            </a:r>
          </a:p>
          <a:p>
            <a:pPr lvl="1">
              <a:spcAft>
                <a:spcPts val="0"/>
              </a:spcAft>
            </a:pPr>
            <a:r>
              <a:rPr lang="en-US" altLang="zh-CN" sz="1600" dirty="0"/>
              <a:t>Tagged</a:t>
            </a:r>
            <a:r>
              <a:rPr lang="zh-CN" altLang="en-US" sz="1600" dirty="0"/>
              <a:t> </a:t>
            </a:r>
            <a:r>
              <a:rPr lang="en-US" altLang="zh-CN" sz="1600" dirty="0"/>
              <a:t>architecture</a:t>
            </a:r>
          </a:p>
          <a:p>
            <a:pPr lvl="1">
              <a:spcAft>
                <a:spcPts val="0"/>
              </a:spcAft>
            </a:pPr>
            <a:r>
              <a:rPr lang="en-US" sz="1600" dirty="0"/>
              <a:t>Address Space Layout Randomization</a:t>
            </a:r>
          </a:p>
          <a:p>
            <a:pPr>
              <a:spcAft>
                <a:spcPts val="0"/>
              </a:spcAft>
            </a:pPr>
            <a:r>
              <a:rPr lang="en-US" sz="1600" dirty="0"/>
              <a:t>Learning Outcomes:</a:t>
            </a:r>
          </a:p>
          <a:p>
            <a:pPr lvl="1">
              <a:spcAft>
                <a:spcPts val="0"/>
              </a:spcAft>
            </a:pPr>
            <a:r>
              <a:rPr lang="en-US" sz="1600" dirty="0"/>
              <a:t>Upon completion of this lesson:</a:t>
            </a:r>
          </a:p>
          <a:p>
            <a:pPr lvl="2">
              <a:spcAft>
                <a:spcPts val="0"/>
              </a:spcAft>
            </a:pPr>
            <a:r>
              <a:rPr lang="en-US" sz="1600" dirty="0"/>
              <a:t>Students will be able to identify the system resources which require protection by the operating systems. </a:t>
            </a:r>
          </a:p>
          <a:p>
            <a:pPr lvl="2">
              <a:spcAft>
                <a:spcPts val="0"/>
              </a:spcAft>
            </a:pPr>
            <a:r>
              <a:rPr lang="en-US" sz="1600" dirty="0"/>
              <a:t>Students will be able to describe the security functions provided by the OS.   </a:t>
            </a:r>
          </a:p>
          <a:p>
            <a:pPr>
              <a:spcAft>
                <a:spcPts val="0"/>
              </a:spcAft>
            </a:pPr>
            <a:endParaRPr lang="en-US" sz="1600"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Hardware</a:t>
            </a:r>
            <a:r>
              <a:rPr lang="zh-CN" altLang="en-US" sz="3200" dirty="0"/>
              <a:t> </a:t>
            </a:r>
            <a:r>
              <a:rPr lang="en-US" altLang="zh-CN" sz="3200" dirty="0"/>
              <a:t>Protection</a:t>
            </a:r>
            <a:r>
              <a:rPr lang="zh-CN" altLang="en-US" sz="3200" dirty="0"/>
              <a:t> </a:t>
            </a:r>
            <a:r>
              <a:rPr lang="en-US" altLang="zh-CN" sz="3200" dirty="0"/>
              <a:t>of</a:t>
            </a:r>
            <a:r>
              <a:rPr lang="zh-CN" altLang="en-US" sz="3200" dirty="0"/>
              <a:t> </a:t>
            </a:r>
            <a:r>
              <a:rPr lang="en-US" altLang="zh-CN" sz="3200" dirty="0"/>
              <a:t>Memory</a:t>
            </a:r>
            <a:endParaRPr lang="en-US" sz="3200" dirty="0"/>
          </a:p>
        </p:txBody>
      </p:sp>
      <p:sp>
        <p:nvSpPr>
          <p:cNvPr id="3" name="Content Placeholder 2"/>
          <p:cNvSpPr>
            <a:spLocks noGrp="1"/>
          </p:cNvSpPr>
          <p:nvPr>
            <p:ph type="body" sz="quarter" idx="11"/>
          </p:nvPr>
        </p:nvSpPr>
        <p:spPr/>
        <p:txBody>
          <a:bodyPr/>
          <a:lstStyle/>
          <a:p>
            <a:r>
              <a:rPr lang="en-US" altLang="x-none" dirty="0"/>
              <a:t>Preventing one process from affecting the memory of other processes</a:t>
            </a:r>
          </a:p>
          <a:p>
            <a:r>
              <a:rPr lang="en-US" altLang="zh-CN" dirty="0"/>
              <a:t>Built-in</a:t>
            </a:r>
            <a:r>
              <a:rPr lang="zh-CN" altLang="en-US" dirty="0"/>
              <a:t> </a:t>
            </a:r>
            <a:r>
              <a:rPr lang="en-US" altLang="zh-CN" dirty="0"/>
              <a:t>hardware</a:t>
            </a:r>
            <a:r>
              <a:rPr lang="zh-CN" altLang="en-US" dirty="0"/>
              <a:t> </a:t>
            </a:r>
            <a:r>
              <a:rPr lang="en-US" altLang="zh-CN" dirty="0"/>
              <a:t>protection</a:t>
            </a:r>
            <a:r>
              <a:rPr lang="zh-CN" altLang="en-US" dirty="0"/>
              <a:t> </a:t>
            </a:r>
            <a:r>
              <a:rPr lang="en-US" altLang="zh-CN" dirty="0"/>
              <a:t>mechanisms</a:t>
            </a:r>
            <a:r>
              <a:rPr lang="zh-CN" altLang="en-US" dirty="0"/>
              <a:t> </a:t>
            </a:r>
            <a:r>
              <a:rPr lang="en-US" altLang="zh-CN" dirty="0"/>
              <a:t>are</a:t>
            </a:r>
            <a:r>
              <a:rPr lang="zh-CN" altLang="en-US" dirty="0"/>
              <a:t> </a:t>
            </a:r>
            <a:r>
              <a:rPr lang="en-US" altLang="zh-CN" dirty="0"/>
              <a:t>common.</a:t>
            </a:r>
          </a:p>
          <a:p>
            <a:pPr lvl="2"/>
            <a:r>
              <a:rPr lang="en-US" altLang="x-none" sz="1500" dirty="0"/>
              <a:t>fence</a:t>
            </a:r>
          </a:p>
          <a:p>
            <a:pPr lvl="2"/>
            <a:r>
              <a:rPr lang="en-US" altLang="zh-CN" sz="1500" dirty="0"/>
              <a:t>fence</a:t>
            </a:r>
            <a:r>
              <a:rPr lang="zh-CN" altLang="en-US" sz="1500" dirty="0"/>
              <a:t> </a:t>
            </a:r>
            <a:r>
              <a:rPr lang="en-US" altLang="zh-CN" sz="1500" dirty="0"/>
              <a:t>register</a:t>
            </a:r>
            <a:endParaRPr lang="en-US" altLang="x-none" sz="1500" dirty="0"/>
          </a:p>
          <a:p>
            <a:pPr lvl="2"/>
            <a:r>
              <a:rPr lang="en-US" altLang="x-none" sz="1500" dirty="0"/>
              <a:t>base/bounds registers</a:t>
            </a:r>
          </a:p>
          <a:p>
            <a:pPr lvl="2"/>
            <a:r>
              <a:rPr lang="en-US" altLang="x-none" sz="1500" dirty="0"/>
              <a:t>segmentation </a:t>
            </a:r>
          </a:p>
          <a:p>
            <a:pPr lvl="2"/>
            <a:r>
              <a:rPr lang="en-US" altLang="x-none" sz="1500" dirty="0"/>
              <a:t>paging</a:t>
            </a:r>
          </a:p>
          <a:p>
            <a:pPr lvl="2"/>
            <a:r>
              <a:rPr lang="en-US" altLang="x-none" sz="1500" dirty="0"/>
              <a:t>combined paging with segmentation</a:t>
            </a:r>
          </a:p>
          <a:p>
            <a:pPr lvl="2"/>
            <a:r>
              <a:rPr lang="en-US" altLang="x-none" sz="1500" dirty="0"/>
              <a:t>tagged architecture </a:t>
            </a:r>
          </a:p>
          <a:p>
            <a:pPr lvl="2"/>
            <a:r>
              <a:rPr lang="en-US" altLang="x-none" sz="1500" dirty="0"/>
              <a:t>address space layout randomization (ASLR)</a:t>
            </a:r>
          </a:p>
          <a:p>
            <a:pPr lvl="2"/>
            <a:endParaRPr lang="en-US" altLang="x-none" dirty="0"/>
          </a:p>
          <a:p>
            <a:endParaRPr lang="en-US" dirty="0"/>
          </a:p>
        </p:txBody>
      </p:sp>
    </p:spTree>
    <p:custDataLst>
      <p:tags r:id="rId1"/>
    </p:custDataLst>
    <p:extLst>
      <p:ext uri="{BB962C8B-B14F-4D97-AF65-F5344CB8AC3E}">
        <p14:creationId xmlns:p14="http://schemas.microsoft.com/office/powerpoint/2010/main" val="947498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Fence</a:t>
            </a:r>
            <a:endParaRPr lang="en-US" dirty="0"/>
          </a:p>
        </p:txBody>
      </p:sp>
      <p:sp>
        <p:nvSpPr>
          <p:cNvPr id="15" name="Content Placeholder 14"/>
          <p:cNvSpPr>
            <a:spLocks noGrp="1"/>
          </p:cNvSpPr>
          <p:nvPr>
            <p:ph type="body" sz="quarter" idx="11"/>
          </p:nvPr>
        </p:nvSpPr>
        <p:spPr/>
        <p:txBody>
          <a:bodyPr/>
          <a:lstStyle/>
          <a:p>
            <a:pPr>
              <a:spcAft>
                <a:spcPts val="600"/>
              </a:spcAft>
            </a:pPr>
            <a:r>
              <a:rPr lang="en-US" dirty="0"/>
              <a:t>Introduced in single-user operating systems </a:t>
            </a:r>
          </a:p>
          <a:p>
            <a:pPr>
              <a:spcAft>
                <a:spcPts val="600"/>
              </a:spcAft>
            </a:pPr>
            <a:r>
              <a:rPr lang="en-US" dirty="0"/>
              <a:t>Goal </a:t>
            </a:r>
          </a:p>
          <a:p>
            <a:pPr lvl="1">
              <a:spcAft>
                <a:spcPts val="600"/>
              </a:spcAft>
            </a:pPr>
            <a:r>
              <a:rPr lang="en-US" dirty="0"/>
              <a:t>Prevent a user program from </a:t>
            </a:r>
            <a:r>
              <a:rPr lang="en-US" altLang="zh-CN" dirty="0"/>
              <a:t>interfering</a:t>
            </a:r>
            <a:r>
              <a:rPr lang="en-US" dirty="0"/>
              <a:t> the OS </a:t>
            </a:r>
            <a:r>
              <a:rPr lang="en-US" altLang="zh-CN" dirty="0"/>
              <a:t>code/data</a:t>
            </a:r>
            <a:endParaRPr lang="en-US" dirty="0"/>
          </a:p>
          <a:p>
            <a:pPr>
              <a:spcAft>
                <a:spcPts val="600"/>
              </a:spcAft>
            </a:pPr>
            <a:r>
              <a:rPr lang="en-US" dirty="0"/>
              <a:t>Methods </a:t>
            </a:r>
          </a:p>
          <a:p>
            <a:pPr lvl="1">
              <a:spcAft>
                <a:spcPts val="600"/>
              </a:spcAft>
            </a:pPr>
            <a:r>
              <a:rPr lang="en-US" altLang="zh-CN" dirty="0"/>
              <a:t>Provides</a:t>
            </a:r>
            <a:r>
              <a:rPr lang="zh-CN" altLang="en-US" dirty="0"/>
              <a:t> </a:t>
            </a:r>
            <a:r>
              <a:rPr lang="en-US" altLang="zh-CN" dirty="0"/>
              <a:t>a</a:t>
            </a:r>
            <a:r>
              <a:rPr lang="zh-CN" altLang="en-US" dirty="0"/>
              <a:t> </a:t>
            </a:r>
            <a:r>
              <a:rPr lang="en-US" altLang="zh-CN" dirty="0"/>
              <a:t>“fence”,</a:t>
            </a:r>
            <a:r>
              <a:rPr lang="zh-CN" altLang="en-US" dirty="0"/>
              <a:t> </a:t>
            </a:r>
            <a:r>
              <a:rPr lang="en-US" altLang="zh-CN" dirty="0"/>
              <a:t>a</a:t>
            </a:r>
            <a:r>
              <a:rPr lang="zh-CN" altLang="en-US" dirty="0"/>
              <a:t> </a:t>
            </a:r>
            <a:r>
              <a:rPr lang="en-US" altLang="zh-CN" dirty="0"/>
              <a:t>p</a:t>
            </a:r>
            <a:r>
              <a:rPr lang="en-US" dirty="0"/>
              <a:t>redefined memory address </a:t>
            </a:r>
          </a:p>
          <a:p>
            <a:pPr lvl="1">
              <a:spcAft>
                <a:spcPts val="600"/>
              </a:spcAft>
            </a:pPr>
            <a:r>
              <a:rPr lang="en-US" altLang="zh-CN" dirty="0"/>
              <a:t>User</a:t>
            </a:r>
            <a:r>
              <a:rPr lang="zh-CN" altLang="en-US" dirty="0"/>
              <a:t> </a:t>
            </a:r>
            <a:r>
              <a:rPr lang="en-US" altLang="zh-CN" dirty="0"/>
              <a:t>is</a:t>
            </a:r>
            <a:r>
              <a:rPr lang="zh-CN" altLang="en-US" dirty="0"/>
              <a:t> </a:t>
            </a:r>
            <a:r>
              <a:rPr lang="en-US" altLang="zh-CN" dirty="0"/>
              <a:t>limited</a:t>
            </a:r>
            <a:r>
              <a:rPr lang="zh-CN" altLang="en-US" dirty="0"/>
              <a:t> </a:t>
            </a:r>
            <a:r>
              <a:rPr lang="en-US" altLang="zh-CN" dirty="0"/>
              <a:t>to</a:t>
            </a:r>
            <a:r>
              <a:rPr lang="zh-CN" altLang="en-US" dirty="0"/>
              <a:t> </a:t>
            </a:r>
            <a:r>
              <a:rPr lang="en-US" altLang="zh-CN" dirty="0"/>
              <a:t>one</a:t>
            </a:r>
            <a:r>
              <a:rPr lang="zh-CN" altLang="en-US" dirty="0"/>
              <a:t> </a:t>
            </a:r>
            <a:r>
              <a:rPr lang="en-US" altLang="zh-CN" dirty="0"/>
              <a:t>side</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p>
          <a:p>
            <a:pPr lvl="1">
              <a:spcAft>
                <a:spcPts val="600"/>
              </a:spcAft>
            </a:pPr>
            <a:r>
              <a:rPr lang="en-US" altLang="zh-CN" dirty="0"/>
              <a:t>OS</a:t>
            </a:r>
            <a:r>
              <a:rPr lang="zh-CN" altLang="en-US" dirty="0"/>
              <a:t> </a:t>
            </a:r>
            <a:r>
              <a:rPr lang="en-US" altLang="zh-CN" dirty="0"/>
              <a:t>is</a:t>
            </a:r>
            <a:r>
              <a:rPr lang="zh-CN" altLang="en-US" dirty="0"/>
              <a:t> </a:t>
            </a:r>
            <a:r>
              <a:rPr lang="en-US" altLang="zh-CN" dirty="0"/>
              <a:t>protected</a:t>
            </a:r>
            <a:r>
              <a:rPr lang="zh-CN" altLang="en-US" dirty="0"/>
              <a:t> </a:t>
            </a:r>
            <a:r>
              <a:rPr lang="en-US" altLang="zh-CN" dirty="0"/>
              <a:t>by</a:t>
            </a:r>
            <a:r>
              <a:rPr lang="zh-CN" altLang="en-US" dirty="0"/>
              <a:t> </a:t>
            </a:r>
            <a:r>
              <a:rPr lang="en-US" altLang="zh-CN" dirty="0"/>
              <a:t>the</a:t>
            </a:r>
            <a:r>
              <a:rPr lang="zh-CN" altLang="en-US" dirty="0"/>
              <a:t> </a:t>
            </a:r>
            <a:r>
              <a:rPr lang="en-US" altLang="zh-CN" dirty="0"/>
              <a:t>“fence”</a:t>
            </a:r>
          </a:p>
          <a:p>
            <a:pPr>
              <a:spcAft>
                <a:spcPts val="600"/>
              </a:spcAft>
            </a:pPr>
            <a:r>
              <a:rPr lang="en-US" altLang="zh-CN" dirty="0"/>
              <a:t>Problem</a:t>
            </a:r>
          </a:p>
          <a:p>
            <a:pPr lvl="1">
              <a:spcAft>
                <a:spcPts val="600"/>
              </a:spcAft>
            </a:pPr>
            <a:r>
              <a:rPr lang="en-US" altLang="zh-CN" dirty="0"/>
              <a:t>It</a:t>
            </a:r>
            <a:r>
              <a:rPr lang="zh-CN" altLang="en-US" dirty="0"/>
              <a:t> </a:t>
            </a:r>
            <a:r>
              <a:rPr lang="en-US" altLang="zh-CN" dirty="0"/>
              <a:t>was</a:t>
            </a:r>
            <a:r>
              <a:rPr lang="zh-CN" altLang="en-US" dirty="0"/>
              <a:t> </a:t>
            </a:r>
            <a:r>
              <a:rPr lang="en-US" altLang="zh-CN" dirty="0"/>
              <a:t>designed</a:t>
            </a:r>
            <a:r>
              <a:rPr lang="zh-CN" altLang="en-US" dirty="0"/>
              <a:t> </a:t>
            </a:r>
            <a:r>
              <a:rPr lang="en-US" altLang="zh-CN" dirty="0"/>
              <a:t>for</a:t>
            </a:r>
            <a:r>
              <a:rPr lang="zh-CN" altLang="en-US" dirty="0"/>
              <a:t> </a:t>
            </a:r>
            <a:r>
              <a:rPr lang="en-US" altLang="zh-CN" dirty="0"/>
              <a:t>single-user</a:t>
            </a:r>
            <a:r>
              <a:rPr lang="zh-CN" altLang="en-US" dirty="0"/>
              <a:t> </a:t>
            </a:r>
            <a:r>
              <a:rPr lang="en-US" altLang="zh-CN" dirty="0"/>
              <a:t>OSs.</a:t>
            </a:r>
            <a:r>
              <a:rPr lang="zh-CN" altLang="en-US" dirty="0"/>
              <a:t> </a:t>
            </a:r>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altLang="zh-CN" dirty="0"/>
              <a:t>more</a:t>
            </a:r>
            <a:r>
              <a:rPr lang="zh-CN" altLang="en-US" dirty="0"/>
              <a:t> </a:t>
            </a:r>
            <a:r>
              <a:rPr lang="en-US" altLang="zh-CN" dirty="0"/>
              <a:t>than</a:t>
            </a:r>
            <a:r>
              <a:rPr lang="zh-CN" altLang="en-US" dirty="0"/>
              <a:t> </a:t>
            </a:r>
            <a:r>
              <a:rPr lang="en-US" altLang="zh-CN" dirty="0"/>
              <a:t>one</a:t>
            </a:r>
            <a:r>
              <a:rPr lang="zh-CN" altLang="en-US" dirty="0"/>
              <a:t> </a:t>
            </a:r>
            <a:r>
              <a:rPr lang="en-US" altLang="zh-CN" dirty="0"/>
              <a:t>user</a:t>
            </a:r>
            <a:r>
              <a:rPr lang="zh-CN" altLang="en-US" dirty="0"/>
              <a:t> </a:t>
            </a:r>
            <a:r>
              <a:rPr lang="en-US" altLang="zh-CN" dirty="0"/>
              <a:t>in</a:t>
            </a:r>
            <a:r>
              <a:rPr lang="zh-CN" altLang="en-US" dirty="0"/>
              <a:t> </a:t>
            </a:r>
            <a:r>
              <a:rPr lang="en-US" altLang="zh-CN" dirty="0"/>
              <a:t>the</a:t>
            </a:r>
            <a:r>
              <a:rPr lang="zh-CN" altLang="en-US" dirty="0"/>
              <a:t> </a:t>
            </a:r>
            <a:r>
              <a:rPr lang="en-US" altLang="zh-CN" dirty="0"/>
              <a:t>OS,</a:t>
            </a:r>
            <a:r>
              <a:rPr lang="zh-CN" altLang="en-US" dirty="0"/>
              <a:t> </a:t>
            </a:r>
            <a:r>
              <a:rPr lang="en-US" altLang="zh-CN" dirty="0"/>
              <a:t>there</a:t>
            </a:r>
            <a:r>
              <a:rPr lang="zh-CN" altLang="en-US" dirty="0"/>
              <a:t> </a:t>
            </a:r>
            <a:r>
              <a:rPr lang="en-US" altLang="zh-CN" dirty="0"/>
              <a:t>is</a:t>
            </a:r>
            <a:r>
              <a:rPr lang="zh-CN" altLang="en-US" dirty="0"/>
              <a:t> </a:t>
            </a:r>
            <a:r>
              <a:rPr lang="en-US" altLang="zh-CN" dirty="0"/>
              <a:t>no</a:t>
            </a:r>
            <a:r>
              <a:rPr lang="zh-CN" altLang="en-US" dirty="0"/>
              <a:t> </a:t>
            </a:r>
            <a:r>
              <a:rPr lang="en-US" altLang="zh-CN" dirty="0"/>
              <a:t>protection</a:t>
            </a:r>
            <a:r>
              <a:rPr lang="zh-CN" altLang="en-US" dirty="0"/>
              <a:t> </a:t>
            </a:r>
            <a:r>
              <a:rPr lang="en-US" altLang="zh-CN" dirty="0"/>
              <a:t>for</a:t>
            </a:r>
            <a:r>
              <a:rPr lang="zh-CN" altLang="en-US" dirty="0"/>
              <a:t> </a:t>
            </a:r>
            <a:r>
              <a:rPr lang="en-US" altLang="zh-CN" dirty="0"/>
              <a:t>a</a:t>
            </a:r>
            <a:r>
              <a:rPr lang="zh-CN" altLang="en-US" dirty="0"/>
              <a:t> </a:t>
            </a:r>
            <a:r>
              <a:rPr lang="en-US" altLang="zh-CN" dirty="0"/>
              <a:t>user</a:t>
            </a:r>
            <a:r>
              <a:rPr lang="zh-CN" altLang="en-US" dirty="0"/>
              <a:t> </a:t>
            </a:r>
            <a:r>
              <a:rPr lang="en-US" altLang="zh-CN" dirty="0"/>
              <a:t>from</a:t>
            </a:r>
            <a:r>
              <a:rPr lang="zh-CN" altLang="en-US" dirty="0"/>
              <a:t> </a:t>
            </a:r>
            <a:r>
              <a:rPr lang="en-US" altLang="zh-CN" dirty="0"/>
              <a:t>the</a:t>
            </a:r>
            <a:r>
              <a:rPr lang="zh-CN" altLang="en-US" dirty="0"/>
              <a:t> </a:t>
            </a:r>
            <a:r>
              <a:rPr lang="en-US" altLang="zh-CN" dirty="0"/>
              <a:t>other</a:t>
            </a:r>
            <a:r>
              <a:rPr lang="zh-CN" altLang="en-US" dirty="0"/>
              <a:t> </a:t>
            </a:r>
            <a:r>
              <a:rPr lang="en-US" altLang="zh-CN" dirty="0"/>
              <a:t>users.</a:t>
            </a:r>
          </a:p>
          <a:p>
            <a:pPr lvl="1">
              <a:spcAft>
                <a:spcPts val="600"/>
              </a:spcAft>
            </a:pPr>
            <a:r>
              <a:rPr lang="en-US" altLang="zh-CN" dirty="0"/>
              <a:t>If</a:t>
            </a:r>
            <a:r>
              <a:rPr lang="zh-CN" altLang="en-US" dirty="0"/>
              <a:t> </a:t>
            </a:r>
            <a:r>
              <a:rPr lang="en-US" altLang="zh-CN" dirty="0"/>
              <a:t>the</a:t>
            </a:r>
            <a:r>
              <a:rPr lang="zh-CN" altLang="en-US" dirty="0"/>
              <a:t> </a:t>
            </a:r>
            <a:r>
              <a:rPr lang="en-US" altLang="zh-CN" dirty="0"/>
              <a:t>OS</a:t>
            </a:r>
            <a:r>
              <a:rPr lang="zh-CN" altLang="en-US" dirty="0"/>
              <a:t> </a:t>
            </a:r>
            <a:r>
              <a:rPr lang="en-US" altLang="zh-CN" dirty="0"/>
              <a:t>is</a:t>
            </a:r>
            <a:r>
              <a:rPr lang="zh-CN" altLang="en-US" dirty="0"/>
              <a:t> </a:t>
            </a:r>
            <a:r>
              <a:rPr lang="en-US" altLang="zh-CN" dirty="0"/>
              <a:t>getting</a:t>
            </a:r>
            <a:r>
              <a:rPr lang="zh-CN" altLang="en-US" dirty="0"/>
              <a:t> </a:t>
            </a:r>
            <a:r>
              <a:rPr lang="en-US" altLang="zh-CN" dirty="0"/>
              <a:t>bigger,</a:t>
            </a:r>
            <a:r>
              <a:rPr lang="zh-CN" altLang="en-US" dirty="0"/>
              <a:t> </a:t>
            </a:r>
            <a:r>
              <a:rPr lang="en-US" altLang="zh-CN" dirty="0"/>
              <a:t>the</a:t>
            </a:r>
            <a:r>
              <a:rPr lang="zh-CN" altLang="en-US" dirty="0"/>
              <a:t> </a:t>
            </a:r>
            <a:r>
              <a:rPr lang="en-US" altLang="zh-CN" dirty="0"/>
              <a:t>address</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r>
              <a:rPr lang="zh-CN" altLang="en-US" dirty="0"/>
              <a:t> </a:t>
            </a:r>
            <a:r>
              <a:rPr lang="en-US" altLang="zh-CN" dirty="0"/>
              <a:t>cannot</a:t>
            </a:r>
            <a:r>
              <a:rPr lang="zh-CN" altLang="en-US" dirty="0"/>
              <a:t> </a:t>
            </a:r>
            <a:r>
              <a:rPr lang="en-US" altLang="zh-CN" dirty="0"/>
              <a:t>be</a:t>
            </a:r>
            <a:r>
              <a:rPr lang="zh-CN" altLang="en-US" dirty="0"/>
              <a:t> </a:t>
            </a:r>
            <a:r>
              <a:rPr lang="en-US" altLang="zh-CN" dirty="0"/>
              <a:t>changed.</a:t>
            </a:r>
          </a:p>
          <a:p>
            <a:pPr>
              <a:spcAft>
                <a:spcPts val="600"/>
              </a:spcAft>
            </a:pPr>
            <a:endParaRPr lang="en-US" dirty="0"/>
          </a:p>
          <a:p>
            <a:pPr lvl="0">
              <a:spcAft>
                <a:spcPts val="600"/>
              </a:spcAft>
            </a:pPr>
            <a:endParaRPr lang="en-US" dirty="0"/>
          </a:p>
        </p:txBody>
      </p:sp>
    </p:spTree>
    <p:custDataLst>
      <p:tags r:id="rId1"/>
    </p:custDataLst>
    <p:extLst>
      <p:ext uri="{BB962C8B-B14F-4D97-AF65-F5344CB8AC3E}">
        <p14:creationId xmlns:p14="http://schemas.microsoft.com/office/powerpoint/2010/main" val="1018568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Fence Registers</a:t>
            </a:r>
            <a:endParaRPr lang="en-US" dirty="0"/>
          </a:p>
        </p:txBody>
      </p:sp>
      <p:sp>
        <p:nvSpPr>
          <p:cNvPr id="22" name="Content Placeholder 21"/>
          <p:cNvSpPr>
            <a:spLocks noGrp="1"/>
          </p:cNvSpPr>
          <p:nvPr>
            <p:ph type="body" sz="quarter" idx="11"/>
          </p:nvPr>
        </p:nvSpPr>
        <p:spPr/>
        <p:txBody>
          <a:bodyPr/>
          <a:lstStyle/>
          <a:p>
            <a:pPr>
              <a:spcAft>
                <a:spcPts val="600"/>
              </a:spcAft>
            </a:pPr>
            <a:r>
              <a:rPr lang="en-US" dirty="0"/>
              <a:t>Goal </a:t>
            </a:r>
          </a:p>
          <a:p>
            <a:pPr lvl="1">
              <a:spcAft>
                <a:spcPts val="600"/>
              </a:spcAft>
            </a:pPr>
            <a:r>
              <a:rPr lang="en-US" dirty="0"/>
              <a:t>Prevent a user program from </a:t>
            </a:r>
            <a:r>
              <a:rPr lang="en-US" altLang="zh-CN" dirty="0"/>
              <a:t>interfering</a:t>
            </a:r>
            <a:r>
              <a:rPr lang="en-US" dirty="0"/>
              <a:t> the OS </a:t>
            </a:r>
            <a:r>
              <a:rPr lang="en-US" altLang="zh-CN" dirty="0"/>
              <a:t>code</a:t>
            </a:r>
            <a:r>
              <a:rPr lang="zh-CN" altLang="en-US" dirty="0"/>
              <a:t> </a:t>
            </a:r>
            <a:r>
              <a:rPr lang="en-US" altLang="zh-CN" dirty="0"/>
              <a:t>and</a:t>
            </a:r>
            <a:r>
              <a:rPr lang="zh-CN" altLang="en-US" dirty="0"/>
              <a:t> </a:t>
            </a:r>
            <a:r>
              <a:rPr lang="en-US" altLang="zh-CN" dirty="0"/>
              <a:t>data</a:t>
            </a:r>
            <a:endParaRPr lang="en-US" dirty="0"/>
          </a:p>
          <a:p>
            <a:pPr>
              <a:spcAft>
                <a:spcPts val="600"/>
              </a:spcAft>
            </a:pPr>
            <a:r>
              <a:rPr lang="en-US" dirty="0"/>
              <a:t>Methods </a:t>
            </a:r>
          </a:p>
          <a:p>
            <a:pPr lvl="1">
              <a:spcAft>
                <a:spcPts val="600"/>
              </a:spcAft>
            </a:pPr>
            <a:r>
              <a:rPr lang="en-US" altLang="zh-CN" dirty="0"/>
              <a:t>The</a:t>
            </a:r>
            <a:r>
              <a:rPr lang="zh-CN" altLang="en-US" dirty="0"/>
              <a:t> </a:t>
            </a:r>
            <a:r>
              <a:rPr lang="en-US" altLang="zh-CN" dirty="0"/>
              <a:t>location</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r>
              <a:rPr lang="zh-CN" altLang="en-US" dirty="0"/>
              <a:t> </a:t>
            </a:r>
            <a:r>
              <a:rPr lang="en-US" altLang="zh-CN" dirty="0"/>
              <a:t>is</a:t>
            </a:r>
            <a:r>
              <a:rPr lang="zh-CN" altLang="en-US" dirty="0"/>
              <a:t> </a:t>
            </a:r>
            <a:r>
              <a:rPr lang="en-US" altLang="zh-CN" dirty="0"/>
              <a:t>specified</a:t>
            </a:r>
            <a:r>
              <a:rPr lang="zh-CN" altLang="en-US" dirty="0"/>
              <a:t> </a:t>
            </a:r>
            <a:r>
              <a:rPr lang="en-US" altLang="zh-CN" dirty="0"/>
              <a:t>using</a:t>
            </a:r>
            <a:r>
              <a:rPr lang="zh-CN" altLang="en-US" dirty="0"/>
              <a:t> </a:t>
            </a:r>
            <a:r>
              <a:rPr lang="en-US" altLang="zh-CN" dirty="0"/>
              <a:t>a</a:t>
            </a:r>
            <a:r>
              <a:rPr lang="zh-CN" altLang="en-US" dirty="0"/>
              <a:t> </a:t>
            </a:r>
            <a:r>
              <a:rPr lang="en-US" altLang="zh-CN" dirty="0"/>
              <a:t>register.</a:t>
            </a:r>
          </a:p>
          <a:p>
            <a:pPr lvl="1">
              <a:spcAft>
                <a:spcPts val="600"/>
              </a:spcAft>
            </a:pPr>
            <a:r>
              <a:rPr lang="en-US" altLang="zh-CN" dirty="0"/>
              <a:t>The</a:t>
            </a:r>
            <a:r>
              <a:rPr lang="zh-CN" altLang="en-US" dirty="0"/>
              <a:t> </a:t>
            </a:r>
            <a:r>
              <a:rPr lang="en-US" altLang="zh-CN" dirty="0"/>
              <a:t>address</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r>
              <a:rPr lang="zh-CN" altLang="en-US" dirty="0"/>
              <a:t> </a:t>
            </a:r>
            <a:r>
              <a:rPr lang="en-US" altLang="zh-CN" dirty="0"/>
              <a:t>can</a:t>
            </a:r>
            <a:r>
              <a:rPr lang="zh-CN" altLang="en-US" dirty="0"/>
              <a:t> </a:t>
            </a:r>
            <a:r>
              <a:rPr lang="en-US" altLang="zh-CN" dirty="0"/>
              <a:t>be</a:t>
            </a:r>
            <a:r>
              <a:rPr lang="zh-CN" altLang="en-US" dirty="0"/>
              <a:t> </a:t>
            </a:r>
            <a:r>
              <a:rPr lang="en-US" altLang="zh-CN" dirty="0"/>
              <a:t>changed.</a:t>
            </a:r>
          </a:p>
          <a:p>
            <a:pPr lvl="1">
              <a:spcAft>
                <a:spcPts val="600"/>
              </a:spcAft>
            </a:pPr>
            <a:r>
              <a:rPr lang="en-US" altLang="zh-CN" dirty="0"/>
              <a:t>User</a:t>
            </a:r>
            <a:r>
              <a:rPr lang="zh-CN" altLang="en-US" dirty="0"/>
              <a:t> </a:t>
            </a:r>
            <a:r>
              <a:rPr lang="en-US" altLang="zh-CN" dirty="0"/>
              <a:t>is</a:t>
            </a:r>
            <a:r>
              <a:rPr lang="zh-CN" altLang="en-US" dirty="0"/>
              <a:t> </a:t>
            </a:r>
            <a:r>
              <a:rPr lang="en-US" altLang="zh-CN" dirty="0"/>
              <a:t>limited</a:t>
            </a:r>
            <a:r>
              <a:rPr lang="zh-CN" altLang="en-US" dirty="0"/>
              <a:t> </a:t>
            </a:r>
            <a:r>
              <a:rPr lang="en-US" altLang="zh-CN" dirty="0"/>
              <a:t>to</a:t>
            </a:r>
            <a:r>
              <a:rPr lang="zh-CN" altLang="en-US" dirty="0"/>
              <a:t> </a:t>
            </a:r>
            <a:r>
              <a:rPr lang="en-US" altLang="zh-CN" dirty="0"/>
              <a:t>one</a:t>
            </a:r>
            <a:r>
              <a:rPr lang="zh-CN" altLang="en-US" dirty="0"/>
              <a:t> </a:t>
            </a:r>
            <a:r>
              <a:rPr lang="en-US" altLang="zh-CN" dirty="0"/>
              <a:t>side</a:t>
            </a:r>
            <a:r>
              <a:rPr lang="zh-CN" altLang="en-US" dirty="0"/>
              <a:t> </a:t>
            </a:r>
            <a:r>
              <a:rPr lang="en-US" altLang="zh-CN" dirty="0"/>
              <a:t>of</a:t>
            </a:r>
            <a:r>
              <a:rPr lang="zh-CN" altLang="en-US" dirty="0"/>
              <a:t> </a:t>
            </a:r>
            <a:r>
              <a:rPr lang="en-US" altLang="zh-CN" dirty="0"/>
              <a:t>the</a:t>
            </a:r>
            <a:r>
              <a:rPr lang="zh-CN" altLang="en-US" dirty="0"/>
              <a:t> </a:t>
            </a:r>
            <a:r>
              <a:rPr lang="en-US" altLang="zh-CN" dirty="0"/>
              <a:t>“fence”</a:t>
            </a:r>
          </a:p>
          <a:p>
            <a:pPr lvl="1">
              <a:spcAft>
                <a:spcPts val="600"/>
              </a:spcAft>
            </a:pPr>
            <a:r>
              <a:rPr lang="en-US" altLang="zh-CN" dirty="0"/>
              <a:t>OS</a:t>
            </a:r>
            <a:r>
              <a:rPr lang="zh-CN" altLang="en-US" dirty="0"/>
              <a:t> </a:t>
            </a:r>
            <a:r>
              <a:rPr lang="en-US" altLang="zh-CN" dirty="0"/>
              <a:t>is</a:t>
            </a:r>
            <a:r>
              <a:rPr lang="zh-CN" altLang="en-US" dirty="0"/>
              <a:t> </a:t>
            </a:r>
            <a:r>
              <a:rPr lang="en-US" altLang="zh-CN" dirty="0"/>
              <a:t>protected</a:t>
            </a:r>
            <a:r>
              <a:rPr lang="zh-CN" altLang="en-US" dirty="0"/>
              <a:t> </a:t>
            </a:r>
            <a:r>
              <a:rPr lang="en-US" altLang="zh-CN" dirty="0"/>
              <a:t>by</a:t>
            </a:r>
            <a:r>
              <a:rPr lang="zh-CN" altLang="en-US" dirty="0"/>
              <a:t> </a:t>
            </a:r>
            <a:r>
              <a:rPr lang="en-US" altLang="zh-CN" dirty="0"/>
              <a:t>the</a:t>
            </a:r>
            <a:r>
              <a:rPr lang="zh-CN" altLang="en-US" dirty="0"/>
              <a:t> </a:t>
            </a:r>
            <a:r>
              <a:rPr lang="en-US" altLang="zh-CN" dirty="0"/>
              <a:t>“fence”</a:t>
            </a:r>
          </a:p>
          <a:p>
            <a:pPr>
              <a:spcAft>
                <a:spcPts val="600"/>
              </a:spcAft>
            </a:pPr>
            <a:r>
              <a:rPr lang="en-US" altLang="zh-CN" dirty="0"/>
              <a:t>Problem</a:t>
            </a:r>
          </a:p>
          <a:p>
            <a:pPr lvl="1">
              <a:spcAft>
                <a:spcPts val="600"/>
              </a:spcAft>
            </a:pPr>
            <a:r>
              <a:rPr lang="en-US" altLang="zh-CN" dirty="0"/>
              <a:t>It</a:t>
            </a:r>
            <a:r>
              <a:rPr lang="zh-CN" altLang="en-US" dirty="0"/>
              <a:t> </a:t>
            </a:r>
            <a:r>
              <a:rPr lang="en-US" altLang="zh-CN" dirty="0"/>
              <a:t>was</a:t>
            </a:r>
            <a:r>
              <a:rPr lang="zh-CN" altLang="en-US" dirty="0"/>
              <a:t> </a:t>
            </a:r>
            <a:r>
              <a:rPr lang="en-US" altLang="zh-CN" dirty="0"/>
              <a:t>designed</a:t>
            </a:r>
            <a:r>
              <a:rPr lang="zh-CN" altLang="en-US" dirty="0"/>
              <a:t> </a:t>
            </a:r>
            <a:r>
              <a:rPr lang="en-US" altLang="zh-CN" dirty="0"/>
              <a:t>for</a:t>
            </a:r>
            <a:r>
              <a:rPr lang="zh-CN" altLang="en-US" dirty="0"/>
              <a:t> </a:t>
            </a:r>
            <a:r>
              <a:rPr lang="en-US" altLang="zh-CN" dirty="0"/>
              <a:t>single-user</a:t>
            </a:r>
            <a:r>
              <a:rPr lang="zh-CN" altLang="en-US" dirty="0"/>
              <a:t> </a:t>
            </a:r>
            <a:r>
              <a:rPr lang="en-US" altLang="zh-CN" dirty="0"/>
              <a:t>OSs.</a:t>
            </a:r>
            <a:r>
              <a:rPr lang="zh-CN" altLang="en-US" dirty="0"/>
              <a:t> </a:t>
            </a:r>
            <a:endParaRPr lang="en-US" altLang="zh-CN" dirty="0"/>
          </a:p>
          <a:p>
            <a:pPr lvl="1">
              <a:spcAft>
                <a:spcPts val="600"/>
              </a:spcAft>
            </a:pPr>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altLang="zh-CN" dirty="0"/>
              <a:t>more</a:t>
            </a:r>
            <a:r>
              <a:rPr lang="zh-CN" altLang="en-US" dirty="0"/>
              <a:t> </a:t>
            </a:r>
            <a:r>
              <a:rPr lang="en-US" altLang="zh-CN" dirty="0"/>
              <a:t>than</a:t>
            </a:r>
            <a:r>
              <a:rPr lang="zh-CN" altLang="en-US" dirty="0"/>
              <a:t> </a:t>
            </a:r>
            <a:r>
              <a:rPr lang="en-US" altLang="zh-CN" dirty="0"/>
              <a:t>one</a:t>
            </a:r>
            <a:r>
              <a:rPr lang="zh-CN" altLang="en-US" dirty="0"/>
              <a:t> </a:t>
            </a:r>
            <a:r>
              <a:rPr lang="en-US" altLang="zh-CN" dirty="0"/>
              <a:t>user</a:t>
            </a:r>
            <a:r>
              <a:rPr lang="zh-CN" altLang="en-US" dirty="0"/>
              <a:t> </a:t>
            </a:r>
            <a:r>
              <a:rPr lang="en-US" altLang="zh-CN" dirty="0"/>
              <a:t>in</a:t>
            </a:r>
            <a:r>
              <a:rPr lang="zh-CN" altLang="en-US" dirty="0"/>
              <a:t> </a:t>
            </a:r>
            <a:r>
              <a:rPr lang="en-US" altLang="zh-CN" dirty="0"/>
              <a:t>the</a:t>
            </a:r>
            <a:r>
              <a:rPr lang="zh-CN" altLang="en-US" dirty="0"/>
              <a:t> </a:t>
            </a:r>
            <a:r>
              <a:rPr lang="en-US" altLang="zh-CN" dirty="0"/>
              <a:t>OS,</a:t>
            </a:r>
            <a:r>
              <a:rPr lang="zh-CN" altLang="en-US" dirty="0"/>
              <a:t> </a:t>
            </a:r>
            <a:r>
              <a:rPr lang="en-US" altLang="zh-CN" dirty="0"/>
              <a:t>there</a:t>
            </a:r>
            <a:r>
              <a:rPr lang="zh-CN" altLang="en-US" dirty="0"/>
              <a:t> </a:t>
            </a:r>
            <a:r>
              <a:rPr lang="en-US" altLang="zh-CN" dirty="0"/>
              <a:t>is</a:t>
            </a:r>
            <a:r>
              <a:rPr lang="zh-CN" altLang="en-US" dirty="0"/>
              <a:t> </a:t>
            </a:r>
            <a:r>
              <a:rPr lang="en-US" altLang="zh-CN" dirty="0"/>
              <a:t>no</a:t>
            </a:r>
            <a:r>
              <a:rPr lang="zh-CN" altLang="en-US" dirty="0"/>
              <a:t> </a:t>
            </a:r>
            <a:r>
              <a:rPr lang="en-US" altLang="zh-CN" dirty="0"/>
              <a:t>protection</a:t>
            </a:r>
            <a:r>
              <a:rPr lang="zh-CN" altLang="en-US" dirty="0"/>
              <a:t> </a:t>
            </a:r>
            <a:r>
              <a:rPr lang="en-US" altLang="zh-CN" dirty="0"/>
              <a:t>for</a:t>
            </a:r>
            <a:r>
              <a:rPr lang="zh-CN" altLang="en-US" dirty="0"/>
              <a:t> </a:t>
            </a:r>
            <a:r>
              <a:rPr lang="en-US" altLang="zh-CN" dirty="0"/>
              <a:t>a</a:t>
            </a:r>
            <a:r>
              <a:rPr lang="zh-CN" altLang="en-US" dirty="0"/>
              <a:t> </a:t>
            </a:r>
            <a:r>
              <a:rPr lang="en-US" altLang="zh-CN" dirty="0"/>
              <a:t>user</a:t>
            </a:r>
            <a:r>
              <a:rPr lang="zh-CN" altLang="en-US" dirty="0"/>
              <a:t> </a:t>
            </a:r>
            <a:r>
              <a:rPr lang="en-US" altLang="zh-CN" dirty="0"/>
              <a:t>from</a:t>
            </a:r>
            <a:r>
              <a:rPr lang="zh-CN" altLang="en-US" dirty="0"/>
              <a:t> </a:t>
            </a:r>
            <a:r>
              <a:rPr lang="en-US" altLang="zh-CN" dirty="0"/>
              <a:t>the</a:t>
            </a:r>
            <a:r>
              <a:rPr lang="zh-CN" altLang="en-US" dirty="0"/>
              <a:t> </a:t>
            </a:r>
            <a:r>
              <a:rPr lang="en-US" altLang="zh-CN" dirty="0"/>
              <a:t>other</a:t>
            </a:r>
            <a:r>
              <a:rPr lang="zh-CN" altLang="en-US" dirty="0"/>
              <a:t> </a:t>
            </a:r>
            <a:r>
              <a:rPr lang="en-US" altLang="zh-CN" dirty="0"/>
              <a:t>users.</a:t>
            </a:r>
          </a:p>
          <a:p>
            <a:pPr>
              <a:spcAft>
                <a:spcPts val="600"/>
              </a:spcAft>
            </a:pPr>
            <a:endParaRPr lang="en-US" dirty="0"/>
          </a:p>
        </p:txBody>
      </p:sp>
    </p:spTree>
    <p:custDataLst>
      <p:tags r:id="rId1"/>
    </p:custDataLst>
    <p:extLst>
      <p:ext uri="{BB962C8B-B14F-4D97-AF65-F5344CB8AC3E}">
        <p14:creationId xmlns:p14="http://schemas.microsoft.com/office/powerpoint/2010/main" val="1530316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Base/Bounds Registers</a:t>
            </a:r>
            <a:endParaRPr lang="en-US" dirty="0"/>
          </a:p>
        </p:txBody>
      </p:sp>
      <p:sp>
        <p:nvSpPr>
          <p:cNvPr id="9" name="Content Placeholder 8"/>
          <p:cNvSpPr>
            <a:spLocks noGrp="1"/>
          </p:cNvSpPr>
          <p:nvPr>
            <p:ph type="body" sz="quarter" idx="11"/>
          </p:nvPr>
        </p:nvSpPr>
        <p:spPr/>
        <p:txBody>
          <a:bodyPr/>
          <a:lstStyle/>
          <a:p>
            <a:r>
              <a:rPr lang="en-US" altLang="zh-CN" dirty="0"/>
              <a:t>Goal</a:t>
            </a:r>
          </a:p>
          <a:p>
            <a:pPr lvl="1"/>
            <a:r>
              <a:rPr lang="en-US" altLang="zh-CN" dirty="0"/>
              <a:t>Protect</a:t>
            </a:r>
            <a:r>
              <a:rPr lang="zh-CN" altLang="en-US" dirty="0"/>
              <a:t> </a:t>
            </a:r>
            <a:r>
              <a:rPr lang="en-US" altLang="zh-CN" dirty="0"/>
              <a:t>a</a:t>
            </a:r>
            <a:r>
              <a:rPr lang="zh-CN" altLang="en-US" dirty="0"/>
              <a:t> </a:t>
            </a:r>
            <a:r>
              <a:rPr lang="en-US" altLang="zh-CN" dirty="0"/>
              <a:t>user</a:t>
            </a:r>
            <a:r>
              <a:rPr lang="zh-CN" altLang="en-US" dirty="0"/>
              <a:t> </a:t>
            </a:r>
            <a:r>
              <a:rPr lang="en-US" altLang="zh-CN" dirty="0"/>
              <a:t>resources</a:t>
            </a:r>
            <a:r>
              <a:rPr lang="zh-CN" altLang="en-US" dirty="0"/>
              <a:t> </a:t>
            </a:r>
            <a:r>
              <a:rPr lang="en-US" altLang="zh-CN" dirty="0"/>
              <a:t>from</a:t>
            </a:r>
            <a:r>
              <a:rPr lang="zh-CN" altLang="en-US" dirty="0"/>
              <a:t> </a:t>
            </a:r>
            <a:r>
              <a:rPr lang="en-US" altLang="zh-CN" dirty="0"/>
              <a:t>other</a:t>
            </a:r>
            <a:r>
              <a:rPr lang="zh-CN" altLang="en-US" dirty="0"/>
              <a:t> </a:t>
            </a:r>
            <a:r>
              <a:rPr lang="en-US" altLang="zh-CN" dirty="0"/>
              <a:t>users</a:t>
            </a:r>
            <a:r>
              <a:rPr lang="zh-CN" altLang="en-US" dirty="0"/>
              <a:t> </a:t>
            </a:r>
            <a:r>
              <a:rPr lang="en-US" altLang="zh-CN" dirty="0"/>
              <a:t>by</a:t>
            </a:r>
            <a:r>
              <a:rPr lang="zh-CN" altLang="en-US" dirty="0"/>
              <a:t> </a:t>
            </a:r>
            <a:r>
              <a:rPr lang="en-US" altLang="zh-CN" dirty="0"/>
              <a:t>using</a:t>
            </a:r>
            <a:r>
              <a:rPr lang="zh-CN" altLang="en-US" dirty="0"/>
              <a:t> </a:t>
            </a:r>
            <a:r>
              <a:rPr lang="en-US" altLang="zh-CN" dirty="0"/>
              <a:t>a</a:t>
            </a:r>
            <a:r>
              <a:rPr lang="zh-CN" altLang="en-US" dirty="0"/>
              <a:t> </a:t>
            </a:r>
            <a:r>
              <a:rPr lang="en-US" altLang="zh-CN" dirty="0"/>
              <a:t>pair</a:t>
            </a:r>
            <a:r>
              <a:rPr lang="zh-CN" altLang="en-US" dirty="0"/>
              <a:t> </a:t>
            </a:r>
            <a:r>
              <a:rPr lang="en-US" altLang="zh-CN" dirty="0"/>
              <a:t>of</a:t>
            </a:r>
            <a:r>
              <a:rPr lang="zh-CN" altLang="en-US" dirty="0"/>
              <a:t> </a:t>
            </a:r>
            <a:r>
              <a:rPr lang="en-US" altLang="zh-CN" dirty="0"/>
              <a:t>base</a:t>
            </a:r>
            <a:r>
              <a:rPr lang="zh-CN" altLang="en-US" dirty="0"/>
              <a:t> </a:t>
            </a:r>
            <a:r>
              <a:rPr lang="en-US" altLang="zh-CN" dirty="0"/>
              <a:t>register</a:t>
            </a:r>
            <a:r>
              <a:rPr lang="zh-CN" altLang="en-US" dirty="0"/>
              <a:t> </a:t>
            </a:r>
            <a:r>
              <a:rPr lang="en-US" altLang="zh-CN" dirty="0"/>
              <a:t>and</a:t>
            </a:r>
            <a:r>
              <a:rPr lang="zh-CN" altLang="en-US" dirty="0"/>
              <a:t> </a:t>
            </a:r>
            <a:r>
              <a:rPr lang="en-US" altLang="zh-CN" dirty="0"/>
              <a:t>bound</a:t>
            </a:r>
            <a:r>
              <a:rPr lang="zh-CN" altLang="en-US" dirty="0"/>
              <a:t> </a:t>
            </a:r>
            <a:r>
              <a:rPr lang="en-US" altLang="zh-CN" dirty="0"/>
              <a:t>register.</a:t>
            </a:r>
          </a:p>
          <a:p>
            <a:r>
              <a:rPr lang="en-US" altLang="zh-CN" dirty="0"/>
              <a:t>Mothed</a:t>
            </a:r>
          </a:p>
          <a:p>
            <a:pPr lvl="1"/>
            <a:r>
              <a:rPr lang="en-US" altLang="zh-CN" dirty="0"/>
              <a:t>Base</a:t>
            </a:r>
            <a:r>
              <a:rPr lang="zh-CN" altLang="en-US" dirty="0"/>
              <a:t> </a:t>
            </a:r>
            <a:r>
              <a:rPr lang="en-US" dirty="0"/>
              <a:t>register</a:t>
            </a:r>
            <a:r>
              <a:rPr lang="zh-CN" altLang="en-US" dirty="0"/>
              <a:t> </a:t>
            </a:r>
            <a:r>
              <a:rPr lang="en-US" altLang="zh-CN" dirty="0"/>
              <a:t>-</a:t>
            </a:r>
            <a:r>
              <a:rPr lang="zh-CN" altLang="en-US" dirty="0"/>
              <a:t> </a:t>
            </a:r>
            <a:r>
              <a:rPr lang="en-US" dirty="0"/>
              <a:t>provides a </a:t>
            </a:r>
            <a:r>
              <a:rPr lang="en-US" altLang="zh-CN" dirty="0"/>
              <a:t>lower</a:t>
            </a:r>
            <a:r>
              <a:rPr lang="zh-CN" altLang="en-US" dirty="0"/>
              <a:t> </a:t>
            </a:r>
            <a:r>
              <a:rPr lang="en-US" altLang="zh-CN" dirty="0"/>
              <a:t>bound</a:t>
            </a:r>
            <a:r>
              <a:rPr lang="en-US" dirty="0"/>
              <a:t> for programs </a:t>
            </a:r>
          </a:p>
          <a:p>
            <a:pPr lvl="1"/>
            <a:r>
              <a:rPr lang="en-US" dirty="0"/>
              <a:t>Bounds register </a:t>
            </a:r>
            <a:r>
              <a:rPr lang="mr-IN" altLang="zh-CN" dirty="0"/>
              <a:t>–</a:t>
            </a:r>
            <a:r>
              <a:rPr lang="zh-CN" altLang="en-US" dirty="0"/>
              <a:t> </a:t>
            </a:r>
            <a:r>
              <a:rPr lang="en-US" altLang="zh-CN" dirty="0"/>
              <a:t>provides</a:t>
            </a:r>
            <a:r>
              <a:rPr lang="zh-CN" altLang="en-US" dirty="0"/>
              <a:t> </a:t>
            </a:r>
            <a:r>
              <a:rPr lang="en-US" altLang="zh-CN" dirty="0"/>
              <a:t>a</a:t>
            </a:r>
            <a:r>
              <a:rPr lang="zh-CN" altLang="en-US" dirty="0"/>
              <a:t> </a:t>
            </a:r>
            <a:r>
              <a:rPr lang="en-US" altLang="zh-CN" dirty="0"/>
              <a:t>upper</a:t>
            </a:r>
            <a:r>
              <a:rPr lang="zh-CN" altLang="en-US" dirty="0"/>
              <a:t> </a:t>
            </a:r>
            <a:r>
              <a:rPr lang="en-US" altLang="zh-CN" dirty="0"/>
              <a:t>bound</a:t>
            </a:r>
            <a:r>
              <a:rPr lang="zh-CN" altLang="en-US" dirty="0"/>
              <a:t> </a:t>
            </a:r>
            <a:r>
              <a:rPr lang="en-US" altLang="zh-CN" dirty="0"/>
              <a:t>for</a:t>
            </a:r>
            <a:r>
              <a:rPr lang="zh-CN" altLang="en-US" dirty="0"/>
              <a:t> </a:t>
            </a:r>
            <a:r>
              <a:rPr lang="en-US" altLang="zh-CN" dirty="0"/>
              <a:t>a</a:t>
            </a:r>
            <a:r>
              <a:rPr lang="zh-CN" altLang="en-US" dirty="0"/>
              <a:t> </a:t>
            </a:r>
            <a:r>
              <a:rPr lang="en-US" altLang="zh-CN" dirty="0"/>
              <a:t>programs</a:t>
            </a:r>
            <a:endParaRPr lang="en-US" dirty="0"/>
          </a:p>
          <a:p>
            <a:pPr lvl="1"/>
            <a:r>
              <a:rPr lang="en-US" dirty="0"/>
              <a:t>All addresses inside a program are offsets from the base address </a:t>
            </a:r>
          </a:p>
          <a:p>
            <a:r>
              <a:rPr lang="en-US" altLang="zh-CN" dirty="0"/>
              <a:t>Problem</a:t>
            </a:r>
          </a:p>
          <a:p>
            <a:pPr lvl="1"/>
            <a:r>
              <a:rPr lang="en-US" dirty="0"/>
              <a:t>Base/bounds register</a:t>
            </a:r>
            <a:r>
              <a:rPr lang="zh-CN" altLang="en-US" dirty="0"/>
              <a:t> </a:t>
            </a:r>
            <a:r>
              <a:rPr lang="en-US" altLang="zh-CN" dirty="0"/>
              <a:t>values</a:t>
            </a:r>
            <a:r>
              <a:rPr lang="en-US" dirty="0"/>
              <a:t> must be changed during context switch</a:t>
            </a:r>
            <a:r>
              <a:rPr lang="zh-CN" altLang="en-US" dirty="0"/>
              <a:t> </a:t>
            </a:r>
            <a:r>
              <a:rPr lang="en-US" altLang="zh-CN" dirty="0"/>
              <a:t>to</a:t>
            </a:r>
            <a:r>
              <a:rPr lang="zh-CN" altLang="en-US" dirty="0"/>
              <a:t> </a:t>
            </a:r>
            <a:r>
              <a:rPr lang="en-US" altLang="zh-CN" dirty="0"/>
              <a:t>specify</a:t>
            </a:r>
            <a:r>
              <a:rPr lang="zh-CN" altLang="en-US" dirty="0"/>
              <a:t> </a:t>
            </a:r>
            <a:r>
              <a:rPr lang="en-US" altLang="zh-CN" dirty="0"/>
              <a:t>the</a:t>
            </a:r>
            <a:r>
              <a:rPr lang="zh-CN" altLang="en-US" dirty="0"/>
              <a:t> </a:t>
            </a:r>
            <a:r>
              <a:rPr lang="en-US" altLang="zh-CN" dirty="0"/>
              <a:t>correct</a:t>
            </a:r>
            <a:r>
              <a:rPr lang="zh-CN" altLang="en-US" dirty="0"/>
              <a:t> </a:t>
            </a:r>
            <a:r>
              <a:rPr lang="en-US" altLang="zh-CN" dirty="0"/>
              <a:t>space.</a:t>
            </a:r>
            <a:endParaRPr lang="en-US" dirty="0"/>
          </a:p>
          <a:p>
            <a:pPr lvl="1"/>
            <a:r>
              <a:rPr lang="en-US" altLang="zh-CN" dirty="0"/>
              <a:t>it</a:t>
            </a:r>
            <a:r>
              <a:rPr lang="zh-CN" altLang="en-US" dirty="0"/>
              <a:t> </a:t>
            </a:r>
            <a:r>
              <a:rPr lang="en-US" altLang="zh-CN" dirty="0"/>
              <a:t>does</a:t>
            </a:r>
            <a:r>
              <a:rPr lang="zh-CN" altLang="en-US" dirty="0"/>
              <a:t> </a:t>
            </a:r>
            <a:r>
              <a:rPr lang="en-US" altLang="zh-CN" dirty="0"/>
              <a:t>not</a:t>
            </a:r>
            <a:r>
              <a:rPr lang="zh-CN" altLang="en-US" dirty="0"/>
              <a:t> </a:t>
            </a:r>
            <a:r>
              <a:rPr lang="en-US" altLang="zh-CN" dirty="0"/>
              <a:t>separate</a:t>
            </a:r>
            <a:r>
              <a:rPr lang="zh-CN" altLang="en-US" dirty="0"/>
              <a:t> </a:t>
            </a:r>
            <a:r>
              <a:rPr lang="en-US" altLang="zh-CN" dirty="0"/>
              <a:t>program</a:t>
            </a:r>
            <a:r>
              <a:rPr lang="zh-CN" altLang="en-US" dirty="0"/>
              <a:t> </a:t>
            </a:r>
            <a:r>
              <a:rPr lang="en-US" altLang="zh-CN" dirty="0"/>
              <a:t>and</a:t>
            </a:r>
            <a:r>
              <a:rPr lang="zh-CN" altLang="en-US" dirty="0"/>
              <a:t> </a:t>
            </a:r>
            <a:r>
              <a:rPr lang="en-US" altLang="zh-CN" dirty="0"/>
              <a:t>data</a:t>
            </a:r>
            <a:r>
              <a:rPr lang="zh-CN" altLang="en-US" dirty="0"/>
              <a:t> </a:t>
            </a:r>
            <a:r>
              <a:rPr lang="en-US" altLang="zh-CN" dirty="0"/>
              <a:t>sections</a:t>
            </a:r>
            <a:endParaRPr lang="en-US" dirty="0"/>
          </a:p>
          <a:p>
            <a:endParaRPr lang="en-US" dirty="0"/>
          </a:p>
        </p:txBody>
      </p:sp>
    </p:spTree>
    <p:custDataLst>
      <p:tags r:id="rId1"/>
    </p:custDataLst>
    <p:extLst>
      <p:ext uri="{BB962C8B-B14F-4D97-AF65-F5344CB8AC3E}">
        <p14:creationId xmlns:p14="http://schemas.microsoft.com/office/powerpoint/2010/main" val="455824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Segmentation</a:t>
            </a:r>
            <a:endParaRPr lang="en-US" dirty="0"/>
          </a:p>
        </p:txBody>
      </p:sp>
      <p:sp>
        <p:nvSpPr>
          <p:cNvPr id="3" name="Content Placeholder 2"/>
          <p:cNvSpPr>
            <a:spLocks noGrp="1"/>
          </p:cNvSpPr>
          <p:nvPr>
            <p:ph type="body" sz="quarter" idx="11"/>
          </p:nvPr>
        </p:nvSpPr>
        <p:spPr/>
        <p:txBody>
          <a:bodyPr/>
          <a:lstStyle/>
          <a:p>
            <a:r>
              <a:rPr lang="en-US" altLang="zh-CN" dirty="0"/>
              <a:t>Goal</a:t>
            </a:r>
          </a:p>
          <a:p>
            <a:pPr lvl="1"/>
            <a:r>
              <a:rPr lang="en-US" altLang="zh-CN" dirty="0"/>
              <a:t>Divide</a:t>
            </a:r>
            <a:r>
              <a:rPr lang="zh-CN" altLang="en-US" dirty="0"/>
              <a:t> </a:t>
            </a:r>
            <a:r>
              <a:rPr lang="en-US" altLang="zh-CN" dirty="0"/>
              <a:t>a</a:t>
            </a:r>
            <a:r>
              <a:rPr lang="zh-CN" altLang="en-US" dirty="0"/>
              <a:t> </a:t>
            </a:r>
            <a:r>
              <a:rPr lang="en-US" altLang="zh-CN" dirty="0"/>
              <a:t>program</a:t>
            </a:r>
            <a:r>
              <a:rPr lang="zh-CN" altLang="en-US" dirty="0"/>
              <a:t> </a:t>
            </a:r>
            <a:r>
              <a:rPr lang="en-US" altLang="zh-CN" dirty="0"/>
              <a:t>into</a:t>
            </a:r>
            <a:r>
              <a:rPr lang="zh-CN" altLang="en-US" dirty="0"/>
              <a:t> </a:t>
            </a:r>
            <a:r>
              <a:rPr lang="en-US" altLang="zh-CN" dirty="0"/>
              <a:t>multiple</a:t>
            </a:r>
            <a:r>
              <a:rPr lang="zh-CN" altLang="en-US" dirty="0"/>
              <a:t> </a:t>
            </a:r>
            <a:r>
              <a:rPr lang="en-US" altLang="zh-CN" dirty="0"/>
              <a:t>pieces,</a:t>
            </a:r>
            <a:r>
              <a:rPr lang="zh-CN" altLang="en-US" dirty="0"/>
              <a:t> </a:t>
            </a:r>
            <a:r>
              <a:rPr lang="en-US" altLang="zh-CN" dirty="0"/>
              <a:t>each</a:t>
            </a:r>
            <a:r>
              <a:rPr lang="zh-CN" altLang="en-US" dirty="0"/>
              <a:t> </a:t>
            </a:r>
            <a:r>
              <a:rPr lang="en-US" altLang="zh-CN" dirty="0"/>
              <a:t>of</a:t>
            </a:r>
            <a:r>
              <a:rPr lang="zh-CN" altLang="en-US" dirty="0"/>
              <a:t> </a:t>
            </a:r>
            <a:r>
              <a:rPr lang="en-US" altLang="zh-CN" dirty="0"/>
              <a:t>them</a:t>
            </a:r>
            <a:r>
              <a:rPr lang="zh-CN" altLang="en-US" dirty="0"/>
              <a:t> </a:t>
            </a:r>
            <a:r>
              <a:rPr lang="en-US" altLang="zh-CN" dirty="0"/>
              <a:t>may</a:t>
            </a:r>
            <a:r>
              <a:rPr lang="zh-CN" altLang="en-US" dirty="0"/>
              <a:t> </a:t>
            </a:r>
            <a:r>
              <a:rPr lang="en-US" altLang="zh-CN" dirty="0"/>
              <a:t>have</a:t>
            </a:r>
            <a:r>
              <a:rPr lang="zh-CN" altLang="en-US" dirty="0"/>
              <a:t> </a:t>
            </a:r>
            <a:r>
              <a:rPr lang="en-US" altLang="zh-CN" dirty="0"/>
              <a:t>different</a:t>
            </a:r>
            <a:r>
              <a:rPr lang="zh-CN" altLang="en-US" dirty="0"/>
              <a:t> </a:t>
            </a:r>
            <a:r>
              <a:rPr lang="en-US" altLang="zh-CN" dirty="0"/>
              <a:t>access</a:t>
            </a:r>
            <a:r>
              <a:rPr lang="zh-CN" altLang="en-US" dirty="0"/>
              <a:t> </a:t>
            </a:r>
            <a:r>
              <a:rPr lang="en-US" altLang="zh-CN" dirty="0"/>
              <a:t>rights</a:t>
            </a:r>
          </a:p>
          <a:p>
            <a:r>
              <a:rPr lang="en-US" altLang="zh-CN" dirty="0"/>
              <a:t>Method</a:t>
            </a:r>
          </a:p>
          <a:p>
            <a:pPr lvl="1"/>
            <a:r>
              <a:rPr lang="en-US" altLang="zh-CN" dirty="0"/>
              <a:t>Segmentation</a:t>
            </a:r>
            <a:r>
              <a:rPr lang="zh-CN" altLang="en-US" dirty="0"/>
              <a:t> </a:t>
            </a:r>
            <a:r>
              <a:rPr lang="en-US" altLang="zh-CN" dirty="0"/>
              <a:t>d</a:t>
            </a:r>
            <a:r>
              <a:rPr lang="en-US" dirty="0"/>
              <a:t>ivide</a:t>
            </a:r>
            <a:r>
              <a:rPr lang="en-US" altLang="zh-CN" dirty="0"/>
              <a:t>s</a:t>
            </a:r>
            <a:r>
              <a:rPr lang="en-US" dirty="0"/>
              <a:t> a program into several pieces</a:t>
            </a:r>
            <a:r>
              <a:rPr lang="en-US" altLang="zh-CN" dirty="0"/>
              <a:t>,</a:t>
            </a:r>
            <a:r>
              <a:rPr lang="zh-CN" altLang="en-US" dirty="0"/>
              <a:t> </a:t>
            </a:r>
            <a:r>
              <a:rPr lang="en-US" altLang="zh-CN" dirty="0"/>
              <a:t>such</a:t>
            </a:r>
            <a:r>
              <a:rPr lang="zh-CN" altLang="en-US" dirty="0"/>
              <a:t> </a:t>
            </a:r>
            <a:r>
              <a:rPr lang="en-US" altLang="zh-CN" dirty="0"/>
              <a:t>as</a:t>
            </a:r>
            <a:r>
              <a:rPr lang="zh-CN" altLang="en-US" dirty="0"/>
              <a:t> </a:t>
            </a:r>
            <a:r>
              <a:rPr lang="en-US" altLang="zh-CN" dirty="0"/>
              <a:t>code</a:t>
            </a:r>
            <a:r>
              <a:rPr lang="zh-CN" altLang="en-US" dirty="0"/>
              <a:t> </a:t>
            </a:r>
            <a:r>
              <a:rPr lang="en-US" altLang="zh-CN" dirty="0"/>
              <a:t>segment,</a:t>
            </a:r>
            <a:r>
              <a:rPr lang="zh-CN" altLang="en-US" dirty="0"/>
              <a:t> </a:t>
            </a:r>
            <a:r>
              <a:rPr lang="en-US" altLang="zh-CN" dirty="0"/>
              <a:t>data</a:t>
            </a:r>
            <a:r>
              <a:rPr lang="zh-CN" altLang="en-US" dirty="0"/>
              <a:t> </a:t>
            </a:r>
            <a:r>
              <a:rPr lang="en-US" altLang="zh-CN" dirty="0"/>
              <a:t>segment</a:t>
            </a:r>
            <a:r>
              <a:rPr lang="mr-IN" altLang="zh-CN" dirty="0"/>
              <a:t>…</a:t>
            </a:r>
            <a:endParaRPr lang="en-US" dirty="0"/>
          </a:p>
          <a:p>
            <a:pPr lvl="1"/>
            <a:r>
              <a:rPr lang="en-US" altLang="zh-CN" dirty="0"/>
              <a:t>Different</a:t>
            </a:r>
            <a:r>
              <a:rPr lang="zh-CN" altLang="en-US" dirty="0"/>
              <a:t> </a:t>
            </a:r>
            <a:r>
              <a:rPr lang="en-US" altLang="zh-CN" dirty="0"/>
              <a:t>piece</a:t>
            </a:r>
            <a:r>
              <a:rPr lang="zh-CN" altLang="en-US" dirty="0"/>
              <a:t> </a:t>
            </a:r>
            <a:r>
              <a:rPr lang="en-US" altLang="zh-CN" dirty="0"/>
              <a:t>may</a:t>
            </a:r>
            <a:r>
              <a:rPr lang="zh-CN" altLang="en-US" dirty="0"/>
              <a:t> </a:t>
            </a:r>
            <a:r>
              <a:rPr lang="en-US" dirty="0"/>
              <a:t>hav</a:t>
            </a:r>
            <a:r>
              <a:rPr lang="en-US" altLang="zh-CN" dirty="0"/>
              <a:t>e</a:t>
            </a:r>
            <a:r>
              <a:rPr lang="en-US" dirty="0"/>
              <a:t> different access rights </a:t>
            </a:r>
            <a:r>
              <a:rPr lang="en-US" altLang="zh-CN" dirty="0"/>
              <a:t>associated.</a:t>
            </a:r>
          </a:p>
          <a:p>
            <a:pPr lvl="1"/>
            <a:r>
              <a:rPr lang="en-US" altLang="zh-CN" dirty="0"/>
              <a:t>A</a:t>
            </a:r>
            <a:r>
              <a:rPr lang="zh-CN" altLang="en-US" dirty="0"/>
              <a:t> </a:t>
            </a:r>
            <a:r>
              <a:rPr lang="en-US" altLang="zh-CN" dirty="0"/>
              <a:t>segment</a:t>
            </a:r>
            <a:r>
              <a:rPr lang="zh-CN" altLang="en-US" dirty="0"/>
              <a:t> </a:t>
            </a:r>
            <a:r>
              <a:rPr lang="en-US" altLang="zh-CN" dirty="0"/>
              <a:t>translation</a:t>
            </a:r>
            <a:r>
              <a:rPr lang="zh-CN" altLang="en-US" dirty="0"/>
              <a:t> </a:t>
            </a:r>
            <a:r>
              <a:rPr lang="en-US" altLang="zh-CN" dirty="0"/>
              <a:t>table</a:t>
            </a:r>
            <a:r>
              <a:rPr lang="zh-CN" altLang="en-US" dirty="0"/>
              <a:t> </a:t>
            </a:r>
            <a:r>
              <a:rPr lang="en-US" altLang="zh-CN" dirty="0"/>
              <a:t>is</a:t>
            </a:r>
            <a:r>
              <a:rPr lang="zh-CN" altLang="en-US" dirty="0"/>
              <a:t> </a:t>
            </a:r>
            <a:r>
              <a:rPr lang="en-US" altLang="zh-CN" dirty="0"/>
              <a:t>maintained</a:t>
            </a:r>
            <a:r>
              <a:rPr lang="zh-CN" altLang="en-US" dirty="0"/>
              <a:t> </a:t>
            </a:r>
            <a:r>
              <a:rPr lang="en-US" altLang="zh-CN" dirty="0"/>
              <a:t>to</a:t>
            </a:r>
            <a:r>
              <a:rPr lang="zh-CN" altLang="en-US" dirty="0"/>
              <a:t> </a:t>
            </a:r>
            <a:r>
              <a:rPr lang="en-US" altLang="zh-CN" dirty="0"/>
              <a:t>locate</a:t>
            </a:r>
            <a:r>
              <a:rPr lang="zh-CN" altLang="en-US" dirty="0"/>
              <a:t> </a:t>
            </a:r>
            <a:r>
              <a:rPr lang="en-US" altLang="zh-CN" dirty="0"/>
              <a:t>different</a:t>
            </a:r>
            <a:r>
              <a:rPr lang="zh-CN" altLang="en-US" dirty="0"/>
              <a:t> </a:t>
            </a:r>
            <a:r>
              <a:rPr lang="en-US" altLang="zh-CN" dirty="0"/>
              <a:t>pieces.</a:t>
            </a:r>
            <a:endParaRPr lang="en-US" dirty="0"/>
          </a:p>
          <a:p>
            <a:pPr lvl="1"/>
            <a:r>
              <a:rPr lang="en-US" dirty="0"/>
              <a:t>A memory location </a:t>
            </a:r>
            <a:r>
              <a:rPr lang="en-US" altLang="zh-CN" dirty="0"/>
              <a:t>pair</a:t>
            </a:r>
            <a:r>
              <a:rPr lang="zh-CN" altLang="en-US" dirty="0"/>
              <a:t> </a:t>
            </a:r>
            <a:r>
              <a:rPr lang="en-US" altLang="zh-CN" dirty="0"/>
              <a:t>&lt;name,</a:t>
            </a:r>
            <a:r>
              <a:rPr lang="zh-CN" altLang="en-US" dirty="0"/>
              <a:t> </a:t>
            </a:r>
            <a:r>
              <a:rPr lang="en-US" altLang="zh-CN" dirty="0"/>
              <a:t>offset&gt;</a:t>
            </a:r>
            <a:endParaRPr lang="en-US" dirty="0"/>
          </a:p>
          <a:p>
            <a:pPr lvl="2"/>
            <a:r>
              <a:rPr lang="en-US" dirty="0"/>
              <a:t>Name: name of the segment </a:t>
            </a:r>
          </a:p>
          <a:p>
            <a:pPr lvl="2"/>
            <a:r>
              <a:rPr lang="en-US" dirty="0"/>
              <a:t>Offset: </a:t>
            </a:r>
            <a:r>
              <a:rPr lang="en-US" altLang="zh-CN" dirty="0"/>
              <a:t>offset</a:t>
            </a:r>
            <a:r>
              <a:rPr lang="en-US" dirty="0"/>
              <a:t> within the segment</a:t>
            </a:r>
          </a:p>
        </p:txBody>
      </p:sp>
    </p:spTree>
    <p:custDataLst>
      <p:tags r:id="rId1"/>
    </p:custDataLst>
    <p:extLst>
      <p:ext uri="{BB962C8B-B14F-4D97-AF65-F5344CB8AC3E}">
        <p14:creationId xmlns:p14="http://schemas.microsoft.com/office/powerpoint/2010/main" val="1490004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Benefits</a:t>
            </a:r>
            <a:r>
              <a:rPr lang="zh-CN" altLang="en-US" dirty="0"/>
              <a:t> </a:t>
            </a:r>
            <a:r>
              <a:rPr lang="en-US" altLang="zh-CN" dirty="0"/>
              <a:t>of</a:t>
            </a:r>
            <a:r>
              <a:rPr lang="zh-CN" altLang="en-US" dirty="0"/>
              <a:t> </a:t>
            </a:r>
            <a:r>
              <a:rPr lang="en-US" altLang="zh-CN" dirty="0"/>
              <a:t>using</a:t>
            </a:r>
            <a:r>
              <a:rPr lang="zh-CN" altLang="en-US" dirty="0"/>
              <a:t> </a:t>
            </a:r>
            <a:r>
              <a:rPr lang="en-US" altLang="zh-CN" dirty="0"/>
              <a:t>segmentation</a:t>
            </a:r>
            <a:endParaRPr lang="en-US" dirty="0"/>
          </a:p>
        </p:txBody>
      </p:sp>
      <p:sp>
        <p:nvSpPr>
          <p:cNvPr id="3" name="Content Placeholder 2"/>
          <p:cNvSpPr>
            <a:spLocks noGrp="1"/>
          </p:cNvSpPr>
          <p:nvPr>
            <p:ph type="body" sz="quarter" idx="11"/>
          </p:nvPr>
        </p:nvSpPr>
        <p:spPr/>
        <p:txBody>
          <a:bodyPr/>
          <a:lstStyle/>
          <a:p>
            <a:r>
              <a:rPr lang="en-US" dirty="0"/>
              <a:t>Benefits </a:t>
            </a:r>
          </a:p>
          <a:p>
            <a:pPr lvl="1"/>
            <a:r>
              <a:rPr lang="en-US" dirty="0"/>
              <a:t>The OS can place </a:t>
            </a:r>
            <a:r>
              <a:rPr lang="en-US" altLang="zh-CN" dirty="0"/>
              <a:t>or</a:t>
            </a:r>
            <a:r>
              <a:rPr lang="zh-CN" altLang="en-US" dirty="0"/>
              <a:t> </a:t>
            </a:r>
            <a:r>
              <a:rPr lang="en-US" altLang="zh-CN" dirty="0"/>
              <a:t>move</a:t>
            </a:r>
            <a:r>
              <a:rPr lang="zh-CN" altLang="en-US" dirty="0"/>
              <a:t> </a:t>
            </a:r>
            <a:r>
              <a:rPr lang="en-US" dirty="0"/>
              <a:t>any segment </a:t>
            </a:r>
            <a:r>
              <a:rPr lang="en-US" altLang="zh-CN" dirty="0"/>
              <a:t>to</a:t>
            </a:r>
            <a:r>
              <a:rPr lang="en-US" dirty="0"/>
              <a:t> any location</a:t>
            </a:r>
            <a:r>
              <a:rPr lang="en-US" altLang="zh-CN" dirty="0"/>
              <a:t>.</a:t>
            </a:r>
          </a:p>
          <a:p>
            <a:pPr lvl="1"/>
            <a:r>
              <a:rPr lang="en-US" altLang="zh-CN" dirty="0"/>
              <a:t>Each</a:t>
            </a:r>
            <a:r>
              <a:rPr lang="zh-CN" altLang="en-US" dirty="0"/>
              <a:t> </a:t>
            </a:r>
            <a:r>
              <a:rPr lang="en-US" altLang="zh-CN" dirty="0"/>
              <a:t>segment</a:t>
            </a:r>
            <a:r>
              <a:rPr lang="zh-CN" altLang="en-US" dirty="0"/>
              <a:t> </a:t>
            </a:r>
            <a:r>
              <a:rPr lang="en-US" altLang="zh-CN" dirty="0"/>
              <a:t>may</a:t>
            </a:r>
            <a:r>
              <a:rPr lang="zh-CN" altLang="en-US" dirty="0"/>
              <a:t> </a:t>
            </a:r>
            <a:r>
              <a:rPr lang="en-US" altLang="zh-CN" dirty="0"/>
              <a:t>has</a:t>
            </a:r>
            <a:r>
              <a:rPr lang="zh-CN" altLang="en-US" dirty="0"/>
              <a:t> </a:t>
            </a:r>
            <a:r>
              <a:rPr lang="en-US" altLang="zh-CN" dirty="0"/>
              <a:t>its</a:t>
            </a:r>
            <a:r>
              <a:rPr lang="zh-CN" altLang="en-US" dirty="0"/>
              <a:t> </a:t>
            </a:r>
            <a:r>
              <a:rPr lang="en-US" altLang="zh-CN" dirty="0"/>
              <a:t>own</a:t>
            </a:r>
            <a:r>
              <a:rPr lang="zh-CN" altLang="en-US" dirty="0"/>
              <a:t> </a:t>
            </a:r>
            <a:r>
              <a:rPr lang="en-US" altLang="zh-CN" dirty="0"/>
              <a:t>access</a:t>
            </a:r>
            <a:r>
              <a:rPr lang="zh-CN" altLang="en-US" dirty="0"/>
              <a:t> </a:t>
            </a:r>
            <a:r>
              <a:rPr lang="en-US" altLang="zh-CN" dirty="0"/>
              <a:t>right.</a:t>
            </a:r>
          </a:p>
          <a:p>
            <a:pPr lvl="1"/>
            <a:r>
              <a:rPr lang="en-US" altLang="zh-CN" dirty="0"/>
              <a:t>OS</a:t>
            </a:r>
            <a:r>
              <a:rPr lang="zh-CN" altLang="en-US" dirty="0"/>
              <a:t> </a:t>
            </a:r>
            <a:r>
              <a:rPr lang="en-US" altLang="zh-CN" dirty="0"/>
              <a:t>can</a:t>
            </a:r>
            <a:r>
              <a:rPr lang="zh-CN" altLang="en-US" dirty="0"/>
              <a:t> </a:t>
            </a:r>
            <a:r>
              <a:rPr lang="en-US" altLang="zh-CN" dirty="0"/>
              <a:t>check</a:t>
            </a:r>
            <a:r>
              <a:rPr lang="zh-CN" altLang="en-US" dirty="0"/>
              <a:t> </a:t>
            </a:r>
            <a:r>
              <a:rPr lang="en-US" altLang="zh-CN" dirty="0"/>
              <a:t>the</a:t>
            </a:r>
            <a:r>
              <a:rPr lang="zh-CN" altLang="en-US" dirty="0"/>
              <a:t> </a:t>
            </a:r>
            <a:r>
              <a:rPr lang="en-US" altLang="zh-CN" dirty="0"/>
              <a:t>access</a:t>
            </a:r>
            <a:r>
              <a:rPr lang="zh-CN" altLang="en-US" dirty="0"/>
              <a:t> </a:t>
            </a:r>
            <a:r>
              <a:rPr lang="en-US" altLang="zh-CN" dirty="0"/>
              <a:t>right</a:t>
            </a:r>
            <a:r>
              <a:rPr lang="zh-CN" altLang="en-US" dirty="0"/>
              <a:t> </a:t>
            </a:r>
            <a:r>
              <a:rPr lang="en-US" altLang="zh-CN" dirty="0"/>
              <a:t>when</a:t>
            </a:r>
            <a:r>
              <a:rPr lang="zh-CN" altLang="en-US" dirty="0"/>
              <a:t> </a:t>
            </a:r>
            <a:r>
              <a:rPr lang="en-US" altLang="zh-CN" dirty="0"/>
              <a:t>accessing</a:t>
            </a:r>
            <a:r>
              <a:rPr lang="zh-CN" altLang="en-US" dirty="0"/>
              <a:t> </a:t>
            </a:r>
            <a:r>
              <a:rPr lang="en-US" altLang="zh-CN" dirty="0"/>
              <a:t>the</a:t>
            </a:r>
            <a:r>
              <a:rPr lang="zh-CN" altLang="en-US" dirty="0"/>
              <a:t> </a:t>
            </a:r>
            <a:r>
              <a:rPr lang="en-US" altLang="zh-CN" dirty="0"/>
              <a:t>segment.</a:t>
            </a:r>
            <a:endParaRPr lang="en-US" dirty="0"/>
          </a:p>
          <a:p>
            <a:pPr lvl="1"/>
            <a:r>
              <a:rPr lang="en-US" dirty="0"/>
              <a:t>Two or more users can share access to a segment, with different access rights </a:t>
            </a:r>
          </a:p>
        </p:txBody>
      </p:sp>
    </p:spTree>
    <p:custDataLst>
      <p:tags r:id="rId1"/>
    </p:custDataLst>
    <p:extLst>
      <p:ext uri="{BB962C8B-B14F-4D97-AF65-F5344CB8AC3E}">
        <p14:creationId xmlns:p14="http://schemas.microsoft.com/office/powerpoint/2010/main" val="6760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Limitations</a:t>
            </a:r>
            <a:r>
              <a:rPr lang="zh-CN" altLang="en-US" dirty="0"/>
              <a:t> </a:t>
            </a:r>
            <a:r>
              <a:rPr lang="en-US" altLang="zh-CN" dirty="0"/>
              <a:t>of</a:t>
            </a:r>
            <a:r>
              <a:rPr lang="zh-CN" altLang="en-US" dirty="0"/>
              <a:t> </a:t>
            </a:r>
            <a:r>
              <a:rPr lang="en-US" altLang="zh-CN" dirty="0"/>
              <a:t>segmentation</a:t>
            </a:r>
            <a:endParaRPr lang="en-US" dirty="0"/>
          </a:p>
        </p:txBody>
      </p:sp>
      <p:sp>
        <p:nvSpPr>
          <p:cNvPr id="3" name="Content Placeholder 2"/>
          <p:cNvSpPr>
            <a:spLocks noGrp="1"/>
          </p:cNvSpPr>
          <p:nvPr>
            <p:ph type="body" sz="quarter" idx="11"/>
          </p:nvPr>
        </p:nvSpPr>
        <p:spPr/>
        <p:txBody>
          <a:bodyPr/>
          <a:lstStyle/>
          <a:p>
            <a:r>
              <a:rPr lang="en-US" dirty="0"/>
              <a:t>Limitations </a:t>
            </a:r>
          </a:p>
          <a:p>
            <a:pPr lvl="1"/>
            <a:r>
              <a:rPr lang="en-US" altLang="zh-CN" dirty="0"/>
              <a:t>OS</a:t>
            </a:r>
            <a:r>
              <a:rPr lang="zh-CN" altLang="en-US" dirty="0"/>
              <a:t> </a:t>
            </a:r>
            <a:r>
              <a:rPr lang="en-US" altLang="zh-CN" dirty="0"/>
              <a:t>needs</a:t>
            </a:r>
            <a:r>
              <a:rPr lang="zh-CN" altLang="en-US" dirty="0"/>
              <a:t> </a:t>
            </a:r>
            <a:r>
              <a:rPr lang="en-US" altLang="zh-CN" dirty="0"/>
              <a:t>to</a:t>
            </a:r>
            <a:r>
              <a:rPr lang="zh-CN" altLang="en-US" dirty="0"/>
              <a:t> </a:t>
            </a:r>
            <a:r>
              <a:rPr lang="en-US" altLang="zh-CN" dirty="0"/>
              <a:t>maintain</a:t>
            </a:r>
            <a:r>
              <a:rPr lang="zh-CN" altLang="en-US" dirty="0"/>
              <a:t> </a:t>
            </a:r>
            <a:r>
              <a:rPr lang="en-US" altLang="zh-CN" dirty="0"/>
              <a:t>a</a:t>
            </a:r>
            <a:r>
              <a:rPr lang="zh-CN" altLang="en-US" dirty="0"/>
              <a:t> </a:t>
            </a:r>
            <a:r>
              <a:rPr lang="en-US" altLang="zh-CN" dirty="0"/>
              <a:t>segmentation</a:t>
            </a:r>
            <a:r>
              <a:rPr lang="zh-CN" altLang="en-US" dirty="0"/>
              <a:t> </a:t>
            </a:r>
            <a:r>
              <a:rPr lang="en-US" altLang="zh-CN" dirty="0"/>
              <a:t>translation</a:t>
            </a:r>
            <a:r>
              <a:rPr lang="zh-CN" altLang="en-US" dirty="0"/>
              <a:t> </a:t>
            </a:r>
            <a:r>
              <a:rPr lang="en-US" altLang="zh-CN" dirty="0"/>
              <a:t>table</a:t>
            </a:r>
            <a:r>
              <a:rPr lang="zh-CN" altLang="en-US" dirty="0"/>
              <a:t> </a:t>
            </a:r>
            <a:r>
              <a:rPr lang="en-US" altLang="zh-CN" dirty="0"/>
              <a:t>to</a:t>
            </a:r>
            <a:r>
              <a:rPr lang="zh-CN" altLang="en-US" dirty="0"/>
              <a:t> </a:t>
            </a: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the</a:t>
            </a:r>
            <a:r>
              <a:rPr lang="zh-CN" altLang="en-US" dirty="0"/>
              <a:t> </a:t>
            </a:r>
            <a:r>
              <a:rPr lang="en-US" altLang="zh-CN" dirty="0"/>
              <a:t>locations</a:t>
            </a:r>
            <a:r>
              <a:rPr lang="zh-CN" altLang="en-US" dirty="0"/>
              <a:t> </a:t>
            </a:r>
            <a:r>
              <a:rPr lang="en-US" altLang="zh-CN" dirty="0"/>
              <a:t>of</a:t>
            </a:r>
            <a:r>
              <a:rPr lang="zh-CN" altLang="en-US" dirty="0"/>
              <a:t> </a:t>
            </a:r>
            <a:r>
              <a:rPr lang="en-US" altLang="zh-CN" dirty="0"/>
              <a:t>segments.</a:t>
            </a:r>
          </a:p>
          <a:p>
            <a:pPr lvl="1"/>
            <a:r>
              <a:rPr lang="en-US" altLang="zh-CN" dirty="0"/>
              <a:t>The</a:t>
            </a:r>
            <a:r>
              <a:rPr lang="zh-CN" altLang="en-US" dirty="0"/>
              <a:t> </a:t>
            </a:r>
            <a:r>
              <a:rPr lang="en-US" altLang="zh-CN" dirty="0"/>
              <a:t>length</a:t>
            </a:r>
            <a:r>
              <a:rPr lang="zh-CN" altLang="en-US" dirty="0"/>
              <a:t> </a:t>
            </a:r>
            <a:r>
              <a:rPr lang="en-US" altLang="zh-CN" dirty="0"/>
              <a:t>of</a:t>
            </a:r>
            <a:r>
              <a:rPr lang="zh-CN" altLang="en-US" dirty="0"/>
              <a:t> </a:t>
            </a:r>
            <a:r>
              <a:rPr lang="en-US" altLang="zh-CN" dirty="0"/>
              <a:t>s</a:t>
            </a:r>
            <a:r>
              <a:rPr lang="en-US" dirty="0"/>
              <a:t>egment must be maintained, and compared with every address generated </a:t>
            </a:r>
          </a:p>
          <a:p>
            <a:pPr lvl="1"/>
            <a:r>
              <a:rPr lang="en-US" altLang="zh-CN" dirty="0"/>
              <a:t>Segmentation</a:t>
            </a:r>
            <a:r>
              <a:rPr lang="zh-CN" altLang="en-US" dirty="0"/>
              <a:t> </a:t>
            </a:r>
            <a:r>
              <a:rPr lang="en-US" altLang="zh-CN" dirty="0"/>
              <a:t>makes</a:t>
            </a:r>
            <a:r>
              <a:rPr lang="zh-CN" altLang="en-US" dirty="0"/>
              <a:t> </a:t>
            </a:r>
            <a:r>
              <a:rPr lang="en-US" altLang="zh-CN" dirty="0"/>
              <a:t>the</a:t>
            </a:r>
            <a:r>
              <a:rPr lang="zh-CN" altLang="en-US" dirty="0"/>
              <a:t> </a:t>
            </a:r>
            <a:r>
              <a:rPr lang="en-US" altLang="zh-CN" dirty="0"/>
              <a:t>memory</a:t>
            </a:r>
            <a:r>
              <a:rPr lang="zh-CN" altLang="en-US" dirty="0"/>
              <a:t> </a:t>
            </a:r>
            <a:r>
              <a:rPr lang="en-US" altLang="zh-CN" dirty="0"/>
              <a:t>space</a:t>
            </a:r>
            <a:r>
              <a:rPr lang="zh-CN" altLang="en-US" dirty="0"/>
              <a:t> </a:t>
            </a:r>
            <a:r>
              <a:rPr lang="en-US" altLang="zh-CN" dirty="0"/>
              <a:t>fragmented.</a:t>
            </a:r>
          </a:p>
          <a:p>
            <a:pPr lvl="1"/>
            <a:endParaRPr lang="en-US" dirty="0"/>
          </a:p>
        </p:txBody>
      </p:sp>
    </p:spTree>
    <p:custDataLst>
      <p:tags r:id="rId1"/>
    </p:custDataLst>
    <p:extLst>
      <p:ext uri="{BB962C8B-B14F-4D97-AF65-F5344CB8AC3E}">
        <p14:creationId xmlns:p14="http://schemas.microsoft.com/office/powerpoint/2010/main" val="19285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Paging</a:t>
            </a:r>
            <a:endParaRPr lang="en-US" dirty="0"/>
          </a:p>
        </p:txBody>
      </p:sp>
      <p:sp>
        <p:nvSpPr>
          <p:cNvPr id="3" name="Content Placeholder 2"/>
          <p:cNvSpPr>
            <a:spLocks noGrp="1"/>
          </p:cNvSpPr>
          <p:nvPr>
            <p:ph type="body" sz="quarter" idx="11"/>
          </p:nvPr>
        </p:nvSpPr>
        <p:spPr/>
        <p:txBody>
          <a:bodyPr/>
          <a:lstStyle/>
          <a:p>
            <a:r>
              <a:rPr lang="en-US" altLang="zh-CN" dirty="0"/>
              <a:t>Goal</a:t>
            </a:r>
          </a:p>
          <a:p>
            <a:pPr marL="385763" lvl="2">
              <a:spcBef>
                <a:spcPts val="563"/>
              </a:spcBef>
            </a:pPr>
            <a:r>
              <a:rPr lang="en-US" altLang="zh-CN" sz="1800" dirty="0"/>
              <a:t>Divide</a:t>
            </a:r>
            <a:r>
              <a:rPr lang="zh-CN" altLang="en-US" sz="1800" dirty="0"/>
              <a:t> </a:t>
            </a:r>
            <a:r>
              <a:rPr lang="en-US" altLang="zh-CN" sz="1800" dirty="0"/>
              <a:t>a</a:t>
            </a:r>
            <a:r>
              <a:rPr lang="zh-CN" altLang="en-US" sz="1800" dirty="0"/>
              <a:t> </a:t>
            </a:r>
            <a:r>
              <a:rPr lang="en-US" altLang="zh-CN" sz="1800" dirty="0"/>
              <a:t>program</a:t>
            </a:r>
            <a:r>
              <a:rPr lang="zh-CN" altLang="en-US" sz="1800" dirty="0"/>
              <a:t> </a:t>
            </a:r>
            <a:r>
              <a:rPr lang="en-US" altLang="zh-CN" sz="1800" dirty="0"/>
              <a:t>into</a:t>
            </a:r>
            <a:r>
              <a:rPr lang="zh-CN" altLang="en-US" sz="1800" dirty="0"/>
              <a:t> </a:t>
            </a:r>
            <a:r>
              <a:rPr lang="en-US" sz="1800" dirty="0"/>
              <a:t>equal-sized</a:t>
            </a:r>
            <a:r>
              <a:rPr lang="zh-CN" altLang="en-US" sz="1800" dirty="0"/>
              <a:t> </a:t>
            </a:r>
            <a:r>
              <a:rPr lang="en-US" altLang="zh-CN" sz="1800" dirty="0"/>
              <a:t>pieces</a:t>
            </a:r>
          </a:p>
          <a:p>
            <a:pPr marL="128588" lvl="1">
              <a:spcBef>
                <a:spcPts val="563"/>
              </a:spcBef>
            </a:pPr>
            <a:r>
              <a:rPr lang="en-US" altLang="zh-CN" sz="2100" dirty="0"/>
              <a:t>Method</a:t>
            </a:r>
          </a:p>
          <a:p>
            <a:pPr lvl="1"/>
            <a:r>
              <a:rPr lang="en-US" dirty="0"/>
              <a:t>Memory is divided into equal-sized units, called page</a:t>
            </a:r>
            <a:r>
              <a:rPr lang="en-US" altLang="zh-CN" dirty="0"/>
              <a:t>s.</a:t>
            </a:r>
          </a:p>
          <a:p>
            <a:pPr lvl="1"/>
            <a:r>
              <a:rPr lang="en-US" altLang="zh-CN" dirty="0"/>
              <a:t>All</a:t>
            </a:r>
            <a:r>
              <a:rPr lang="zh-CN" altLang="en-US" dirty="0"/>
              <a:t> </a:t>
            </a:r>
            <a:r>
              <a:rPr lang="en-US" altLang="zh-CN" dirty="0"/>
              <a:t>pages</a:t>
            </a:r>
            <a:r>
              <a:rPr lang="zh-CN" altLang="en-US" dirty="0"/>
              <a:t> </a:t>
            </a:r>
            <a:r>
              <a:rPr lang="en-US" altLang="zh-CN" dirty="0"/>
              <a:t>are</a:t>
            </a:r>
            <a:r>
              <a:rPr lang="zh-CN" altLang="en-US" dirty="0"/>
              <a:t> </a:t>
            </a:r>
            <a:r>
              <a:rPr lang="en-US" altLang="zh-CN" dirty="0"/>
              <a:t>of</a:t>
            </a:r>
            <a:r>
              <a:rPr lang="zh-CN" altLang="en-US" dirty="0"/>
              <a:t> </a:t>
            </a:r>
            <a:r>
              <a:rPr lang="en-US" altLang="zh-CN" dirty="0"/>
              <a:t>the</a:t>
            </a:r>
            <a:r>
              <a:rPr lang="zh-CN" altLang="en-US" dirty="0"/>
              <a:t> </a:t>
            </a:r>
            <a:r>
              <a:rPr lang="en-US" altLang="zh-CN" dirty="0"/>
              <a:t>same</a:t>
            </a:r>
            <a:r>
              <a:rPr lang="zh-CN" altLang="en-US" dirty="0"/>
              <a:t> </a:t>
            </a:r>
            <a:r>
              <a:rPr lang="en-US" altLang="zh-CN" dirty="0"/>
              <a:t>size.</a:t>
            </a:r>
            <a:r>
              <a:rPr lang="en-US" dirty="0"/>
              <a:t> </a:t>
            </a:r>
          </a:p>
          <a:p>
            <a:pPr lvl="1"/>
            <a:r>
              <a:rPr lang="en-US" dirty="0"/>
              <a:t>Each address in a paging scheme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dirty="0"/>
              <a:t>pair</a:t>
            </a:r>
            <a:r>
              <a:rPr lang="zh-CN" altLang="en-US" dirty="0"/>
              <a:t> </a:t>
            </a:r>
            <a:r>
              <a:rPr lang="en-US" altLang="zh-CN" dirty="0"/>
              <a:t>&lt;page,</a:t>
            </a:r>
            <a:r>
              <a:rPr lang="zh-CN" altLang="en-US" dirty="0"/>
              <a:t> </a:t>
            </a:r>
            <a:r>
              <a:rPr lang="en-US" altLang="zh-CN" dirty="0"/>
              <a:t>offset&gt;</a:t>
            </a:r>
          </a:p>
          <a:p>
            <a:pPr lvl="1"/>
            <a:r>
              <a:rPr lang="en-US" altLang="zh-CN" dirty="0"/>
              <a:t>Memory</a:t>
            </a:r>
            <a:r>
              <a:rPr lang="zh-CN" altLang="en-US" dirty="0"/>
              <a:t> </a:t>
            </a:r>
            <a:r>
              <a:rPr lang="en-US" altLang="zh-CN" dirty="0"/>
              <a:t>will</a:t>
            </a:r>
            <a:r>
              <a:rPr lang="zh-CN" altLang="en-US" dirty="0"/>
              <a:t> </a:t>
            </a:r>
            <a:r>
              <a:rPr lang="en-US" altLang="zh-CN" dirty="0"/>
              <a:t>not</a:t>
            </a:r>
            <a:r>
              <a:rPr lang="zh-CN" altLang="en-US" dirty="0"/>
              <a:t> </a:t>
            </a:r>
            <a:r>
              <a:rPr lang="en-US" altLang="zh-CN" dirty="0"/>
              <a:t>be</a:t>
            </a:r>
            <a:r>
              <a:rPr lang="zh-CN" altLang="en-US" dirty="0"/>
              <a:t> </a:t>
            </a:r>
            <a:r>
              <a:rPr lang="en-US" altLang="zh-CN" dirty="0"/>
              <a:t>fragmented.</a:t>
            </a:r>
          </a:p>
          <a:p>
            <a:r>
              <a:rPr lang="en-US" altLang="zh-CN" dirty="0"/>
              <a:t>Problems</a:t>
            </a:r>
          </a:p>
          <a:p>
            <a:pPr lvl="1"/>
            <a:r>
              <a:rPr lang="en-US" altLang="zh-CN" dirty="0"/>
              <a:t>Access</a:t>
            </a:r>
            <a:r>
              <a:rPr lang="zh-CN" altLang="en-US" dirty="0"/>
              <a:t> </a:t>
            </a:r>
            <a:r>
              <a:rPr lang="en-US" altLang="zh-CN" dirty="0"/>
              <a:t>rights</a:t>
            </a:r>
            <a:r>
              <a:rPr lang="zh-CN" altLang="en-US" dirty="0"/>
              <a:t> </a:t>
            </a:r>
            <a:r>
              <a:rPr lang="en-US" altLang="zh-CN" dirty="0"/>
              <a:t>can</a:t>
            </a:r>
            <a:r>
              <a:rPr lang="zh-CN" altLang="en-US" dirty="0"/>
              <a:t> </a:t>
            </a:r>
            <a:r>
              <a:rPr lang="en-US" altLang="zh-CN" dirty="0"/>
              <a:t>only</a:t>
            </a:r>
            <a:r>
              <a:rPr lang="zh-CN" altLang="en-US" dirty="0"/>
              <a:t> </a:t>
            </a:r>
            <a:r>
              <a:rPr lang="en-US" altLang="zh-CN" dirty="0"/>
              <a:t>be</a:t>
            </a:r>
            <a:r>
              <a:rPr lang="zh-CN" altLang="en-US" dirty="0"/>
              <a:t> </a:t>
            </a:r>
            <a:r>
              <a:rPr lang="en-US" altLang="zh-CN" dirty="0"/>
              <a:t>applied</a:t>
            </a:r>
            <a:r>
              <a:rPr lang="zh-CN" altLang="en-US" dirty="0"/>
              <a:t> </a:t>
            </a:r>
            <a:r>
              <a:rPr lang="en-US" altLang="zh-CN" dirty="0"/>
              <a:t>on</a:t>
            </a:r>
            <a:r>
              <a:rPr lang="zh-CN" altLang="en-US" dirty="0"/>
              <a:t> </a:t>
            </a:r>
            <a:r>
              <a:rPr lang="en-US" altLang="zh-CN" dirty="0"/>
              <a:t>pages.</a:t>
            </a:r>
          </a:p>
          <a:p>
            <a:endParaRPr lang="en-US" dirty="0"/>
          </a:p>
        </p:txBody>
      </p:sp>
    </p:spTree>
    <p:custDataLst>
      <p:tags r:id="rId1"/>
    </p:custDataLst>
    <p:extLst>
      <p:ext uri="{BB962C8B-B14F-4D97-AF65-F5344CB8AC3E}">
        <p14:creationId xmlns:p14="http://schemas.microsoft.com/office/powerpoint/2010/main" val="776355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t>Combined</a:t>
            </a:r>
            <a:r>
              <a:rPr lang="zh-CN" altLang="en-US" sz="2800" dirty="0"/>
              <a:t> </a:t>
            </a:r>
            <a:r>
              <a:rPr lang="en-US" altLang="zh-CN" sz="2800" dirty="0"/>
              <a:t>Paging</a:t>
            </a:r>
            <a:r>
              <a:rPr lang="zh-CN" altLang="en-US" sz="2800" dirty="0"/>
              <a:t> </a:t>
            </a:r>
            <a:r>
              <a:rPr lang="en-US" altLang="zh-CN" sz="2800" dirty="0"/>
              <a:t>with</a:t>
            </a:r>
            <a:r>
              <a:rPr lang="zh-CN" altLang="en-US" sz="2800" dirty="0"/>
              <a:t> </a:t>
            </a:r>
            <a:r>
              <a:rPr lang="en-US" altLang="zh-CN" sz="2800" dirty="0"/>
              <a:t>Segmentation</a:t>
            </a:r>
            <a:endParaRPr lang="en-US" sz="2800" dirty="0"/>
          </a:p>
        </p:txBody>
      </p:sp>
      <p:sp>
        <p:nvSpPr>
          <p:cNvPr id="3" name="Content Placeholder 2"/>
          <p:cNvSpPr>
            <a:spLocks noGrp="1"/>
          </p:cNvSpPr>
          <p:nvPr>
            <p:ph type="body" sz="quarter" idx="11"/>
          </p:nvPr>
        </p:nvSpPr>
        <p:spPr/>
        <p:txBody>
          <a:bodyPr/>
          <a:lstStyle/>
          <a:p>
            <a:r>
              <a:rPr lang="en-US" altLang="zh-CN" dirty="0"/>
              <a:t>Segmentation</a:t>
            </a:r>
            <a:r>
              <a:rPr lang="zh-CN" altLang="en-US" dirty="0"/>
              <a:t> </a:t>
            </a:r>
            <a:r>
              <a:rPr lang="en-US" altLang="zh-CN" dirty="0"/>
              <a:t>and</a:t>
            </a:r>
            <a:r>
              <a:rPr lang="zh-CN" altLang="en-US" dirty="0"/>
              <a:t> </a:t>
            </a:r>
            <a:r>
              <a:rPr lang="en-US" altLang="zh-CN" dirty="0"/>
              <a:t>paging</a:t>
            </a:r>
            <a:r>
              <a:rPr lang="zh-CN" altLang="en-US" dirty="0"/>
              <a:t> </a:t>
            </a:r>
            <a:r>
              <a:rPr lang="en-US" altLang="zh-CN" dirty="0"/>
              <a:t>can</a:t>
            </a:r>
            <a:r>
              <a:rPr lang="zh-CN" altLang="en-US" dirty="0"/>
              <a:t> </a:t>
            </a:r>
            <a:r>
              <a:rPr lang="en-US" altLang="zh-CN" dirty="0"/>
              <a:t>be</a:t>
            </a:r>
            <a:r>
              <a:rPr lang="zh-CN" altLang="en-US" dirty="0"/>
              <a:t> </a:t>
            </a:r>
            <a:r>
              <a:rPr lang="en-US" altLang="zh-CN" dirty="0"/>
              <a:t>combined.</a:t>
            </a:r>
          </a:p>
          <a:p>
            <a:r>
              <a:rPr lang="en-US" dirty="0"/>
              <a:t>Programs can be broken into </a:t>
            </a:r>
            <a:r>
              <a:rPr lang="en-US" altLang="zh-CN" dirty="0"/>
              <a:t>multiple</a:t>
            </a:r>
            <a:r>
              <a:rPr lang="zh-CN" altLang="en-US" dirty="0"/>
              <a:t> </a:t>
            </a:r>
            <a:r>
              <a:rPr lang="en-US" dirty="0"/>
              <a:t>segments, and the segments are </a:t>
            </a:r>
            <a:r>
              <a:rPr lang="en-US" altLang="zh-CN" dirty="0"/>
              <a:t>used</a:t>
            </a:r>
            <a:r>
              <a:rPr lang="zh-CN" altLang="en-US" dirty="0"/>
              <a:t> </a:t>
            </a:r>
            <a:r>
              <a:rPr lang="en-US" dirty="0"/>
              <a:t>to fill pages. </a:t>
            </a:r>
            <a:endParaRPr lang="en-US" altLang="zh-CN" dirty="0"/>
          </a:p>
          <a:p>
            <a:r>
              <a:rPr lang="en-US" altLang="zh-CN" dirty="0"/>
              <a:t>Benefits</a:t>
            </a:r>
          </a:p>
          <a:p>
            <a:pPr lvl="1"/>
            <a:r>
              <a:rPr lang="en-US" altLang="zh-CN" dirty="0"/>
              <a:t>protection</a:t>
            </a:r>
            <a:r>
              <a:rPr lang="zh-CN" altLang="en-US" dirty="0"/>
              <a:t> </a:t>
            </a:r>
            <a:r>
              <a:rPr lang="en-US" altLang="zh-CN" dirty="0"/>
              <a:t>rights</a:t>
            </a:r>
            <a:r>
              <a:rPr lang="zh-CN" altLang="en-US" dirty="0"/>
              <a:t> </a:t>
            </a:r>
            <a:r>
              <a:rPr lang="en-US" altLang="zh-CN" dirty="0"/>
              <a:t>can</a:t>
            </a:r>
            <a:r>
              <a:rPr lang="zh-CN" altLang="en-US" dirty="0"/>
              <a:t> </a:t>
            </a:r>
            <a:r>
              <a:rPr lang="en-US" altLang="zh-CN" dirty="0"/>
              <a:t>be</a:t>
            </a:r>
            <a:r>
              <a:rPr lang="zh-CN" altLang="en-US" dirty="0"/>
              <a:t> </a:t>
            </a:r>
            <a:r>
              <a:rPr lang="en-US" altLang="zh-CN" dirty="0"/>
              <a:t>applied</a:t>
            </a:r>
            <a:r>
              <a:rPr lang="zh-CN" altLang="en-US" dirty="0"/>
              <a:t> </a:t>
            </a:r>
            <a:r>
              <a:rPr lang="en-US" altLang="zh-CN" dirty="0"/>
              <a:t>to</a:t>
            </a:r>
            <a:r>
              <a:rPr lang="zh-CN" altLang="en-US" dirty="0"/>
              <a:t> </a:t>
            </a:r>
            <a:r>
              <a:rPr lang="en-US" altLang="zh-CN" dirty="0"/>
              <a:t>segments.</a:t>
            </a:r>
          </a:p>
          <a:p>
            <a:pPr lvl="1"/>
            <a:r>
              <a:rPr lang="en-US" altLang="zh-CN" dirty="0"/>
              <a:t>paging</a:t>
            </a:r>
            <a:r>
              <a:rPr lang="zh-CN" altLang="en-US" dirty="0"/>
              <a:t> </a:t>
            </a:r>
            <a:r>
              <a:rPr lang="en-US" altLang="zh-CN" dirty="0"/>
              <a:t>makes</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efficiently.</a:t>
            </a:r>
          </a:p>
          <a:p>
            <a:pPr lvl="1"/>
            <a:r>
              <a:rPr lang="en-US" altLang="zh-CN" dirty="0"/>
              <a:t>Segments</a:t>
            </a:r>
            <a:r>
              <a:rPr lang="zh-CN" altLang="en-US" dirty="0"/>
              <a:t> </a:t>
            </a:r>
            <a:r>
              <a:rPr lang="en-US" altLang="zh-CN" dirty="0"/>
              <a:t>can</a:t>
            </a:r>
            <a:r>
              <a:rPr lang="zh-CN" altLang="en-US" dirty="0"/>
              <a:t> </a:t>
            </a:r>
            <a:r>
              <a:rPr lang="en-US" altLang="zh-CN" dirty="0"/>
              <a:t>be</a:t>
            </a:r>
            <a:r>
              <a:rPr lang="zh-CN" altLang="en-US" dirty="0"/>
              <a:t> </a:t>
            </a:r>
            <a:r>
              <a:rPr lang="en-US" altLang="zh-CN" dirty="0"/>
              <a:t>accessed</a:t>
            </a:r>
            <a:r>
              <a:rPr lang="zh-CN" altLang="en-US" dirty="0"/>
              <a:t> </a:t>
            </a:r>
            <a:r>
              <a:rPr lang="en-US" altLang="zh-CN" dirty="0"/>
              <a:t>through</a:t>
            </a:r>
            <a:r>
              <a:rPr lang="zh-CN" altLang="en-US" dirty="0"/>
              <a:t> </a:t>
            </a:r>
            <a:r>
              <a:rPr lang="en-US" altLang="zh-CN" dirty="0"/>
              <a:t>paging.</a:t>
            </a:r>
          </a:p>
          <a:p>
            <a:r>
              <a:rPr lang="en-US" altLang="zh-CN" dirty="0"/>
              <a:t>Problem</a:t>
            </a:r>
          </a:p>
          <a:p>
            <a:pPr lvl="1"/>
            <a:r>
              <a:rPr lang="en-US" altLang="zh-CN" dirty="0"/>
              <a:t>Extra</a:t>
            </a:r>
            <a:r>
              <a:rPr lang="zh-CN" altLang="en-US" dirty="0"/>
              <a:t> </a:t>
            </a:r>
            <a:r>
              <a:rPr lang="en-US" altLang="zh-CN" dirty="0"/>
              <a:t>work</a:t>
            </a:r>
            <a:r>
              <a:rPr lang="zh-CN" altLang="en-US" dirty="0"/>
              <a:t> </a:t>
            </a:r>
            <a:r>
              <a:rPr lang="en-US" altLang="zh-CN" dirty="0"/>
              <a:t>on</a:t>
            </a:r>
            <a:r>
              <a:rPr lang="zh-CN" altLang="en-US" dirty="0"/>
              <a:t> </a:t>
            </a:r>
            <a:r>
              <a:rPr lang="en-US" altLang="zh-CN" dirty="0"/>
              <a:t>maintaining</a:t>
            </a:r>
            <a:r>
              <a:rPr lang="zh-CN" altLang="en-US" dirty="0"/>
              <a:t> </a:t>
            </a:r>
            <a:r>
              <a:rPr lang="en-US" altLang="zh-CN" dirty="0"/>
              <a:t>tables</a:t>
            </a:r>
            <a:r>
              <a:rPr lang="zh-CN" altLang="en-US" dirty="0"/>
              <a:t> </a:t>
            </a:r>
            <a:r>
              <a:rPr lang="en-US" altLang="zh-CN" dirty="0"/>
              <a:t>to</a:t>
            </a:r>
            <a:r>
              <a:rPr lang="zh-CN" altLang="en-US" dirty="0"/>
              <a:t> </a:t>
            </a: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the</a:t>
            </a:r>
            <a:r>
              <a:rPr lang="zh-CN" altLang="en-US" dirty="0"/>
              <a:t> </a:t>
            </a:r>
            <a:r>
              <a:rPr lang="en-US" altLang="zh-CN" dirty="0"/>
              <a:t>locations</a:t>
            </a:r>
            <a:r>
              <a:rPr lang="zh-CN" altLang="en-US" dirty="0"/>
              <a:t> </a:t>
            </a:r>
            <a:r>
              <a:rPr lang="en-US" altLang="zh-CN" dirty="0"/>
              <a:t>of</a:t>
            </a:r>
            <a:r>
              <a:rPr lang="zh-CN" altLang="en-US" dirty="0"/>
              <a:t> </a:t>
            </a:r>
            <a:r>
              <a:rPr lang="en-US" altLang="zh-CN" dirty="0"/>
              <a:t>each</a:t>
            </a:r>
            <a:r>
              <a:rPr lang="zh-CN" altLang="en-US" dirty="0"/>
              <a:t> </a:t>
            </a:r>
            <a:r>
              <a:rPr lang="en-US" altLang="zh-CN" dirty="0"/>
              <a:t>segment.</a:t>
            </a:r>
            <a:endParaRPr lang="en-US" dirty="0"/>
          </a:p>
        </p:txBody>
      </p:sp>
    </p:spTree>
    <p:custDataLst>
      <p:tags r:id="rId1"/>
    </p:custDataLst>
    <p:extLst>
      <p:ext uri="{BB962C8B-B14F-4D97-AF65-F5344CB8AC3E}">
        <p14:creationId xmlns:p14="http://schemas.microsoft.com/office/powerpoint/2010/main" val="1743361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Tagged Architecture</a:t>
            </a:r>
            <a:endParaRPr lang="en-US" dirty="0"/>
          </a:p>
        </p:txBody>
      </p:sp>
      <p:sp>
        <p:nvSpPr>
          <p:cNvPr id="9" name="Content Placeholder 8"/>
          <p:cNvSpPr>
            <a:spLocks noGrp="1"/>
          </p:cNvSpPr>
          <p:nvPr>
            <p:ph type="body" sz="quarter" idx="11"/>
          </p:nvPr>
        </p:nvSpPr>
        <p:spPr/>
        <p:txBody>
          <a:bodyPr/>
          <a:lstStyle/>
          <a:p>
            <a:r>
              <a:rPr lang="en-US" altLang="zh-CN" dirty="0"/>
              <a:t>In</a:t>
            </a:r>
            <a:r>
              <a:rPr lang="zh-CN" altLang="en-US" dirty="0"/>
              <a:t> </a:t>
            </a:r>
            <a:r>
              <a:rPr lang="en-US" altLang="zh-CN" dirty="0"/>
              <a:t>the</a:t>
            </a:r>
            <a:r>
              <a:rPr lang="zh-CN" altLang="en-US" dirty="0"/>
              <a:t> </a:t>
            </a:r>
            <a:r>
              <a:rPr lang="en-US" altLang="zh-CN" dirty="0"/>
              <a:t>tagged</a:t>
            </a:r>
            <a:r>
              <a:rPr lang="zh-CN" altLang="en-US" dirty="0"/>
              <a:t> </a:t>
            </a:r>
            <a:r>
              <a:rPr lang="en-US" altLang="zh-CN" dirty="0"/>
              <a:t>architecture,</a:t>
            </a:r>
            <a:r>
              <a:rPr lang="zh-CN" altLang="en-US" dirty="0"/>
              <a:t> </a:t>
            </a:r>
            <a:r>
              <a:rPr lang="en-US" altLang="zh-CN" dirty="0"/>
              <a:t>metadata</a:t>
            </a:r>
            <a:r>
              <a:rPr lang="zh-CN" altLang="en-US" dirty="0"/>
              <a:t> </a:t>
            </a:r>
            <a:r>
              <a:rPr lang="en-US" altLang="zh-CN" dirty="0"/>
              <a:t>can</a:t>
            </a:r>
            <a:r>
              <a:rPr lang="zh-CN" altLang="en-US" dirty="0"/>
              <a:t> </a:t>
            </a:r>
            <a:r>
              <a:rPr lang="en-US" altLang="zh-CN" dirty="0"/>
              <a:t>be</a:t>
            </a:r>
            <a:r>
              <a:rPr lang="zh-CN" altLang="en-US" dirty="0"/>
              <a:t> </a:t>
            </a:r>
            <a:r>
              <a:rPr lang="en-US" altLang="zh-CN" dirty="0"/>
              <a:t>associated</a:t>
            </a:r>
            <a:r>
              <a:rPr lang="zh-CN" altLang="en-US" dirty="0"/>
              <a:t> </a:t>
            </a:r>
            <a:r>
              <a:rPr lang="en-US" altLang="zh-CN" dirty="0"/>
              <a:t>with</a:t>
            </a:r>
            <a:r>
              <a:rPr lang="zh-CN" altLang="en-US" dirty="0"/>
              <a:t> </a:t>
            </a:r>
            <a:r>
              <a:rPr lang="en-US" altLang="zh-CN" dirty="0"/>
              <a:t>e</a:t>
            </a:r>
            <a:r>
              <a:rPr lang="en-US" dirty="0"/>
              <a:t>very word of memory</a:t>
            </a:r>
            <a:r>
              <a:rPr lang="zh-CN" altLang="en-US" dirty="0"/>
              <a:t> </a:t>
            </a:r>
            <a:r>
              <a:rPr lang="en-US" altLang="zh-CN" dirty="0"/>
              <a:t>to</a:t>
            </a:r>
            <a:r>
              <a:rPr lang="zh-CN" altLang="en-US" dirty="0"/>
              <a:t> </a:t>
            </a:r>
            <a:r>
              <a:rPr lang="en-US" altLang="zh-CN" dirty="0"/>
              <a:t>hold</a:t>
            </a:r>
            <a:r>
              <a:rPr lang="zh-CN" altLang="en-US" dirty="0"/>
              <a:t> </a:t>
            </a:r>
            <a:r>
              <a:rPr lang="en-US" altLang="zh-CN" dirty="0"/>
              <a:t>information</a:t>
            </a:r>
            <a:r>
              <a:rPr lang="zh-CN" altLang="en-US" dirty="0"/>
              <a:t> </a:t>
            </a:r>
            <a:r>
              <a:rPr lang="en-US" altLang="zh-CN" dirty="0"/>
              <a:t>about</a:t>
            </a:r>
            <a:r>
              <a:rPr lang="zh-CN" altLang="en-US" dirty="0"/>
              <a:t> </a:t>
            </a:r>
            <a:r>
              <a:rPr lang="en-US" altLang="zh-CN" dirty="0"/>
              <a:t>the</a:t>
            </a:r>
            <a:r>
              <a:rPr lang="zh-CN" altLang="en-US" dirty="0"/>
              <a:t> </a:t>
            </a:r>
            <a:r>
              <a:rPr lang="en-US" altLang="zh-CN" dirty="0"/>
              <a:t>tagged</a:t>
            </a:r>
            <a:r>
              <a:rPr lang="zh-CN" altLang="en-US" dirty="0"/>
              <a:t> </a:t>
            </a:r>
            <a:r>
              <a:rPr lang="en-US" altLang="zh-CN" dirty="0"/>
              <a:t>data,</a:t>
            </a:r>
            <a:r>
              <a:rPr lang="zh-CN" altLang="en-US" dirty="0"/>
              <a:t> </a:t>
            </a:r>
            <a:r>
              <a:rPr lang="en-US" altLang="zh-CN" dirty="0"/>
              <a:t>such</a:t>
            </a:r>
            <a:r>
              <a:rPr lang="zh-CN" altLang="en-US" dirty="0"/>
              <a:t> </a:t>
            </a:r>
            <a:r>
              <a:rPr lang="en-US" altLang="zh-CN" dirty="0"/>
              <a:t>as</a:t>
            </a:r>
            <a:r>
              <a:rPr lang="zh-CN" altLang="en-US" dirty="0"/>
              <a:t> </a:t>
            </a:r>
            <a:r>
              <a:rPr lang="en-US" altLang="zh-CN" dirty="0"/>
              <a:t>security</a:t>
            </a:r>
            <a:r>
              <a:rPr lang="zh-CN" altLang="en-US" dirty="0"/>
              <a:t> </a:t>
            </a:r>
            <a:r>
              <a:rPr lang="en-US" altLang="zh-CN" dirty="0"/>
              <a:t>levels,</a:t>
            </a:r>
            <a:r>
              <a:rPr lang="zh-CN" altLang="en-US" dirty="0"/>
              <a:t> </a:t>
            </a:r>
            <a:r>
              <a:rPr lang="en-US" altLang="zh-CN" dirty="0"/>
              <a:t>memory</a:t>
            </a:r>
            <a:r>
              <a:rPr lang="zh-CN" altLang="en-US" dirty="0"/>
              <a:t> </a:t>
            </a:r>
            <a:r>
              <a:rPr lang="en-US" altLang="zh-CN" dirty="0"/>
              <a:t>types,</a:t>
            </a:r>
            <a:r>
              <a:rPr lang="zh-CN" altLang="en-US" dirty="0"/>
              <a:t> </a:t>
            </a:r>
            <a:r>
              <a:rPr lang="en-US" altLang="zh-CN" dirty="0"/>
              <a:t>access</a:t>
            </a:r>
            <a:r>
              <a:rPr lang="zh-CN" altLang="en-US" dirty="0"/>
              <a:t> </a:t>
            </a:r>
            <a:r>
              <a:rPr lang="en-US" altLang="zh-CN" dirty="0"/>
              <a:t>rights.</a:t>
            </a:r>
            <a:r>
              <a:rPr lang="zh-CN" altLang="en-US" dirty="0"/>
              <a:t> </a:t>
            </a:r>
            <a:endParaRPr lang="en-US" altLang="zh-CN" dirty="0"/>
          </a:p>
          <a:p>
            <a:r>
              <a:rPr lang="en-US" altLang="zh-CN" dirty="0"/>
              <a:t>The</a:t>
            </a:r>
            <a:r>
              <a:rPr lang="zh-CN" altLang="en-US" dirty="0"/>
              <a:t> </a:t>
            </a:r>
            <a:r>
              <a:rPr lang="en-US" altLang="zh-CN" dirty="0"/>
              <a:t>metadata</a:t>
            </a:r>
            <a:r>
              <a:rPr lang="zh-CN" altLang="en-US" dirty="0"/>
              <a:t> </a:t>
            </a:r>
            <a:r>
              <a:rPr lang="en-US" altLang="zh-CN" dirty="0"/>
              <a:t>can</a:t>
            </a:r>
            <a:r>
              <a:rPr lang="zh-CN" altLang="en-US" dirty="0"/>
              <a:t> </a:t>
            </a:r>
            <a:r>
              <a:rPr lang="en-US" altLang="zh-CN" dirty="0"/>
              <a:t>be</a:t>
            </a:r>
            <a:r>
              <a:rPr lang="zh-CN" altLang="en-US" dirty="0"/>
              <a:t> </a:t>
            </a:r>
            <a:r>
              <a:rPr lang="en-US" altLang="zh-CN" dirty="0"/>
              <a:t>treated</a:t>
            </a:r>
            <a:r>
              <a:rPr lang="zh-CN" altLang="en-US" dirty="0"/>
              <a:t> </a:t>
            </a:r>
            <a:r>
              <a:rPr lang="en-US" altLang="zh-CN" dirty="0"/>
              <a:t>as</a:t>
            </a:r>
            <a:r>
              <a:rPr lang="zh-CN" altLang="en-US" dirty="0"/>
              <a:t> </a:t>
            </a:r>
            <a:r>
              <a:rPr lang="en-US" altLang="zh-CN" dirty="0"/>
              <a:t>a</a:t>
            </a:r>
            <a:r>
              <a:rPr lang="zh-CN" altLang="en-US" dirty="0"/>
              <a:t> </a:t>
            </a:r>
            <a:r>
              <a:rPr lang="en-US" altLang="zh-CN" dirty="0"/>
              <a:t>tag.</a:t>
            </a:r>
            <a:r>
              <a:rPr lang="zh-CN" altLang="en-US" dirty="0"/>
              <a:t> </a:t>
            </a:r>
            <a:r>
              <a:rPr lang="en-US" altLang="zh-CN" dirty="0"/>
              <a:t>It</a:t>
            </a:r>
            <a:r>
              <a:rPr lang="zh-CN" altLang="en-US" dirty="0"/>
              <a:t> </a:t>
            </a:r>
            <a:r>
              <a:rPr lang="en-US" altLang="zh-CN" dirty="0"/>
              <a:t>can</a:t>
            </a:r>
            <a:r>
              <a:rPr lang="zh-CN" altLang="en-US" dirty="0"/>
              <a:t> </a:t>
            </a:r>
            <a:r>
              <a:rPr lang="en-US" altLang="zh-CN" dirty="0"/>
              <a:t>be</a:t>
            </a:r>
            <a:r>
              <a:rPr lang="zh-CN" altLang="en-US" dirty="0"/>
              <a:t> </a:t>
            </a:r>
            <a:r>
              <a:rPr lang="en-US" altLang="zh-CN" dirty="0"/>
              <a:t>one</a:t>
            </a:r>
            <a:r>
              <a:rPr lang="zh-CN" altLang="en-US" dirty="0"/>
              <a:t> </a:t>
            </a:r>
            <a:r>
              <a:rPr lang="en-US" altLang="zh-CN" dirty="0"/>
              <a:t>bit</a:t>
            </a:r>
            <a:r>
              <a:rPr lang="zh-CN" altLang="en-US" dirty="0"/>
              <a:t> </a:t>
            </a:r>
            <a:r>
              <a:rPr lang="en-US" altLang="zh-CN" dirty="0"/>
              <a:t>of</a:t>
            </a:r>
            <a:r>
              <a:rPr lang="zh-CN" altLang="en-US" dirty="0"/>
              <a:t> </a:t>
            </a:r>
            <a:r>
              <a:rPr lang="en-US" altLang="zh-CN" dirty="0"/>
              <a:t>data</a:t>
            </a:r>
            <a:r>
              <a:rPr lang="zh-CN" altLang="en-US" dirty="0"/>
              <a:t> </a:t>
            </a:r>
            <a:r>
              <a:rPr lang="en-US" altLang="zh-CN" dirty="0"/>
              <a:t>or</a:t>
            </a:r>
            <a:r>
              <a:rPr lang="zh-CN" altLang="en-US" dirty="0"/>
              <a:t> </a:t>
            </a:r>
            <a:r>
              <a:rPr lang="en-US" altLang="zh-CN" dirty="0"/>
              <a:t>several</a:t>
            </a:r>
            <a:r>
              <a:rPr lang="zh-CN" altLang="en-US" dirty="0"/>
              <a:t> </a:t>
            </a:r>
            <a:r>
              <a:rPr lang="en-US" altLang="zh-CN" dirty="0"/>
              <a:t>bits.</a:t>
            </a:r>
            <a:r>
              <a:rPr lang="zh-CN" altLang="en-US" dirty="0"/>
              <a:t> </a:t>
            </a:r>
            <a:endParaRPr lang="en-US" dirty="0"/>
          </a:p>
          <a:p>
            <a:r>
              <a:rPr lang="en-US" dirty="0"/>
              <a:t>The </a:t>
            </a:r>
            <a:r>
              <a:rPr lang="en-US" altLang="zh-CN" dirty="0"/>
              <a:t>tags</a:t>
            </a:r>
            <a:r>
              <a:rPr lang="en-US" dirty="0"/>
              <a:t> are </a:t>
            </a:r>
            <a:r>
              <a:rPr lang="en-US" altLang="zh-CN" dirty="0"/>
              <a:t>checked</a:t>
            </a:r>
            <a:r>
              <a:rPr lang="en-US" dirty="0"/>
              <a:t> every time an instruction accesses that </a:t>
            </a:r>
            <a:r>
              <a:rPr lang="en-US" altLang="zh-CN" dirty="0"/>
              <a:t>tagged</a:t>
            </a:r>
            <a:r>
              <a:rPr lang="zh-CN" altLang="en-US" dirty="0"/>
              <a:t> </a:t>
            </a:r>
            <a:r>
              <a:rPr lang="en-US" altLang="zh-CN" dirty="0"/>
              <a:t>data.</a:t>
            </a:r>
            <a:endParaRPr lang="en-US" dirty="0"/>
          </a:p>
          <a:p>
            <a:r>
              <a:rPr lang="en-US" altLang="zh-CN" dirty="0"/>
              <a:t>Limitation:</a:t>
            </a:r>
          </a:p>
          <a:p>
            <a:pPr lvl="1"/>
            <a:r>
              <a:rPr lang="en-US" dirty="0"/>
              <a:t>Expensive</a:t>
            </a:r>
          </a:p>
          <a:p>
            <a:pPr lvl="1"/>
            <a:r>
              <a:rPr lang="en-US" altLang="zh-CN" dirty="0"/>
              <a:t>Requires</a:t>
            </a:r>
            <a:r>
              <a:rPr lang="zh-CN" altLang="en-US" dirty="0"/>
              <a:t> </a:t>
            </a:r>
            <a:r>
              <a:rPr lang="en-US" altLang="zh-CN" dirty="0"/>
              <a:t>extra</a:t>
            </a:r>
            <a:r>
              <a:rPr lang="zh-CN" altLang="en-US" dirty="0"/>
              <a:t> </a:t>
            </a:r>
            <a:r>
              <a:rPr lang="en-US" altLang="zh-CN" dirty="0"/>
              <a:t>work</a:t>
            </a:r>
            <a:r>
              <a:rPr lang="zh-CN" altLang="en-US" dirty="0"/>
              <a:t> </a:t>
            </a:r>
            <a:r>
              <a:rPr lang="en-US" altLang="zh-CN" dirty="0"/>
              <a:t>on</a:t>
            </a:r>
            <a:r>
              <a:rPr lang="zh-CN" altLang="en-US" dirty="0"/>
              <a:t> </a:t>
            </a:r>
            <a:r>
              <a:rPr lang="en-US" altLang="zh-CN" dirty="0"/>
              <a:t>tag</a:t>
            </a:r>
            <a:r>
              <a:rPr lang="zh-CN" altLang="en-US" dirty="0"/>
              <a:t> </a:t>
            </a:r>
            <a:r>
              <a:rPr lang="en-US" altLang="zh-CN" dirty="0"/>
              <a:t>checking</a:t>
            </a:r>
            <a:r>
              <a:rPr lang="zh-CN" altLang="en-US" dirty="0"/>
              <a:t> </a:t>
            </a:r>
            <a:r>
              <a:rPr lang="en-US" altLang="zh-CN" dirty="0"/>
              <a:t>and</a:t>
            </a:r>
            <a:r>
              <a:rPr lang="zh-CN" altLang="en-US" dirty="0"/>
              <a:t> </a:t>
            </a:r>
            <a:r>
              <a:rPr lang="en-US" altLang="zh-CN" dirty="0"/>
              <a:t>propagation.</a:t>
            </a:r>
            <a:endParaRPr lang="en-US" dirty="0"/>
          </a:p>
          <a:p>
            <a:endParaRPr lang="en-US" dirty="0"/>
          </a:p>
        </p:txBody>
      </p:sp>
    </p:spTree>
    <p:custDataLst>
      <p:tags r:id="rId1"/>
    </p:custDataLst>
    <p:extLst>
      <p:ext uri="{BB962C8B-B14F-4D97-AF65-F5344CB8AC3E}">
        <p14:creationId xmlns:p14="http://schemas.microsoft.com/office/powerpoint/2010/main" val="103088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Operating</a:t>
            </a:r>
            <a:r>
              <a:rPr lang="zh-CN" altLang="en-US"/>
              <a:t> </a:t>
            </a:r>
            <a:r>
              <a:rPr lang="en-US" altLang="zh-CN"/>
              <a:t>systems</a:t>
            </a:r>
            <a:endParaRPr lang="en-US" dirty="0"/>
          </a:p>
        </p:txBody>
      </p:sp>
      <p:sp>
        <p:nvSpPr>
          <p:cNvPr id="3" name="Content Placeholder 2"/>
          <p:cNvSpPr>
            <a:spLocks noGrp="1"/>
          </p:cNvSpPr>
          <p:nvPr>
            <p:ph type="body" sz="quarter" idx="11"/>
          </p:nvPr>
        </p:nvSpPr>
        <p:spPr/>
        <p:txBody>
          <a:bodyPr/>
          <a:lstStyle/>
          <a:p>
            <a:r>
              <a:rPr lang="en-US" dirty="0"/>
              <a:t>An operating system is a program that </a:t>
            </a:r>
            <a:r>
              <a:rPr lang="en-US" altLang="zh-CN" dirty="0"/>
              <a:t>works</a:t>
            </a:r>
            <a:r>
              <a:rPr lang="en-US" dirty="0"/>
              <a:t> as an intermediary between </a:t>
            </a:r>
            <a:r>
              <a:rPr lang="en-US" altLang="zh-CN" dirty="0"/>
              <a:t>the</a:t>
            </a:r>
            <a:r>
              <a:rPr lang="en-US" dirty="0"/>
              <a:t> user</a:t>
            </a:r>
            <a:r>
              <a:rPr lang="zh-CN" altLang="en-US" dirty="0"/>
              <a:t> </a:t>
            </a:r>
            <a:r>
              <a:rPr lang="en-US" altLang="zh-CN" dirty="0"/>
              <a:t>applications</a:t>
            </a:r>
            <a:r>
              <a:rPr lang="en-US" dirty="0"/>
              <a:t> and the computer hardware. </a:t>
            </a:r>
          </a:p>
          <a:p>
            <a:pPr marL="285750" indent="-285750">
              <a:buFont typeface="Arial" panose="020B0604020202020204" pitchFamily="34" charset="0"/>
              <a:buChar char="•"/>
            </a:pPr>
            <a:r>
              <a:rPr lang="en-US" altLang="zh-CN" dirty="0"/>
              <a:t>The</a:t>
            </a:r>
            <a:r>
              <a:rPr lang="zh-CN" altLang="en-US" dirty="0"/>
              <a:t> </a:t>
            </a:r>
            <a:r>
              <a:rPr lang="en-US" altLang="zh-CN" dirty="0"/>
              <a:t>OS</a:t>
            </a:r>
            <a:r>
              <a:rPr lang="zh-CN" altLang="en-US" dirty="0"/>
              <a:t> </a:t>
            </a:r>
            <a:r>
              <a:rPr lang="en-US" altLang="zh-CN" dirty="0"/>
              <a:t>manages</a:t>
            </a:r>
            <a:r>
              <a:rPr lang="zh-CN" altLang="en-US" dirty="0"/>
              <a:t> </a:t>
            </a:r>
            <a:r>
              <a:rPr lang="en-US" altLang="zh-CN" dirty="0"/>
              <a:t>the</a:t>
            </a:r>
            <a:r>
              <a:rPr lang="zh-CN" altLang="en-US" dirty="0"/>
              <a:t> </a:t>
            </a:r>
            <a:r>
              <a:rPr lang="en-US" altLang="zh-CN" dirty="0"/>
              <a:t>hardware</a:t>
            </a:r>
            <a:r>
              <a:rPr lang="zh-CN" altLang="en-US" dirty="0"/>
              <a:t> </a:t>
            </a:r>
            <a:r>
              <a:rPr lang="en-US" altLang="zh-CN" dirty="0"/>
              <a:t>resources,</a:t>
            </a:r>
            <a:r>
              <a:rPr lang="zh-CN" altLang="en-US" dirty="0"/>
              <a:t> </a:t>
            </a:r>
            <a:r>
              <a:rPr lang="en-US" altLang="zh-CN" dirty="0"/>
              <a:t>so</a:t>
            </a:r>
            <a:r>
              <a:rPr lang="zh-CN" altLang="en-US" dirty="0"/>
              <a:t> </a:t>
            </a:r>
            <a:r>
              <a:rPr lang="en-US" altLang="zh-CN" dirty="0"/>
              <a:t>that</a:t>
            </a:r>
            <a:r>
              <a:rPr lang="zh-CN" altLang="en-US" dirty="0"/>
              <a:t> </a:t>
            </a:r>
            <a:r>
              <a:rPr lang="en-US" altLang="zh-CN" dirty="0"/>
              <a:t>it</a:t>
            </a:r>
            <a:r>
              <a:rPr lang="zh-CN" altLang="en-US" dirty="0"/>
              <a:t> </a:t>
            </a:r>
            <a:r>
              <a:rPr lang="en-US" dirty="0"/>
              <a:t>provide</a:t>
            </a:r>
            <a:r>
              <a:rPr lang="en-US" altLang="zh-CN" dirty="0"/>
              <a:t>s</a:t>
            </a:r>
            <a:r>
              <a:rPr lang="en-US" dirty="0"/>
              <a:t> an environment in which a user can execute programs</a:t>
            </a:r>
            <a:r>
              <a:rPr lang="zh-CN" altLang="en-US" dirty="0"/>
              <a:t> </a:t>
            </a:r>
            <a:r>
              <a:rPr lang="en-US" altLang="zh-CN" dirty="0"/>
              <a:t>and</a:t>
            </a:r>
            <a:r>
              <a:rPr lang="zh-CN" altLang="en-US" dirty="0"/>
              <a:t> </a:t>
            </a:r>
            <a:r>
              <a:rPr lang="en-US" altLang="zh-CN" dirty="0"/>
              <a:t>software</a:t>
            </a:r>
            <a:r>
              <a:rPr lang="zh-CN" altLang="en-US" dirty="0"/>
              <a:t> </a:t>
            </a:r>
            <a:r>
              <a:rPr lang="en-US" altLang="zh-CN" dirty="0"/>
              <a:t>easily</a:t>
            </a:r>
            <a:r>
              <a:rPr lang="zh-CN" altLang="en-US" dirty="0"/>
              <a:t> </a:t>
            </a:r>
            <a:r>
              <a:rPr lang="en-US" altLang="zh-CN" dirty="0"/>
              <a:t>on</a:t>
            </a:r>
            <a:r>
              <a:rPr lang="zh-CN" altLang="en-US" dirty="0"/>
              <a:t> </a:t>
            </a:r>
            <a:r>
              <a:rPr lang="en-US" altLang="zh-CN" dirty="0"/>
              <a:t>a</a:t>
            </a:r>
            <a:r>
              <a:rPr lang="zh-CN" altLang="en-US" dirty="0"/>
              <a:t> </a:t>
            </a:r>
            <a:r>
              <a:rPr lang="en-US" altLang="zh-CN" dirty="0"/>
              <a:t>computer</a:t>
            </a:r>
            <a:r>
              <a:rPr lang="zh-CN" altLang="en-US" dirty="0"/>
              <a:t> </a:t>
            </a:r>
            <a:r>
              <a:rPr lang="en-US" altLang="zh-CN" dirty="0"/>
              <a:t>system.</a:t>
            </a:r>
            <a:r>
              <a:rPr lang="en-US" dirty="0"/>
              <a:t> </a:t>
            </a:r>
          </a:p>
          <a:p>
            <a:r>
              <a:rPr lang="en-US" dirty="0"/>
              <a:t>Modern operating systems (and even some older systems) are multiuser and multiprocessing systems. </a:t>
            </a:r>
          </a:p>
          <a:p>
            <a:pPr marL="285750" indent="-285750">
              <a:buFont typeface="Arial" panose="020B0604020202020204" pitchFamily="34" charset="0"/>
              <a:buChar char="•"/>
            </a:pPr>
            <a:r>
              <a:rPr lang="en-US" dirty="0"/>
              <a:t>The OS also manages permissions for the users, and resources it manages (files, processes, devices).</a:t>
            </a:r>
          </a:p>
          <a:p>
            <a:endParaRPr lang="en-US" dirty="0"/>
          </a:p>
        </p:txBody>
      </p:sp>
    </p:spTree>
    <p:custDataLst>
      <p:tags r:id="rId1"/>
    </p:custDataLst>
    <p:extLst>
      <p:ext uri="{BB962C8B-B14F-4D97-AF65-F5344CB8AC3E}">
        <p14:creationId xmlns:p14="http://schemas.microsoft.com/office/powerpoint/2010/main" val="834267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5224-1D67-41BD-90B4-55121EE64B77}"/>
              </a:ext>
            </a:extLst>
          </p:cNvPr>
          <p:cNvSpPr>
            <a:spLocks noGrp="1"/>
          </p:cNvSpPr>
          <p:nvPr>
            <p:ph type="title"/>
          </p:nvPr>
        </p:nvSpPr>
        <p:spPr/>
        <p:txBody>
          <a:bodyPr/>
          <a:lstStyle/>
          <a:p>
            <a:r>
              <a:rPr lang="en-US" dirty="0"/>
              <a:t>ASLR</a:t>
            </a:r>
          </a:p>
        </p:txBody>
      </p:sp>
      <p:sp>
        <p:nvSpPr>
          <p:cNvPr id="3" name="Text Placeholder 2">
            <a:extLst>
              <a:ext uri="{FF2B5EF4-FFF2-40B4-BE49-F238E27FC236}">
                <a16:creationId xmlns:a16="http://schemas.microsoft.com/office/drawing/2014/main" id="{875EC3BE-04E2-4850-874D-F9A8ACA2B691}"/>
              </a:ext>
            </a:extLst>
          </p:cNvPr>
          <p:cNvSpPr>
            <a:spLocks noGrp="1"/>
          </p:cNvSpPr>
          <p:nvPr>
            <p:ph type="body" sz="quarter" idx="11"/>
          </p:nvPr>
        </p:nvSpPr>
        <p:spPr/>
        <p:txBody>
          <a:bodyPr/>
          <a:lstStyle/>
          <a:p>
            <a:r>
              <a:rPr lang="en-US" dirty="0"/>
              <a:t>Address Space Layout Randomization</a:t>
            </a:r>
          </a:p>
          <a:p>
            <a:pPr marL="285750" indent="-285750">
              <a:buFont typeface="Arial" panose="020B0604020202020204" pitchFamily="34" charset="0"/>
              <a:buChar char="•"/>
            </a:pPr>
            <a:r>
              <a:rPr lang="en-US" dirty="0"/>
              <a:t>Each time the program is loaded, different addresses are used:</a:t>
            </a:r>
          </a:p>
          <a:p>
            <a:pPr marL="662940" lvl="1" indent="-285750">
              <a:buFont typeface="Arial" panose="020B0604020202020204" pitchFamily="34" charset="0"/>
              <a:buChar char="•"/>
            </a:pPr>
            <a:r>
              <a:rPr lang="en-US" dirty="0"/>
              <a:t>The stack can have a different start address</a:t>
            </a:r>
          </a:p>
          <a:p>
            <a:pPr marL="662940" lvl="1" indent="-285750">
              <a:buFont typeface="Arial" panose="020B0604020202020204" pitchFamily="34" charset="0"/>
              <a:buChar char="•"/>
            </a:pPr>
            <a:r>
              <a:rPr lang="en-US" dirty="0"/>
              <a:t>The program (if compiled as “position independent code” (PIC)) can have a different start address</a:t>
            </a:r>
          </a:p>
          <a:p>
            <a:pPr marL="285750" indent="-285750">
              <a:buFont typeface="Arial" panose="020B0604020202020204" pitchFamily="34" charset="0"/>
              <a:buChar char="•"/>
            </a:pPr>
            <a:r>
              <a:rPr lang="en-US" dirty="0"/>
              <a:t>In 32-bit systems, there is still not enough randomization.</a:t>
            </a:r>
          </a:p>
          <a:p>
            <a:pPr marL="285750" indent="-285750">
              <a:buFont typeface="Arial" panose="020B0604020202020204" pitchFamily="34" charset="0"/>
              <a:buChar char="•"/>
            </a:pPr>
            <a:r>
              <a:rPr lang="en-US" dirty="0"/>
              <a:t>If code is not PIC, there is not enough randomization. </a:t>
            </a:r>
          </a:p>
          <a:p>
            <a:pPr marL="285750" indent="-285750">
              <a:buFont typeface="Arial" panose="020B0604020202020204" pitchFamily="34" charset="0"/>
              <a:buChar char="•"/>
            </a:pPr>
            <a:r>
              <a:rPr lang="en-US" dirty="0"/>
              <a:t>This prevents attacks that rely on precise addresses</a:t>
            </a:r>
          </a:p>
          <a:p>
            <a:pPr marL="662940" lvl="1" indent="-285750">
              <a:buFont typeface="Arial" panose="020B0604020202020204" pitchFamily="34" charset="0"/>
              <a:buChar char="•"/>
            </a:pPr>
            <a:r>
              <a:rPr lang="en-US" dirty="0"/>
              <a:t>Attacks that use relative offsets, still work unless we “shuffle” the program.</a:t>
            </a:r>
          </a:p>
        </p:txBody>
      </p:sp>
    </p:spTree>
    <p:custDataLst>
      <p:tags r:id="rId1"/>
    </p:custDataLst>
    <p:extLst>
      <p:ext uri="{BB962C8B-B14F-4D97-AF65-F5344CB8AC3E}">
        <p14:creationId xmlns:p14="http://schemas.microsoft.com/office/powerpoint/2010/main" val="602551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E05D-0FB9-424B-A4FB-0005DB3480FA}"/>
              </a:ext>
            </a:extLst>
          </p:cNvPr>
          <p:cNvSpPr>
            <a:spLocks noGrp="1"/>
          </p:cNvSpPr>
          <p:nvPr>
            <p:ph type="title"/>
          </p:nvPr>
        </p:nvSpPr>
        <p:spPr/>
        <p:txBody>
          <a:bodyPr/>
          <a:lstStyle/>
          <a:p>
            <a:r>
              <a:rPr lang="en-US" dirty="0"/>
              <a:t>Operating System Hardening</a:t>
            </a:r>
          </a:p>
        </p:txBody>
      </p:sp>
      <p:sp>
        <p:nvSpPr>
          <p:cNvPr id="3" name="Text Placeholder 2">
            <a:extLst>
              <a:ext uri="{FF2B5EF4-FFF2-40B4-BE49-F238E27FC236}">
                <a16:creationId xmlns:a16="http://schemas.microsoft.com/office/drawing/2014/main" id="{0C10A49F-CC06-4729-9601-7A7A230822C6}"/>
              </a:ext>
            </a:extLst>
          </p:cNvPr>
          <p:cNvSpPr>
            <a:spLocks noGrp="1"/>
          </p:cNvSpPr>
          <p:nvPr>
            <p:ph type="body" sz="quarter" idx="11"/>
          </p:nvPr>
        </p:nvSpPr>
        <p:spPr/>
        <p:txBody>
          <a:bodyPr/>
          <a:lstStyle/>
          <a:p>
            <a:r>
              <a:rPr lang="en-US" dirty="0"/>
              <a:t>The concept of making sure your operating system is more secure</a:t>
            </a:r>
          </a:p>
          <a:p>
            <a:endParaRPr lang="en-US" dirty="0"/>
          </a:p>
          <a:p>
            <a:endParaRPr lang="en-US" dirty="0"/>
          </a:p>
          <a:p>
            <a:endParaRPr lang="en-US" dirty="0"/>
          </a:p>
          <a:p>
            <a:endParaRPr lang="en-US" dirty="0"/>
          </a:p>
          <a:p>
            <a:endParaRPr lang="en-US" dirty="0"/>
          </a:p>
          <a:p>
            <a:r>
              <a:rPr lang="en-US" dirty="0"/>
              <a:t>See here for benchmarks (guides for different OS’s):</a:t>
            </a:r>
          </a:p>
          <a:p>
            <a:r>
              <a:rPr lang="en-US" dirty="0">
                <a:hlinkClick r:id="rId3"/>
              </a:rPr>
              <a:t>https://www.cisecurity.org/cis-benchmarks/</a:t>
            </a:r>
            <a:r>
              <a:rPr lang="en-US" dirty="0"/>
              <a:t> </a:t>
            </a:r>
          </a:p>
        </p:txBody>
      </p:sp>
      <p:graphicFrame>
        <p:nvGraphicFramePr>
          <p:cNvPr id="4" name="Table 4">
            <a:extLst>
              <a:ext uri="{FF2B5EF4-FFF2-40B4-BE49-F238E27FC236}">
                <a16:creationId xmlns:a16="http://schemas.microsoft.com/office/drawing/2014/main" id="{6967139D-BE16-4238-B3A9-5D558FF7CD8F}"/>
              </a:ext>
            </a:extLst>
          </p:cNvPr>
          <p:cNvGraphicFramePr>
            <a:graphicFrameLocks noGrp="1"/>
          </p:cNvGraphicFramePr>
          <p:nvPr/>
        </p:nvGraphicFramePr>
        <p:xfrm>
          <a:off x="1464833" y="1627468"/>
          <a:ext cx="6096000" cy="1341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88010914"/>
                    </a:ext>
                  </a:extLst>
                </a:gridCol>
                <a:gridCol w="2032000">
                  <a:extLst>
                    <a:ext uri="{9D8B030D-6E8A-4147-A177-3AD203B41FA5}">
                      <a16:colId xmlns:a16="http://schemas.microsoft.com/office/drawing/2014/main" val="3241774404"/>
                    </a:ext>
                  </a:extLst>
                </a:gridCol>
                <a:gridCol w="2032000">
                  <a:extLst>
                    <a:ext uri="{9D8B030D-6E8A-4147-A177-3AD203B41FA5}">
                      <a16:colId xmlns:a16="http://schemas.microsoft.com/office/drawing/2014/main" val="1340643976"/>
                    </a:ext>
                  </a:extLst>
                </a:gridCol>
              </a:tblGrid>
              <a:tr h="0">
                <a:tc gridSpan="3">
                  <a:txBody>
                    <a:bodyPr/>
                    <a:lstStyle/>
                    <a:p>
                      <a:pPr algn="ctr"/>
                      <a:r>
                        <a:rPr lang="en-US" dirty="0"/>
                        <a:t>Hardening</a:t>
                      </a: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922466635"/>
                  </a:ext>
                </a:extLst>
              </a:tr>
              <a:tr h="370840">
                <a:tc>
                  <a:txBody>
                    <a:bodyPr/>
                    <a:lstStyle/>
                    <a:p>
                      <a:pPr algn="ctr"/>
                      <a:r>
                        <a:rPr lang="en-US" dirty="0"/>
                        <a:t>Remove unnecessary software</a:t>
                      </a:r>
                    </a:p>
                  </a:txBody>
                  <a:tcPr/>
                </a:tc>
                <a:tc>
                  <a:txBody>
                    <a:bodyPr/>
                    <a:lstStyle/>
                    <a:p>
                      <a:pPr algn="ctr"/>
                      <a:r>
                        <a:rPr lang="en-US" dirty="0"/>
                        <a:t>Remove unneeded services</a:t>
                      </a:r>
                    </a:p>
                  </a:txBody>
                  <a:tcPr/>
                </a:tc>
                <a:tc>
                  <a:txBody>
                    <a:bodyPr/>
                    <a:lstStyle/>
                    <a:p>
                      <a:pPr algn="ctr"/>
                      <a:r>
                        <a:rPr lang="en-US" dirty="0"/>
                        <a:t>Alter default accounts</a:t>
                      </a:r>
                    </a:p>
                  </a:txBody>
                  <a:tcPr/>
                </a:tc>
                <a:extLst>
                  <a:ext uri="{0D108BD9-81ED-4DB2-BD59-A6C34878D82A}">
                    <a16:rowId xmlns:a16="http://schemas.microsoft.com/office/drawing/2014/main" val="1435371911"/>
                  </a:ext>
                </a:extLst>
              </a:tr>
              <a:tr h="370840">
                <a:tc>
                  <a:txBody>
                    <a:bodyPr/>
                    <a:lstStyle/>
                    <a:p>
                      <a:pPr algn="ctr"/>
                      <a:r>
                        <a:rPr lang="en-US" dirty="0"/>
                        <a:t>Use principles of least privilege</a:t>
                      </a:r>
                    </a:p>
                  </a:txBody>
                  <a:tcPr/>
                </a:tc>
                <a:tc>
                  <a:txBody>
                    <a:bodyPr/>
                    <a:lstStyle/>
                    <a:p>
                      <a:pPr algn="ctr"/>
                      <a:r>
                        <a:rPr lang="en-US" dirty="0"/>
                        <a:t>Perform updates</a:t>
                      </a:r>
                    </a:p>
                  </a:txBody>
                  <a:tcPr/>
                </a:tc>
                <a:tc>
                  <a:txBody>
                    <a:bodyPr/>
                    <a:lstStyle/>
                    <a:p>
                      <a:pPr algn="ctr"/>
                      <a:r>
                        <a:rPr lang="en-US" dirty="0"/>
                        <a:t>Implement logging and auditing</a:t>
                      </a:r>
                    </a:p>
                  </a:txBody>
                  <a:tcPr/>
                </a:tc>
                <a:extLst>
                  <a:ext uri="{0D108BD9-81ED-4DB2-BD59-A6C34878D82A}">
                    <a16:rowId xmlns:a16="http://schemas.microsoft.com/office/drawing/2014/main" val="2120103865"/>
                  </a:ext>
                </a:extLst>
              </a:tr>
            </a:tbl>
          </a:graphicData>
        </a:graphic>
      </p:graphicFrame>
    </p:spTree>
    <p:custDataLst>
      <p:tags r:id="rId1"/>
    </p:custDataLst>
    <p:extLst>
      <p:ext uri="{BB962C8B-B14F-4D97-AF65-F5344CB8AC3E}">
        <p14:creationId xmlns:p14="http://schemas.microsoft.com/office/powerpoint/2010/main" val="415036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7133-F899-4089-815C-42CB44BE46A0}"/>
              </a:ext>
            </a:extLst>
          </p:cNvPr>
          <p:cNvSpPr>
            <a:spLocks noGrp="1"/>
          </p:cNvSpPr>
          <p:nvPr>
            <p:ph type="title"/>
          </p:nvPr>
        </p:nvSpPr>
        <p:spPr/>
        <p:txBody>
          <a:bodyPr/>
          <a:lstStyle/>
          <a:p>
            <a:r>
              <a:rPr lang="en-US" sz="3200" dirty="0"/>
              <a:t>Remove All Unnecessary Software</a:t>
            </a:r>
          </a:p>
        </p:txBody>
      </p:sp>
      <p:sp>
        <p:nvSpPr>
          <p:cNvPr id="3" name="Text Placeholder 2">
            <a:extLst>
              <a:ext uri="{FF2B5EF4-FFF2-40B4-BE49-F238E27FC236}">
                <a16:creationId xmlns:a16="http://schemas.microsoft.com/office/drawing/2014/main" id="{EC251040-7B72-418B-AE0F-D0C831314791}"/>
              </a:ext>
            </a:extLst>
          </p:cNvPr>
          <p:cNvSpPr>
            <a:spLocks noGrp="1"/>
          </p:cNvSpPr>
          <p:nvPr>
            <p:ph type="body" sz="quarter" idx="11"/>
          </p:nvPr>
        </p:nvSpPr>
        <p:spPr/>
        <p:txBody>
          <a:bodyPr/>
          <a:lstStyle/>
          <a:p>
            <a:pPr>
              <a:spcAft>
                <a:spcPts val="600"/>
              </a:spcAft>
            </a:pPr>
            <a:r>
              <a:rPr lang="en-US" dirty="0"/>
              <a:t>Every application on your device, is a potential target of attackers.</a:t>
            </a:r>
          </a:p>
          <a:p>
            <a:pPr>
              <a:spcAft>
                <a:spcPts val="600"/>
              </a:spcAft>
            </a:pPr>
            <a:r>
              <a:rPr lang="en-US" dirty="0"/>
              <a:t>Each place/application/protocols/device/service that an attacker can access is part of what we call the “</a:t>
            </a:r>
            <a:r>
              <a:rPr lang="en-US" i="1" dirty="0"/>
              <a:t>attack surface</a:t>
            </a:r>
            <a:r>
              <a:rPr lang="en-US" dirty="0"/>
              <a:t>”. </a:t>
            </a:r>
          </a:p>
          <a:p>
            <a:pPr marL="285750" indent="-285750">
              <a:spcAft>
                <a:spcPts val="600"/>
              </a:spcAft>
              <a:buFont typeface="Arial" panose="020B0604020202020204" pitchFamily="34" charset="0"/>
              <a:buChar char="•"/>
            </a:pPr>
            <a:r>
              <a:rPr lang="en-US" dirty="0"/>
              <a:t>If you are running a webserver, you need to have all of the server software and administration software, but definitely not games or standard desktop applications.</a:t>
            </a:r>
          </a:p>
          <a:p>
            <a:pPr marL="285750" indent="-285750">
              <a:spcAft>
                <a:spcPts val="600"/>
              </a:spcAft>
              <a:buFont typeface="Arial" panose="020B0604020202020204" pitchFamily="34" charset="0"/>
              <a:buChar char="•"/>
            </a:pPr>
            <a:r>
              <a:rPr lang="en-US" dirty="0"/>
              <a:t>You need to be careful to not remove too much, since an application may be used by an essential application</a:t>
            </a:r>
          </a:p>
          <a:p>
            <a:pPr marL="285750" indent="-285750">
              <a:spcAft>
                <a:spcPts val="600"/>
              </a:spcAft>
              <a:buFont typeface="Arial" panose="020B0604020202020204" pitchFamily="34" charset="0"/>
              <a:buChar char="•"/>
            </a:pPr>
            <a:r>
              <a:rPr lang="en-US" dirty="0"/>
              <a:t>Keep “production machines” separate from “development” and “testing” machines. Developers may download a lot of software for testing and then let it sit, unpatched.</a:t>
            </a:r>
          </a:p>
          <a:p>
            <a:pPr>
              <a:spcAft>
                <a:spcPts val="600"/>
              </a:spcAft>
            </a:pPr>
            <a:endParaRPr lang="en-US" dirty="0"/>
          </a:p>
        </p:txBody>
      </p:sp>
    </p:spTree>
    <p:custDataLst>
      <p:tags r:id="rId1"/>
    </p:custDataLst>
    <p:extLst>
      <p:ext uri="{BB962C8B-B14F-4D97-AF65-F5344CB8AC3E}">
        <p14:creationId xmlns:p14="http://schemas.microsoft.com/office/powerpoint/2010/main" val="2047361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E5A6-BC47-4D9C-A7E1-A08007A658DE}"/>
              </a:ext>
            </a:extLst>
          </p:cNvPr>
          <p:cNvSpPr>
            <a:spLocks noGrp="1"/>
          </p:cNvSpPr>
          <p:nvPr>
            <p:ph type="title"/>
          </p:nvPr>
        </p:nvSpPr>
        <p:spPr/>
        <p:txBody>
          <a:bodyPr/>
          <a:lstStyle/>
          <a:p>
            <a:r>
              <a:rPr lang="en-US" dirty="0"/>
              <a:t>Remove all unessential services</a:t>
            </a:r>
          </a:p>
        </p:txBody>
      </p:sp>
      <p:sp>
        <p:nvSpPr>
          <p:cNvPr id="3" name="Text Placeholder 2">
            <a:extLst>
              <a:ext uri="{FF2B5EF4-FFF2-40B4-BE49-F238E27FC236}">
                <a16:creationId xmlns:a16="http://schemas.microsoft.com/office/drawing/2014/main" id="{80039C62-4D8A-4A09-9C8B-32AA55DA5AA5}"/>
              </a:ext>
            </a:extLst>
          </p:cNvPr>
          <p:cNvSpPr>
            <a:spLocks noGrp="1"/>
          </p:cNvSpPr>
          <p:nvPr>
            <p:ph type="body" sz="quarter" idx="11"/>
          </p:nvPr>
        </p:nvSpPr>
        <p:spPr/>
        <p:txBody>
          <a:bodyPr/>
          <a:lstStyle/>
          <a:p>
            <a:r>
              <a:rPr lang="en-US" dirty="0"/>
              <a:t>Many operating systems ship with a lot of services.</a:t>
            </a:r>
          </a:p>
          <a:p>
            <a:pPr marL="285750" indent="-285750">
              <a:buFont typeface="Arial" panose="020B0604020202020204" pitchFamily="34" charset="0"/>
              <a:buChar char="•"/>
            </a:pPr>
            <a:r>
              <a:rPr lang="en-US" dirty="0"/>
              <a:t>They are not sure what the customer needs/wants and want to support the whole marketplace.</a:t>
            </a:r>
          </a:p>
          <a:p>
            <a:pPr marL="285750" indent="-285750">
              <a:buFont typeface="Arial" panose="020B0604020202020204" pitchFamily="34" charset="0"/>
              <a:buChar char="•"/>
            </a:pPr>
            <a:r>
              <a:rPr lang="en-US" dirty="0"/>
              <a:t>If you turn off the wrong services, you can break things. (See </a:t>
            </a:r>
            <a:r>
              <a:rPr lang="en-US" dirty="0">
                <a:hlinkClick r:id="rId3"/>
              </a:rPr>
              <a:t>CIS benchmarks</a:t>
            </a:r>
            <a:r>
              <a:rPr lang="en-US" dirty="0"/>
              <a:t>) as a guide.</a:t>
            </a:r>
          </a:p>
          <a:p>
            <a:r>
              <a:rPr lang="en-US" dirty="0"/>
              <a:t>How do you know what is running?</a:t>
            </a:r>
          </a:p>
          <a:p>
            <a:pPr marL="285750" indent="-285750">
              <a:buFont typeface="Arial" panose="020B0604020202020204" pitchFamily="34" charset="0"/>
              <a:buChar char="•"/>
            </a:pPr>
            <a:r>
              <a:rPr lang="en-US" dirty="0"/>
              <a:t>You can use scanning tool such as </a:t>
            </a:r>
            <a:r>
              <a:rPr lang="en-US" dirty="0" err="1"/>
              <a:t>nmap</a:t>
            </a:r>
            <a:r>
              <a:rPr lang="en-US" dirty="0"/>
              <a:t>, or netstat</a:t>
            </a:r>
          </a:p>
        </p:txBody>
      </p:sp>
    </p:spTree>
    <p:custDataLst>
      <p:tags r:id="rId1"/>
    </p:custDataLst>
    <p:extLst>
      <p:ext uri="{BB962C8B-B14F-4D97-AF65-F5344CB8AC3E}">
        <p14:creationId xmlns:p14="http://schemas.microsoft.com/office/powerpoint/2010/main" val="3938489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8A13-06F6-45ED-AFE7-7A2F7C2A4527}"/>
              </a:ext>
            </a:extLst>
          </p:cNvPr>
          <p:cNvSpPr>
            <a:spLocks noGrp="1"/>
          </p:cNvSpPr>
          <p:nvPr>
            <p:ph type="title"/>
          </p:nvPr>
        </p:nvSpPr>
        <p:spPr/>
        <p:txBody>
          <a:bodyPr/>
          <a:lstStyle/>
          <a:p>
            <a:r>
              <a:rPr lang="en-US" dirty="0"/>
              <a:t>Alter/Remove Default accounts</a:t>
            </a:r>
          </a:p>
        </p:txBody>
      </p:sp>
      <p:sp>
        <p:nvSpPr>
          <p:cNvPr id="3" name="Text Placeholder 2">
            <a:extLst>
              <a:ext uri="{FF2B5EF4-FFF2-40B4-BE49-F238E27FC236}">
                <a16:creationId xmlns:a16="http://schemas.microsoft.com/office/drawing/2014/main" id="{799BEAB7-F04E-46E6-B707-579FA5090F9B}"/>
              </a:ext>
            </a:extLst>
          </p:cNvPr>
          <p:cNvSpPr>
            <a:spLocks noGrp="1"/>
          </p:cNvSpPr>
          <p:nvPr>
            <p:ph type="body" sz="quarter" idx="11"/>
          </p:nvPr>
        </p:nvSpPr>
        <p:spPr/>
        <p:txBody>
          <a:bodyPr/>
          <a:lstStyle/>
          <a:p>
            <a:r>
              <a:rPr lang="en-US" dirty="0"/>
              <a:t>What accounts are installed in your system?</a:t>
            </a:r>
          </a:p>
          <a:p>
            <a:r>
              <a:rPr lang="en-US" dirty="0"/>
              <a:t>(in Linux, look at /</a:t>
            </a:r>
            <a:r>
              <a:rPr lang="en-US" dirty="0" err="1"/>
              <a:t>etc</a:t>
            </a:r>
            <a:r>
              <a:rPr lang="en-US" dirty="0"/>
              <a:t>/passwd   or use “</a:t>
            </a:r>
            <a:r>
              <a:rPr lang="en-US" dirty="0" err="1"/>
              <a:t>getent</a:t>
            </a:r>
            <a:r>
              <a:rPr lang="en-US" dirty="0"/>
              <a:t> passwd”)</a:t>
            </a:r>
          </a:p>
          <a:p>
            <a:pPr marL="285750" indent="-285750">
              <a:buFont typeface="Arial" panose="020B0604020202020204" pitchFamily="34" charset="0"/>
              <a:buChar char="•"/>
            </a:pPr>
            <a:r>
              <a:rPr lang="en-US" dirty="0"/>
              <a:t>Are these needed? </a:t>
            </a:r>
          </a:p>
          <a:p>
            <a:pPr marL="285750" indent="-285750">
              <a:buFont typeface="Arial" panose="020B0604020202020204" pitchFamily="34" charset="0"/>
              <a:buChar char="•"/>
            </a:pPr>
            <a:r>
              <a:rPr lang="en-US" dirty="0"/>
              <a:t>Do they have default passwords?</a:t>
            </a:r>
          </a:p>
        </p:txBody>
      </p:sp>
    </p:spTree>
    <p:custDataLst>
      <p:tags r:id="rId1"/>
    </p:custDataLst>
    <p:extLst>
      <p:ext uri="{BB962C8B-B14F-4D97-AF65-F5344CB8AC3E}">
        <p14:creationId xmlns:p14="http://schemas.microsoft.com/office/powerpoint/2010/main" val="3496601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9988-C57B-4598-BB14-96B5D25B9172}"/>
              </a:ext>
            </a:extLst>
          </p:cNvPr>
          <p:cNvSpPr>
            <a:spLocks noGrp="1"/>
          </p:cNvSpPr>
          <p:nvPr>
            <p:ph type="title"/>
          </p:nvPr>
        </p:nvSpPr>
        <p:spPr/>
        <p:txBody>
          <a:bodyPr/>
          <a:lstStyle/>
          <a:p>
            <a:r>
              <a:rPr lang="en-US" sz="3200" dirty="0"/>
              <a:t>Apply principle of least privilege</a:t>
            </a:r>
          </a:p>
        </p:txBody>
      </p:sp>
      <p:sp>
        <p:nvSpPr>
          <p:cNvPr id="3" name="Text Placeholder 2">
            <a:extLst>
              <a:ext uri="{FF2B5EF4-FFF2-40B4-BE49-F238E27FC236}">
                <a16:creationId xmlns:a16="http://schemas.microsoft.com/office/drawing/2014/main" id="{C4B8D955-E8CE-45D5-AA3C-ACFA831E3389}"/>
              </a:ext>
            </a:extLst>
          </p:cNvPr>
          <p:cNvSpPr>
            <a:spLocks noGrp="1"/>
          </p:cNvSpPr>
          <p:nvPr>
            <p:ph type="body" sz="quarter" idx="11"/>
          </p:nvPr>
        </p:nvSpPr>
        <p:spPr/>
        <p:txBody>
          <a:bodyPr/>
          <a:lstStyle/>
          <a:p>
            <a:r>
              <a:rPr lang="en-US" dirty="0"/>
              <a:t>The “principle of least privilege” state that users/program should only have the privileges they need to get their job done.</a:t>
            </a:r>
          </a:p>
          <a:p>
            <a:pPr marL="285750" indent="-285750">
              <a:buFont typeface="Arial" panose="020B0604020202020204" pitchFamily="34" charset="0"/>
              <a:buChar char="•"/>
            </a:pPr>
            <a:r>
              <a:rPr lang="en-US" dirty="0"/>
              <a:t>This first place to apply this is with administrator or root accounts. </a:t>
            </a:r>
          </a:p>
          <a:p>
            <a:pPr marL="662940" lvl="1" indent="-285750">
              <a:buFont typeface="Arial" panose="020B0604020202020204" pitchFamily="34" charset="0"/>
              <a:buChar char="•"/>
            </a:pPr>
            <a:r>
              <a:rPr lang="en-US" dirty="0"/>
              <a:t>Limit who has access to them.</a:t>
            </a:r>
          </a:p>
          <a:p>
            <a:pPr marL="662940" lvl="1" indent="-285750">
              <a:buFont typeface="Arial" panose="020B0604020202020204" pitchFamily="34" charset="0"/>
              <a:buChar char="•"/>
            </a:pPr>
            <a:r>
              <a:rPr lang="en-US" dirty="0"/>
              <a:t>Also, do not normally run in an execution mode where you automatically have these permissions. For Linux, you can use the “</a:t>
            </a:r>
            <a:r>
              <a:rPr lang="en-US" dirty="0" err="1"/>
              <a:t>sudo</a:t>
            </a:r>
            <a:r>
              <a:rPr lang="en-US" dirty="0"/>
              <a:t>” command and “</a:t>
            </a:r>
            <a:r>
              <a:rPr lang="en-US" dirty="0" err="1"/>
              <a:t>sudoers</a:t>
            </a:r>
            <a:r>
              <a:rPr lang="en-US" dirty="0"/>
              <a:t>” options. For windows, it will ask for credentials to install software.</a:t>
            </a:r>
          </a:p>
          <a:p>
            <a:pPr marL="285750" indent="-285750">
              <a:buFont typeface="Arial" panose="020B0604020202020204" pitchFamily="34" charset="0"/>
              <a:buChar char="•"/>
            </a:pPr>
            <a:r>
              <a:rPr lang="en-US" dirty="0"/>
              <a:t>Second place is to put good access control permissions on configuration and log files. </a:t>
            </a:r>
          </a:p>
          <a:p>
            <a:pPr marL="285750" indent="-285750">
              <a:buFont typeface="Arial" panose="020B0604020202020204" pitchFamily="34" charset="0"/>
              <a:buChar char="•"/>
            </a:pPr>
            <a:r>
              <a:rPr lang="en-US" dirty="0"/>
              <a:t>Third, make sure default access to user files is for user only. </a:t>
            </a:r>
          </a:p>
        </p:txBody>
      </p:sp>
    </p:spTree>
    <p:custDataLst>
      <p:tags r:id="rId1"/>
    </p:custDataLst>
    <p:extLst>
      <p:ext uri="{BB962C8B-B14F-4D97-AF65-F5344CB8AC3E}">
        <p14:creationId xmlns:p14="http://schemas.microsoft.com/office/powerpoint/2010/main" val="2590349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56B1-E89E-43CC-B853-0169E38FCD36}"/>
              </a:ext>
            </a:extLst>
          </p:cNvPr>
          <p:cNvSpPr>
            <a:spLocks noGrp="1"/>
          </p:cNvSpPr>
          <p:nvPr>
            <p:ph type="title"/>
          </p:nvPr>
        </p:nvSpPr>
        <p:spPr/>
        <p:txBody>
          <a:bodyPr/>
          <a:lstStyle/>
          <a:p>
            <a:r>
              <a:rPr lang="en-US" dirty="0"/>
              <a:t>Perform updates</a:t>
            </a:r>
          </a:p>
        </p:txBody>
      </p:sp>
      <p:sp>
        <p:nvSpPr>
          <p:cNvPr id="3" name="Text Placeholder 2">
            <a:extLst>
              <a:ext uri="{FF2B5EF4-FFF2-40B4-BE49-F238E27FC236}">
                <a16:creationId xmlns:a16="http://schemas.microsoft.com/office/drawing/2014/main" id="{6C775494-F3CC-41B5-9C22-FD244CD3FD42}"/>
              </a:ext>
            </a:extLst>
          </p:cNvPr>
          <p:cNvSpPr>
            <a:spLocks noGrp="1"/>
          </p:cNvSpPr>
          <p:nvPr>
            <p:ph type="body" sz="quarter" idx="11"/>
          </p:nvPr>
        </p:nvSpPr>
        <p:spPr/>
        <p:txBody>
          <a:bodyPr/>
          <a:lstStyle/>
          <a:p>
            <a:r>
              <a:rPr lang="en-US" dirty="0"/>
              <a:t>Organization should have process in place to install updates.</a:t>
            </a:r>
          </a:p>
          <a:p>
            <a:pPr marL="285750" indent="-285750">
              <a:buFont typeface="Arial" panose="020B0604020202020204" pitchFamily="34" charset="0"/>
              <a:buChar char="•"/>
            </a:pPr>
            <a:r>
              <a:rPr lang="en-US" dirty="0"/>
              <a:t>Personal computers and workstations can be configured to do this automatically. Most operating systems and software now support this. And put out regular, free, security patches.</a:t>
            </a:r>
          </a:p>
          <a:p>
            <a:pPr marL="662940" lvl="1" indent="-285750">
              <a:buFont typeface="Arial" panose="020B0604020202020204" pitchFamily="34" charset="0"/>
              <a:buChar char="•"/>
            </a:pPr>
            <a:r>
              <a:rPr lang="en-US" dirty="0"/>
              <a:t>Warning: some may reboot computers. Occasionally they “break” something</a:t>
            </a:r>
          </a:p>
          <a:p>
            <a:pPr marL="285750" indent="-285750">
              <a:buFont typeface="Arial" panose="020B0604020202020204" pitchFamily="34" charset="0"/>
              <a:buChar char="•"/>
            </a:pPr>
            <a:r>
              <a:rPr lang="en-US" dirty="0"/>
              <a:t>Production machines need to be tested first. Usually this involves having test machines you perform updates on first, then run your full test suite, before making it go live. </a:t>
            </a:r>
          </a:p>
          <a:p>
            <a:pPr marL="662940" lvl="1" indent="-285750">
              <a:buFont typeface="Arial" panose="020B0604020202020204" pitchFamily="34" charset="0"/>
              <a:buChar char="•"/>
            </a:pPr>
            <a:r>
              <a:rPr lang="en-US" dirty="0"/>
              <a:t>This is especially needed when upgrading (upgrade from Windows 7 to Windows 10 took a lot of testing for some companies)</a:t>
            </a:r>
          </a:p>
          <a:p>
            <a:pPr marL="662940" lvl="1"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62431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1625-DF1C-4C18-922D-CDDF8769C202}"/>
              </a:ext>
            </a:extLst>
          </p:cNvPr>
          <p:cNvSpPr>
            <a:spLocks noGrp="1"/>
          </p:cNvSpPr>
          <p:nvPr>
            <p:ph type="title"/>
          </p:nvPr>
        </p:nvSpPr>
        <p:spPr/>
        <p:txBody>
          <a:bodyPr/>
          <a:lstStyle/>
          <a:p>
            <a:r>
              <a:rPr lang="en-US" dirty="0"/>
              <a:t>Turn on auditing and logging</a:t>
            </a:r>
          </a:p>
        </p:txBody>
      </p:sp>
      <p:sp>
        <p:nvSpPr>
          <p:cNvPr id="3" name="Text Placeholder 2">
            <a:extLst>
              <a:ext uri="{FF2B5EF4-FFF2-40B4-BE49-F238E27FC236}">
                <a16:creationId xmlns:a16="http://schemas.microsoft.com/office/drawing/2014/main" id="{09027DA6-C290-4510-9330-86A6D9DADBA5}"/>
              </a:ext>
            </a:extLst>
          </p:cNvPr>
          <p:cNvSpPr>
            <a:spLocks noGrp="1"/>
          </p:cNvSpPr>
          <p:nvPr>
            <p:ph type="body" sz="quarter" idx="11"/>
          </p:nvPr>
        </p:nvSpPr>
        <p:spPr/>
        <p:txBody>
          <a:bodyPr/>
          <a:lstStyle/>
          <a:p>
            <a:r>
              <a:rPr lang="en-US" dirty="0"/>
              <a:t>You need to turn on, configure, and review audit logs. </a:t>
            </a:r>
          </a:p>
          <a:p>
            <a:r>
              <a:rPr lang="en-US" dirty="0"/>
              <a:t>Each system has its own mechanisms for doing this. The benchmark guides should help.</a:t>
            </a:r>
          </a:p>
          <a:p>
            <a:r>
              <a:rPr lang="en-US" dirty="0"/>
              <a:t>There are different tools companies use to check and review the logs.</a:t>
            </a:r>
          </a:p>
        </p:txBody>
      </p:sp>
    </p:spTree>
    <p:custDataLst>
      <p:tags r:id="rId1"/>
    </p:custDataLst>
    <p:extLst>
      <p:ext uri="{BB962C8B-B14F-4D97-AF65-F5344CB8AC3E}">
        <p14:creationId xmlns:p14="http://schemas.microsoft.com/office/powerpoint/2010/main" val="1467419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B56C-D6EF-428F-A3D6-0D580F67FFB8}"/>
              </a:ext>
            </a:extLst>
          </p:cNvPr>
          <p:cNvSpPr>
            <a:spLocks noGrp="1"/>
          </p:cNvSpPr>
          <p:nvPr>
            <p:ph type="title"/>
          </p:nvPr>
        </p:nvSpPr>
        <p:spPr/>
        <p:txBody>
          <a:bodyPr/>
          <a:lstStyle/>
          <a:p>
            <a:r>
              <a:rPr lang="en-US" dirty="0"/>
              <a:t>Some Links</a:t>
            </a:r>
          </a:p>
        </p:txBody>
      </p:sp>
      <p:sp>
        <p:nvSpPr>
          <p:cNvPr id="3" name="Text Placeholder 2">
            <a:extLst>
              <a:ext uri="{FF2B5EF4-FFF2-40B4-BE49-F238E27FC236}">
                <a16:creationId xmlns:a16="http://schemas.microsoft.com/office/drawing/2014/main" id="{CFE53945-5DD3-4234-9900-070FD37C78E7}"/>
              </a:ext>
            </a:extLst>
          </p:cNvPr>
          <p:cNvSpPr>
            <a:spLocks noGrp="1"/>
          </p:cNvSpPr>
          <p:nvPr>
            <p:ph type="body" sz="quarter" idx="11"/>
          </p:nvPr>
        </p:nvSpPr>
        <p:spPr/>
        <p:txBody>
          <a:bodyPr/>
          <a:lstStyle/>
          <a:p>
            <a:r>
              <a:rPr lang="en-US" dirty="0"/>
              <a:t>From Microsoft:</a:t>
            </a:r>
          </a:p>
          <a:p>
            <a:r>
              <a:rPr lang="en-US" dirty="0">
                <a:hlinkClick r:id="rId3"/>
              </a:rPr>
              <a:t>Windows 10 Security</a:t>
            </a:r>
            <a:endParaRPr lang="en-US" dirty="0"/>
          </a:p>
          <a:p>
            <a:r>
              <a:rPr lang="en-US" dirty="0"/>
              <a:t>The CIS Benchmarks (again)</a:t>
            </a:r>
          </a:p>
          <a:p>
            <a:r>
              <a:rPr lang="en-US" dirty="0">
                <a:hlinkClick r:id="rId4"/>
              </a:rPr>
              <a:t>https://www.cisecurity.org/cis-benchmarks/</a:t>
            </a:r>
            <a:r>
              <a:rPr lang="en-US" dirty="0"/>
              <a:t> </a:t>
            </a:r>
          </a:p>
          <a:p>
            <a:endParaRPr lang="en-US" dirty="0"/>
          </a:p>
          <a:p>
            <a:endParaRPr lang="en-US" dirty="0"/>
          </a:p>
        </p:txBody>
      </p:sp>
    </p:spTree>
    <p:custDataLst>
      <p:tags r:id="rId1"/>
    </p:custDataLst>
    <p:extLst>
      <p:ext uri="{BB962C8B-B14F-4D97-AF65-F5344CB8AC3E}">
        <p14:creationId xmlns:p14="http://schemas.microsoft.com/office/powerpoint/2010/main" val="2488610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87B3-AB9C-4889-84EB-D52FA6E327A5}"/>
              </a:ext>
            </a:extLst>
          </p:cNvPr>
          <p:cNvSpPr>
            <a:spLocks noGrp="1"/>
          </p:cNvSpPr>
          <p:nvPr>
            <p:ph type="title"/>
          </p:nvPr>
        </p:nvSpPr>
        <p:spPr/>
        <p:txBody>
          <a:bodyPr/>
          <a:lstStyle/>
          <a:p>
            <a:r>
              <a:rPr lang="en-US" dirty="0"/>
              <a:t>Protecting against malware</a:t>
            </a:r>
          </a:p>
        </p:txBody>
      </p:sp>
      <p:sp>
        <p:nvSpPr>
          <p:cNvPr id="3" name="Text Placeholder 2">
            <a:extLst>
              <a:ext uri="{FF2B5EF4-FFF2-40B4-BE49-F238E27FC236}">
                <a16:creationId xmlns:a16="http://schemas.microsoft.com/office/drawing/2014/main" id="{D911ABBD-4CA8-49ED-9B0E-E7072EF83A8D}"/>
              </a:ext>
            </a:extLst>
          </p:cNvPr>
          <p:cNvSpPr>
            <a:spLocks noGrp="1"/>
          </p:cNvSpPr>
          <p:nvPr>
            <p:ph type="body" sz="quarter" idx="11"/>
          </p:nvPr>
        </p:nvSpPr>
        <p:spPr/>
        <p:txBody>
          <a:bodyPr/>
          <a:lstStyle/>
          <a:p>
            <a:pPr>
              <a:spcAft>
                <a:spcPts val="600"/>
              </a:spcAft>
            </a:pPr>
            <a:r>
              <a:rPr lang="en-US" sz="1600" dirty="0"/>
              <a:t>Malware is “bad software”, and is a generic term for different type:</a:t>
            </a:r>
          </a:p>
          <a:p>
            <a:pPr marL="285750" indent="-285750">
              <a:spcAft>
                <a:spcPts val="600"/>
              </a:spcAft>
              <a:buFont typeface="Arial" panose="020B0604020202020204" pitchFamily="34" charset="0"/>
              <a:buChar char="•"/>
            </a:pPr>
            <a:r>
              <a:rPr lang="en-US" sz="1600" b="1" dirty="0"/>
              <a:t>Viruses </a:t>
            </a:r>
            <a:r>
              <a:rPr lang="en-US" sz="1600" dirty="0"/>
              <a:t>– modifies legitimate software, adding bad code. Usually installed by other malware the user executes. (</a:t>
            </a:r>
            <a:r>
              <a:rPr lang="en-US" sz="1600" b="0" i="0" dirty="0">
                <a:solidFill>
                  <a:srgbClr val="00AEEF"/>
                </a:solidFill>
                <a:effectLst/>
                <a:latin typeface="Helvetica Neue"/>
                <a:hlinkClick r:id="rId3"/>
              </a:rPr>
              <a:t>computer virus</a:t>
            </a:r>
            <a:r>
              <a:rPr lang="en-US" sz="1600" b="0" i="0" dirty="0">
                <a:solidFill>
                  <a:srgbClr val="16161D"/>
                </a:solidFill>
                <a:effectLst/>
                <a:latin typeface="Helvetica Neue"/>
              </a:rPr>
              <a:t>)</a:t>
            </a:r>
            <a:endParaRPr lang="en-US" sz="1600" dirty="0"/>
          </a:p>
          <a:p>
            <a:pPr marL="285750" indent="-285750">
              <a:spcAft>
                <a:spcPts val="600"/>
              </a:spcAft>
              <a:buFont typeface="Arial" panose="020B0604020202020204" pitchFamily="34" charset="0"/>
              <a:buChar char="•"/>
            </a:pPr>
            <a:r>
              <a:rPr lang="en-US" sz="1600" b="1" dirty="0"/>
              <a:t>Worms</a:t>
            </a:r>
            <a:r>
              <a:rPr lang="en-US" sz="1600" dirty="0"/>
              <a:t> – self replicating code, transfers itself from machine to machine.</a:t>
            </a:r>
          </a:p>
          <a:p>
            <a:pPr marL="662940" lvl="1" indent="-285750">
              <a:spcAft>
                <a:spcPts val="600"/>
              </a:spcAft>
              <a:buFont typeface="Arial" panose="020B0604020202020204" pitchFamily="34" charset="0"/>
              <a:buChar char="•"/>
            </a:pPr>
            <a:r>
              <a:rPr lang="en-US" sz="1600" b="0" i="0" dirty="0">
                <a:solidFill>
                  <a:srgbClr val="00AEEF"/>
                </a:solidFill>
                <a:effectLst/>
                <a:latin typeface="Helvetica Neue"/>
                <a:hlinkClick r:id="rId4"/>
              </a:rPr>
              <a:t>computer worm</a:t>
            </a:r>
            <a:r>
              <a:rPr lang="en-US" sz="1600" dirty="0">
                <a:solidFill>
                  <a:srgbClr val="16161D"/>
                </a:solidFill>
                <a:latin typeface="Helvetica Neue"/>
              </a:rPr>
              <a:t>, </a:t>
            </a:r>
            <a:r>
              <a:rPr lang="en-US" sz="1600" b="0" i="0" dirty="0" err="1">
                <a:solidFill>
                  <a:srgbClr val="E29001"/>
                </a:solidFill>
                <a:effectLst/>
                <a:latin typeface="Helvetica Neue"/>
                <a:hlinkClick r:id="rId5"/>
              </a:rPr>
              <a:t>Iloveyou</a:t>
            </a:r>
            <a:r>
              <a:rPr lang="en-US" sz="1600" b="0" i="0" dirty="0">
                <a:solidFill>
                  <a:srgbClr val="E29001"/>
                </a:solidFill>
                <a:effectLst/>
                <a:latin typeface="Helvetica Neue"/>
                <a:hlinkClick r:id="rId5"/>
              </a:rPr>
              <a:t> worm</a:t>
            </a:r>
            <a:r>
              <a:rPr lang="en-US" sz="1600" dirty="0">
                <a:solidFill>
                  <a:srgbClr val="16161D"/>
                </a:solidFill>
                <a:latin typeface="Helvetica Neue"/>
              </a:rPr>
              <a:t>, </a:t>
            </a:r>
            <a:r>
              <a:rPr lang="en-US" sz="1600" b="0" i="0" dirty="0">
                <a:solidFill>
                  <a:srgbClr val="16161D"/>
                </a:solidFill>
                <a:effectLst/>
                <a:latin typeface="Helvetica Neue"/>
              </a:rPr>
              <a:t> </a:t>
            </a:r>
            <a:r>
              <a:rPr lang="en-US" sz="1600" b="0" i="0" dirty="0">
                <a:solidFill>
                  <a:srgbClr val="E29001"/>
                </a:solidFill>
                <a:effectLst/>
                <a:latin typeface="Helvetica Neue"/>
                <a:hlinkClick r:id="rId6"/>
              </a:rPr>
              <a:t>SQL Slammer</a:t>
            </a:r>
            <a:r>
              <a:rPr lang="en-US" sz="1600" b="0" i="0" dirty="0">
                <a:solidFill>
                  <a:srgbClr val="16161D"/>
                </a:solidFill>
                <a:effectLst/>
                <a:latin typeface="Helvetica Neue"/>
              </a:rPr>
              <a:t> </a:t>
            </a:r>
            <a:endParaRPr lang="en-US" sz="1600" dirty="0"/>
          </a:p>
          <a:p>
            <a:pPr marL="285750" indent="-285750">
              <a:spcAft>
                <a:spcPts val="600"/>
              </a:spcAft>
              <a:buFont typeface="Arial" panose="020B0604020202020204" pitchFamily="34" charset="0"/>
              <a:buChar char="•"/>
            </a:pPr>
            <a:r>
              <a:rPr lang="en-US" sz="1600" b="1" dirty="0"/>
              <a:t>Trojans</a:t>
            </a:r>
            <a:r>
              <a:rPr lang="en-US" sz="1600" dirty="0"/>
              <a:t> – masquerade as legitimate programs, but with some malicious intent. Usually arrives by email, or from a malicious website. This is the malware of choice these days. (</a:t>
            </a:r>
            <a:r>
              <a:rPr lang="en-US" sz="1600" b="0" i="0" dirty="0">
                <a:solidFill>
                  <a:srgbClr val="00AEEF"/>
                </a:solidFill>
                <a:effectLst/>
                <a:latin typeface="Helvetica Neue"/>
                <a:hlinkClick r:id="rId7"/>
              </a:rPr>
              <a:t>Trojan </a:t>
            </a:r>
            <a:r>
              <a:rPr lang="en-US" sz="1600" b="0" i="0" dirty="0">
                <a:solidFill>
                  <a:srgbClr val="00AEEF"/>
                </a:solidFill>
                <a:effectLst/>
                <a:latin typeface="Helvetica Neue"/>
              </a:rPr>
              <a:t>, </a:t>
            </a:r>
            <a:r>
              <a:rPr lang="en-US" sz="1600" b="0" i="0" dirty="0">
                <a:solidFill>
                  <a:srgbClr val="00AEEF"/>
                </a:solidFill>
                <a:effectLst/>
                <a:latin typeface="Helvetica Neue"/>
                <a:hlinkClick r:id="rId8"/>
              </a:rPr>
              <a:t>Remote access Trojans (RATs)</a:t>
            </a:r>
            <a:r>
              <a:rPr lang="en-US" sz="1600" dirty="0">
                <a:solidFill>
                  <a:srgbClr val="00AEEF"/>
                </a:solidFill>
                <a:latin typeface="Helvetica Neue"/>
              </a:rPr>
              <a:t>) </a:t>
            </a:r>
            <a:r>
              <a:rPr lang="en-US" sz="1600" dirty="0">
                <a:latin typeface="Helvetica Neue"/>
              </a:rPr>
              <a:t>	Easy to write: </a:t>
            </a:r>
            <a:r>
              <a:rPr lang="en-US" sz="1600" b="0" i="0" dirty="0">
                <a:solidFill>
                  <a:srgbClr val="00AEEF"/>
                </a:solidFill>
                <a:effectLst/>
                <a:latin typeface="Helvetica Neue"/>
                <a:hlinkClick r:id="rId9"/>
              </a:rPr>
              <a:t>cyber criminals routinely produce and hawk Trojan-building kits</a:t>
            </a:r>
            <a:r>
              <a:rPr lang="en-US" sz="1600" b="0" i="0" dirty="0">
                <a:solidFill>
                  <a:srgbClr val="16161D"/>
                </a:solidFill>
                <a:effectLst/>
                <a:latin typeface="Helvetica Neue"/>
              </a:rPr>
              <a:t>)</a:t>
            </a:r>
            <a:endParaRPr lang="en-US" sz="1600" dirty="0"/>
          </a:p>
          <a:p>
            <a:pPr marL="285750" indent="-285750">
              <a:spcAft>
                <a:spcPts val="600"/>
              </a:spcAft>
              <a:buFont typeface="Arial" panose="020B0604020202020204" pitchFamily="34" charset="0"/>
              <a:buChar char="•"/>
            </a:pPr>
            <a:r>
              <a:rPr lang="en-US" sz="1600" b="1" dirty="0"/>
              <a:t>Hybrids</a:t>
            </a:r>
            <a:r>
              <a:rPr lang="en-US" sz="1600" dirty="0"/>
              <a:t> – Combination of trojan, worm and maybe virus. (Bots are trojan/worm combinations). (</a:t>
            </a:r>
            <a:r>
              <a:rPr lang="en-US" sz="1600" b="0" i="0" dirty="0">
                <a:solidFill>
                  <a:srgbClr val="E29001"/>
                </a:solidFill>
                <a:effectLst/>
                <a:latin typeface="Helvetica Neue"/>
                <a:hlinkClick r:id="rId10"/>
              </a:rPr>
              <a:t>Botnets</a:t>
            </a:r>
            <a:r>
              <a:rPr lang="en-US" sz="1600" b="1" i="0" dirty="0">
                <a:solidFill>
                  <a:srgbClr val="E29001"/>
                </a:solidFill>
                <a:effectLst/>
                <a:latin typeface="Helvetica Neue"/>
              </a:rPr>
              <a:t>)</a:t>
            </a:r>
            <a:endParaRPr lang="en-US" sz="1600" dirty="0"/>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06408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OS</a:t>
            </a:r>
            <a:r>
              <a:rPr lang="zh-CN" altLang="en-US" dirty="0"/>
              <a:t> </a:t>
            </a:r>
            <a:r>
              <a:rPr lang="en-US" altLang="zh-CN" dirty="0"/>
              <a:t>Overview</a:t>
            </a:r>
            <a:endParaRPr lang="en-US" dirty="0"/>
          </a:p>
        </p:txBody>
      </p:sp>
      <p:sp>
        <p:nvSpPr>
          <p:cNvPr id="3" name="Content Placeholder 2"/>
          <p:cNvSpPr>
            <a:spLocks noGrp="1"/>
          </p:cNvSpPr>
          <p:nvPr>
            <p:ph type="body" sz="quarter" idx="11"/>
          </p:nvPr>
        </p:nvSpPr>
        <p:spPr/>
        <p:txBody>
          <a:bodyPr/>
          <a:lstStyle/>
          <a:p>
            <a:r>
              <a:rPr lang="en-US" altLang="zh-CN" dirty="0"/>
              <a:t>A</a:t>
            </a:r>
            <a:r>
              <a:rPr lang="zh-CN" altLang="en-US" dirty="0"/>
              <a:t> </a:t>
            </a:r>
            <a:r>
              <a:rPr lang="en-US" altLang="zh-CN" dirty="0"/>
              <a:t>user</a:t>
            </a:r>
            <a:r>
              <a:rPr lang="zh-CN" altLang="en-US" dirty="0"/>
              <a:t> </a:t>
            </a:r>
            <a:r>
              <a:rPr lang="en-US" altLang="zh-CN" dirty="0"/>
              <a:t>executes</a:t>
            </a:r>
            <a:r>
              <a:rPr lang="zh-CN" altLang="en-US" dirty="0"/>
              <a:t> </a:t>
            </a:r>
            <a:r>
              <a:rPr lang="en-US" altLang="zh-CN" dirty="0"/>
              <a:t>a</a:t>
            </a:r>
            <a:r>
              <a:rPr lang="zh-CN" altLang="en-US" dirty="0"/>
              <a:t> </a:t>
            </a:r>
            <a:r>
              <a:rPr lang="en-US" altLang="zh-CN" dirty="0"/>
              <a:t>program</a:t>
            </a:r>
            <a:r>
              <a:rPr lang="zh-CN" altLang="en-US" dirty="0"/>
              <a:t> </a:t>
            </a:r>
            <a:r>
              <a:rPr lang="en-US" altLang="zh-CN" dirty="0"/>
              <a:t>that</a:t>
            </a:r>
            <a:r>
              <a:rPr lang="zh-CN" altLang="en-US" dirty="0"/>
              <a:t> </a:t>
            </a:r>
            <a:r>
              <a:rPr lang="en-US" altLang="zh-CN" dirty="0"/>
              <a:t>generally</a:t>
            </a:r>
            <a:r>
              <a:rPr lang="zh-CN" altLang="en-US" dirty="0"/>
              <a:t> </a:t>
            </a:r>
            <a:r>
              <a:rPr lang="en-US" altLang="zh-CN" dirty="0"/>
              <a:t>consists</a:t>
            </a:r>
            <a:r>
              <a:rPr lang="zh-CN" altLang="en-US" dirty="0"/>
              <a:t> </a:t>
            </a:r>
            <a:r>
              <a:rPr lang="en-US" altLang="zh-CN" dirty="0"/>
              <a:t>of</a:t>
            </a:r>
            <a:r>
              <a:rPr lang="zh-CN" altLang="en-US" dirty="0"/>
              <a:t> </a:t>
            </a:r>
            <a:r>
              <a:rPr lang="en-US" altLang="zh-CN" dirty="0"/>
              <a:t>one</a:t>
            </a:r>
            <a:r>
              <a:rPr lang="zh-CN" altLang="en-US" dirty="0"/>
              <a:t> </a:t>
            </a:r>
            <a:r>
              <a:rPr lang="en-US" altLang="zh-CN" dirty="0"/>
              <a:t>process.</a:t>
            </a:r>
          </a:p>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assigned</a:t>
            </a:r>
            <a:r>
              <a:rPr lang="zh-CN" altLang="en-US" dirty="0"/>
              <a:t> </a:t>
            </a:r>
            <a:r>
              <a:rPr lang="en-US" altLang="zh-CN" dirty="0"/>
              <a:t>system</a:t>
            </a:r>
            <a:r>
              <a:rPr lang="zh-CN" altLang="en-US" dirty="0"/>
              <a:t> </a:t>
            </a:r>
            <a:r>
              <a:rPr lang="en-US" altLang="zh-CN" dirty="0"/>
              <a:t>resources</a:t>
            </a:r>
          </a:p>
          <a:p>
            <a:pPr lvl="1"/>
            <a:r>
              <a:rPr lang="en-US" altLang="zh-CN" dirty="0"/>
              <a:t>Memory</a:t>
            </a:r>
            <a:r>
              <a:rPr lang="zh-CN" altLang="en-US" dirty="0"/>
              <a:t> </a:t>
            </a:r>
            <a:r>
              <a:rPr lang="en-US" altLang="zh-CN" dirty="0"/>
              <a:t>the</a:t>
            </a:r>
            <a:r>
              <a:rPr lang="zh-CN" altLang="en-US" dirty="0"/>
              <a:t> </a:t>
            </a:r>
            <a:r>
              <a:rPr lang="en-US" altLang="zh-CN" dirty="0"/>
              <a:t>program</a:t>
            </a:r>
            <a:r>
              <a:rPr lang="zh-CN" altLang="en-US" dirty="0"/>
              <a:t> </a:t>
            </a:r>
            <a:r>
              <a:rPr lang="en-US" altLang="zh-CN" dirty="0"/>
              <a:t>can</a:t>
            </a:r>
            <a:r>
              <a:rPr lang="zh-CN" altLang="en-US" dirty="0"/>
              <a:t> </a:t>
            </a:r>
            <a:r>
              <a:rPr lang="en-US" altLang="zh-CN" dirty="0"/>
              <a:t>use	</a:t>
            </a:r>
          </a:p>
          <a:p>
            <a:pPr lvl="1"/>
            <a:r>
              <a:rPr lang="en-US" altLang="zh-CN" dirty="0"/>
              <a:t>State</a:t>
            </a:r>
            <a:r>
              <a:rPr lang="zh-CN" altLang="en-US" dirty="0"/>
              <a:t> </a:t>
            </a:r>
            <a:r>
              <a:rPr lang="en-US" altLang="zh-CN" dirty="0"/>
              <a:t>(registers,</a:t>
            </a:r>
            <a:r>
              <a:rPr lang="zh-CN" altLang="en-US" dirty="0"/>
              <a:t> </a:t>
            </a:r>
            <a:r>
              <a:rPr lang="en-US" altLang="zh-CN" dirty="0"/>
              <a:t>program</a:t>
            </a:r>
            <a:r>
              <a:rPr lang="zh-CN" altLang="en-US" dirty="0"/>
              <a:t> </a:t>
            </a:r>
            <a:r>
              <a:rPr lang="en-US" altLang="zh-CN" dirty="0"/>
              <a:t>counter,</a:t>
            </a:r>
            <a:r>
              <a:rPr lang="zh-CN" altLang="en-US" dirty="0"/>
              <a:t> </a:t>
            </a:r>
            <a:r>
              <a:rPr lang="en-US" altLang="zh-CN" dirty="0"/>
              <a:t>stack</a:t>
            </a:r>
            <a:r>
              <a:rPr lang="zh-CN" altLang="en-US" dirty="0"/>
              <a:t> </a:t>
            </a:r>
            <a:r>
              <a:rPr lang="en-US" altLang="zh-CN" dirty="0"/>
              <a:t>pointer)</a:t>
            </a:r>
          </a:p>
          <a:p>
            <a:pPr lvl="1"/>
            <a:r>
              <a:rPr lang="en-US" altLang="zh-CN" dirty="0"/>
              <a:t>access</a:t>
            </a:r>
            <a:r>
              <a:rPr lang="zh-CN" altLang="en-US" dirty="0"/>
              <a:t> </a:t>
            </a:r>
            <a:r>
              <a:rPr lang="en-US" altLang="zh-CN" dirty="0"/>
              <a:t>to</a:t>
            </a:r>
            <a:r>
              <a:rPr lang="zh-CN" altLang="en-US" dirty="0"/>
              <a:t> </a:t>
            </a:r>
            <a:r>
              <a:rPr lang="en-US" altLang="zh-CN" dirty="0"/>
              <a:t>devices</a:t>
            </a:r>
            <a:r>
              <a:rPr lang="zh-CN" altLang="en-US" dirty="0"/>
              <a:t> </a:t>
            </a:r>
            <a:r>
              <a:rPr lang="en-US" altLang="zh-CN" dirty="0"/>
              <a:t>and</a:t>
            </a:r>
            <a:r>
              <a:rPr lang="zh-CN" altLang="en-US" dirty="0"/>
              <a:t> </a:t>
            </a:r>
            <a:r>
              <a:rPr lang="en-US" altLang="zh-CN" dirty="0"/>
              <a:t>communications</a:t>
            </a:r>
          </a:p>
          <a:p>
            <a:r>
              <a:rPr lang="en-US" altLang="zh-CN" dirty="0"/>
              <a:t>A</a:t>
            </a:r>
            <a:r>
              <a:rPr lang="zh-CN" altLang="en-US" dirty="0"/>
              <a:t> </a:t>
            </a:r>
            <a:r>
              <a:rPr lang="en-US" altLang="zh-CN" dirty="0"/>
              <a:t>process</a:t>
            </a:r>
            <a:r>
              <a:rPr lang="zh-CN" altLang="en-US" dirty="0"/>
              <a:t> </a:t>
            </a:r>
            <a:r>
              <a:rPr lang="en-US" altLang="zh-CN" dirty="0"/>
              <a:t>can</a:t>
            </a:r>
            <a:r>
              <a:rPr lang="zh-CN" altLang="en-US" dirty="0"/>
              <a:t> </a:t>
            </a:r>
            <a:r>
              <a:rPr lang="en-US" altLang="zh-CN" dirty="0"/>
              <a:t>create</a:t>
            </a:r>
            <a:r>
              <a:rPr lang="zh-CN" altLang="en-US" dirty="0"/>
              <a:t> </a:t>
            </a:r>
            <a:r>
              <a:rPr lang="en-US" altLang="zh-CN" dirty="0"/>
              <a:t>other</a:t>
            </a:r>
            <a:r>
              <a:rPr lang="zh-CN" altLang="en-US" dirty="0"/>
              <a:t> </a:t>
            </a:r>
            <a:r>
              <a:rPr lang="en-US" altLang="zh-CN" dirty="0"/>
              <a:t>processes.</a:t>
            </a:r>
          </a:p>
          <a:p>
            <a:r>
              <a:rPr lang="en-US" altLang="zh-CN" dirty="0"/>
              <a:t>The</a:t>
            </a:r>
            <a:r>
              <a:rPr lang="zh-CN" altLang="en-US" dirty="0"/>
              <a:t> </a:t>
            </a:r>
            <a:r>
              <a:rPr lang="en-US" altLang="zh-CN" dirty="0"/>
              <a:t>operating</a:t>
            </a:r>
            <a:r>
              <a:rPr lang="zh-CN" altLang="en-US" dirty="0"/>
              <a:t> </a:t>
            </a:r>
            <a:r>
              <a:rPr lang="en-US" altLang="zh-CN" dirty="0"/>
              <a:t>system</a:t>
            </a:r>
            <a:r>
              <a:rPr lang="zh-CN" altLang="en-US" dirty="0"/>
              <a:t> </a:t>
            </a:r>
            <a:r>
              <a:rPr lang="en-US" altLang="zh-CN" dirty="0"/>
              <a:t>keeps</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processes</a:t>
            </a:r>
            <a:r>
              <a:rPr lang="zh-CN" altLang="en-US" dirty="0"/>
              <a:t> </a:t>
            </a:r>
            <a:r>
              <a:rPr lang="en-US" altLang="zh-CN" dirty="0"/>
              <a:t>by</a:t>
            </a:r>
            <a:r>
              <a:rPr lang="zh-CN" altLang="en-US" dirty="0"/>
              <a:t> </a:t>
            </a:r>
            <a:r>
              <a:rPr lang="en-US" altLang="zh-CN" dirty="0"/>
              <a:t>using</a:t>
            </a:r>
            <a:r>
              <a:rPr lang="zh-CN" altLang="en-US" dirty="0"/>
              <a:t> </a:t>
            </a:r>
            <a:r>
              <a:rPr lang="en-US" altLang="zh-CN" dirty="0"/>
              <a:t>a</a:t>
            </a:r>
            <a:r>
              <a:rPr lang="zh-CN" altLang="en-US" dirty="0"/>
              <a:t> </a:t>
            </a:r>
            <a:r>
              <a:rPr lang="en-US" altLang="zh-CN" dirty="0"/>
              <a:t>process</a:t>
            </a:r>
            <a:r>
              <a:rPr lang="zh-CN" altLang="en-US" dirty="0"/>
              <a:t> </a:t>
            </a:r>
            <a:r>
              <a:rPr lang="en-US" altLang="zh-CN" dirty="0"/>
              <a:t>table.</a:t>
            </a:r>
          </a:p>
          <a:p>
            <a:endParaRPr lang="en-US" dirty="0"/>
          </a:p>
        </p:txBody>
      </p:sp>
    </p:spTree>
    <p:custDataLst>
      <p:tags r:id="rId1"/>
    </p:custDataLst>
    <p:extLst>
      <p:ext uri="{BB962C8B-B14F-4D97-AF65-F5344CB8AC3E}">
        <p14:creationId xmlns:p14="http://schemas.microsoft.com/office/powerpoint/2010/main" val="1925191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571B-3B91-4049-8E63-971BA37FFC38}"/>
              </a:ext>
            </a:extLst>
          </p:cNvPr>
          <p:cNvSpPr>
            <a:spLocks noGrp="1"/>
          </p:cNvSpPr>
          <p:nvPr>
            <p:ph type="title"/>
          </p:nvPr>
        </p:nvSpPr>
        <p:spPr/>
        <p:txBody>
          <a:bodyPr/>
          <a:lstStyle/>
          <a:p>
            <a:r>
              <a:rPr lang="en-US" dirty="0"/>
              <a:t>Protecting against malware (2)</a:t>
            </a:r>
          </a:p>
        </p:txBody>
      </p:sp>
      <p:sp>
        <p:nvSpPr>
          <p:cNvPr id="3" name="Text Placeholder 2">
            <a:extLst>
              <a:ext uri="{FF2B5EF4-FFF2-40B4-BE49-F238E27FC236}">
                <a16:creationId xmlns:a16="http://schemas.microsoft.com/office/drawing/2014/main" id="{5775557E-AC17-4E17-990B-367C1CC73C58}"/>
              </a:ext>
            </a:extLst>
          </p:cNvPr>
          <p:cNvSpPr>
            <a:spLocks noGrp="1"/>
          </p:cNvSpPr>
          <p:nvPr>
            <p:ph type="body" sz="quarter" idx="11"/>
          </p:nvPr>
        </p:nvSpPr>
        <p:spPr>
          <a:xfrm>
            <a:off x="914493" y="920031"/>
            <a:ext cx="7645958" cy="3303437"/>
          </a:xfrm>
        </p:spPr>
        <p:txBody>
          <a:bodyPr/>
          <a:lstStyle/>
          <a:p>
            <a:pPr marL="285750" indent="-285750">
              <a:spcAft>
                <a:spcPts val="0"/>
              </a:spcAft>
              <a:buFontTx/>
              <a:buChar char="-"/>
            </a:pPr>
            <a:r>
              <a:rPr lang="en-US" sz="1400" b="1" dirty="0"/>
              <a:t>Ransomware</a:t>
            </a:r>
            <a:r>
              <a:rPr lang="en-US" sz="1400" dirty="0"/>
              <a:t> – </a:t>
            </a:r>
            <a:r>
              <a:rPr lang="en-US" sz="1200" dirty="0"/>
              <a:t>Probably</a:t>
            </a:r>
            <a:r>
              <a:rPr lang="en-US" sz="1400" dirty="0"/>
              <a:t> a trojan, but specific intent to encrypt your data and then hold it hostage until you pay. (</a:t>
            </a:r>
            <a:r>
              <a:rPr lang="en-US" sz="1400" b="0" i="0" dirty="0">
                <a:solidFill>
                  <a:srgbClr val="00AEEF"/>
                </a:solidFill>
                <a:effectLst/>
                <a:latin typeface="Helvetica Neue"/>
                <a:hlinkClick r:id="rId3"/>
              </a:rPr>
              <a:t>Ransomware</a:t>
            </a:r>
            <a:r>
              <a:rPr lang="en-US" sz="1400" dirty="0">
                <a:solidFill>
                  <a:srgbClr val="16161D"/>
                </a:solidFill>
                <a:latin typeface="Helvetica Neue"/>
              </a:rPr>
              <a:t>)</a:t>
            </a:r>
            <a:endParaRPr lang="en-US" sz="1400" dirty="0"/>
          </a:p>
          <a:p>
            <a:pPr marL="285750" indent="-285750">
              <a:spcAft>
                <a:spcPts val="0"/>
              </a:spcAft>
              <a:buFontTx/>
              <a:buChar char="-"/>
            </a:pPr>
            <a:r>
              <a:rPr lang="en-US" sz="1400" b="1" dirty="0"/>
              <a:t>Fileless Malware</a:t>
            </a:r>
            <a:r>
              <a:rPr lang="en-US" sz="1400" dirty="0"/>
              <a:t> – A specific way of deploying malware. Does not use files or file system, but only spread in memory. Typically corrupt a running process (through a vulnerability) to create a new subprocess, or use built in legitimate tools.  50% of all modern malware does this – it is harder to detect. (</a:t>
            </a:r>
            <a:r>
              <a:rPr lang="en-US" sz="1400" b="0" i="0" dirty="0">
                <a:solidFill>
                  <a:srgbClr val="16161D"/>
                </a:solidFill>
                <a:effectLst/>
                <a:latin typeface="Helvetica Neue"/>
              </a:rPr>
              <a:t> </a:t>
            </a:r>
            <a:r>
              <a:rPr lang="en-US" sz="1400" b="0" i="0" dirty="0">
                <a:solidFill>
                  <a:srgbClr val="00AEEF"/>
                </a:solidFill>
                <a:effectLst/>
                <a:latin typeface="Helvetica Neue"/>
                <a:hlinkClick r:id="rId4"/>
              </a:rPr>
              <a:t>fileless attacks</a:t>
            </a:r>
            <a:r>
              <a:rPr lang="en-US" sz="1400" b="0" i="0" dirty="0">
                <a:solidFill>
                  <a:srgbClr val="00AEEF"/>
                </a:solidFill>
                <a:effectLst/>
                <a:latin typeface="Helvetica Neue"/>
              </a:rPr>
              <a:t>)</a:t>
            </a:r>
            <a:endParaRPr lang="en-US" sz="1400" dirty="0"/>
          </a:p>
          <a:p>
            <a:pPr marL="285750" indent="-285750">
              <a:spcAft>
                <a:spcPts val="0"/>
              </a:spcAft>
              <a:buFontTx/>
              <a:buChar char="-"/>
            </a:pPr>
            <a:r>
              <a:rPr lang="en-US" sz="1400" b="1" dirty="0"/>
              <a:t>Adware</a:t>
            </a:r>
            <a:r>
              <a:rPr lang="en-US" sz="1400" dirty="0"/>
              <a:t> – Exposes you to unwanted advertisements – some of which can redirect you to a “look-a-like” website, or to deliver malicious content. (</a:t>
            </a:r>
            <a:r>
              <a:rPr lang="en-US" sz="1400" b="0" i="0" dirty="0">
                <a:solidFill>
                  <a:srgbClr val="00AEEF"/>
                </a:solidFill>
                <a:effectLst/>
                <a:latin typeface="Helvetica Neue"/>
                <a:hlinkClick r:id="rId5"/>
              </a:rPr>
              <a:t>adware</a:t>
            </a:r>
            <a:r>
              <a:rPr lang="en-US" sz="1400" dirty="0">
                <a:solidFill>
                  <a:srgbClr val="16161D"/>
                </a:solidFill>
                <a:latin typeface="Helvetica Neue"/>
              </a:rPr>
              <a:t>)</a:t>
            </a:r>
            <a:endParaRPr lang="en-US" sz="1400" dirty="0"/>
          </a:p>
          <a:p>
            <a:pPr marL="285750" indent="-285750">
              <a:spcAft>
                <a:spcPts val="0"/>
              </a:spcAft>
              <a:buFontTx/>
              <a:buChar char="-"/>
            </a:pPr>
            <a:r>
              <a:rPr lang="en-US" sz="1400" b="1" dirty="0" err="1"/>
              <a:t>Malvertising</a:t>
            </a:r>
            <a:r>
              <a:rPr lang="en-US" sz="1400" dirty="0"/>
              <a:t> – </a:t>
            </a:r>
            <a:r>
              <a:rPr lang="en-US" sz="1400" b="0" i="0" dirty="0">
                <a:solidFill>
                  <a:srgbClr val="16161D"/>
                </a:solidFill>
                <a:effectLst/>
                <a:latin typeface="Helvetica Neue"/>
              </a:rPr>
              <a:t>Not to be confused with adware, </a:t>
            </a:r>
            <a:r>
              <a:rPr lang="en-US" sz="1400" b="0" i="0" dirty="0" err="1">
                <a:solidFill>
                  <a:srgbClr val="00AEEF"/>
                </a:solidFill>
                <a:effectLst/>
                <a:latin typeface="Helvetica Neue"/>
                <a:hlinkClick r:id="rId6"/>
              </a:rPr>
              <a:t>malvertising</a:t>
            </a:r>
            <a:r>
              <a:rPr lang="en-US" sz="1400" b="0" i="0" dirty="0">
                <a:solidFill>
                  <a:srgbClr val="16161D"/>
                </a:solidFill>
                <a:effectLst/>
                <a:latin typeface="Helvetica Neue"/>
              </a:rPr>
              <a:t> is the use of legitimate ads or ad networks to covertly deliver malware to unsuspecting users.</a:t>
            </a:r>
          </a:p>
          <a:p>
            <a:pPr marL="285750" indent="-285750">
              <a:spcAft>
                <a:spcPts val="0"/>
              </a:spcAft>
              <a:buFontTx/>
              <a:buChar char="-"/>
            </a:pPr>
            <a:r>
              <a:rPr lang="en-US" sz="1400" b="0" i="0" dirty="0">
                <a:solidFill>
                  <a:srgbClr val="00AEEF"/>
                </a:solidFill>
                <a:effectLst/>
                <a:latin typeface="Helvetica Neue"/>
                <a:hlinkClick r:id="rId7"/>
              </a:rPr>
              <a:t>Spyware</a:t>
            </a:r>
            <a:r>
              <a:rPr lang="en-US" sz="1400" b="0" i="0" dirty="0">
                <a:solidFill>
                  <a:srgbClr val="16161D"/>
                </a:solidFill>
                <a:effectLst/>
                <a:latin typeface="Helvetica Neue"/>
              </a:rPr>
              <a:t> is most often used by people who want to check on the computer activities of loved ones.</a:t>
            </a:r>
            <a:endParaRPr lang="en-US" sz="1400" dirty="0"/>
          </a:p>
        </p:txBody>
      </p:sp>
    </p:spTree>
    <p:custDataLst>
      <p:tags r:id="rId1"/>
    </p:custDataLst>
    <p:extLst>
      <p:ext uri="{BB962C8B-B14F-4D97-AF65-F5344CB8AC3E}">
        <p14:creationId xmlns:p14="http://schemas.microsoft.com/office/powerpoint/2010/main" val="2014326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EFEB-8A84-4073-A3F0-004A45944547}"/>
              </a:ext>
            </a:extLst>
          </p:cNvPr>
          <p:cNvSpPr>
            <a:spLocks noGrp="1"/>
          </p:cNvSpPr>
          <p:nvPr>
            <p:ph type="title"/>
          </p:nvPr>
        </p:nvSpPr>
        <p:spPr/>
        <p:txBody>
          <a:bodyPr/>
          <a:lstStyle/>
          <a:p>
            <a:r>
              <a:rPr lang="en-US" dirty="0"/>
              <a:t>Antimalware tools</a:t>
            </a:r>
          </a:p>
        </p:txBody>
      </p:sp>
      <p:sp>
        <p:nvSpPr>
          <p:cNvPr id="3" name="Text Placeholder 2">
            <a:extLst>
              <a:ext uri="{FF2B5EF4-FFF2-40B4-BE49-F238E27FC236}">
                <a16:creationId xmlns:a16="http://schemas.microsoft.com/office/drawing/2014/main" id="{9FE50AD7-5F4F-40EA-A775-949F07D0BE62}"/>
              </a:ext>
            </a:extLst>
          </p:cNvPr>
          <p:cNvSpPr>
            <a:spLocks noGrp="1"/>
          </p:cNvSpPr>
          <p:nvPr>
            <p:ph type="body" sz="quarter" idx="11"/>
          </p:nvPr>
        </p:nvSpPr>
        <p:spPr/>
        <p:txBody>
          <a:bodyPr/>
          <a:lstStyle/>
          <a:p>
            <a:pPr>
              <a:spcAft>
                <a:spcPts val="600"/>
              </a:spcAft>
            </a:pPr>
            <a:r>
              <a:rPr lang="en-US" sz="1600" dirty="0"/>
              <a:t>“Antivirus” – tools that scan for copies of viruses (now check for all types of malware)</a:t>
            </a:r>
          </a:p>
          <a:p>
            <a:pPr marL="662940" lvl="1" indent="-285750">
              <a:spcAft>
                <a:spcPts val="600"/>
              </a:spcAft>
              <a:buFont typeface="Arial" panose="020B0604020202020204" pitchFamily="34" charset="0"/>
              <a:buChar char="•"/>
            </a:pPr>
            <a:r>
              <a:rPr lang="en-US" sz="1600" dirty="0"/>
              <a:t>Often use signatures (pattern matching) or heuristics (best guess patterns) to detect malware</a:t>
            </a:r>
          </a:p>
          <a:p>
            <a:pPr marL="662940" lvl="1" indent="-285750">
              <a:spcAft>
                <a:spcPts val="600"/>
              </a:spcAft>
              <a:buFont typeface="Arial" panose="020B0604020202020204" pitchFamily="34" charset="0"/>
              <a:buChar char="•"/>
            </a:pPr>
            <a:r>
              <a:rPr lang="en-US" sz="1600" dirty="0"/>
              <a:t>Can scan downloaded files and programs, check email, check websites</a:t>
            </a:r>
          </a:p>
          <a:p>
            <a:pPr>
              <a:spcAft>
                <a:spcPts val="600"/>
              </a:spcAft>
            </a:pPr>
            <a:r>
              <a:rPr lang="en-US" sz="1600" dirty="0"/>
              <a:t>Malware writes obtain and use these tools to see if they can get around them.</a:t>
            </a:r>
          </a:p>
          <a:p>
            <a:pPr marL="662940" lvl="1" indent="-285750">
              <a:spcAft>
                <a:spcPts val="600"/>
              </a:spcAft>
              <a:buFont typeface="Arial" panose="020B0604020202020204" pitchFamily="34" charset="0"/>
              <a:buChar char="•"/>
            </a:pPr>
            <a:r>
              <a:rPr lang="en-US" sz="1600" dirty="0"/>
              <a:t>Malware writers will use “polymorphic” code (many different versions of same code), self decrypting code (only decrypts after scanner runs), code obfuscation (rearranges code). </a:t>
            </a:r>
          </a:p>
          <a:p>
            <a:pPr marL="662940" lvl="1" indent="-285750">
              <a:spcAft>
                <a:spcPts val="600"/>
              </a:spcAft>
              <a:buFont typeface="Arial" panose="020B0604020202020204" pitchFamily="34" charset="0"/>
              <a:buChar char="•"/>
            </a:pPr>
            <a:r>
              <a:rPr lang="en-US" sz="1600" dirty="0"/>
              <a:t>Malware writers will try to “turn off” any antimalware running in the system. (</a:t>
            </a:r>
            <a:r>
              <a:rPr lang="en-US" sz="1600" dirty="0" err="1"/>
              <a:t>Solarwinds</a:t>
            </a:r>
            <a:r>
              <a:rPr lang="en-US" sz="1600" dirty="0"/>
              <a:t> attack, “Starburst”, reconfigured default services, and upon reboot, the system was no longer secure. Also scanned system for many different types of anti-malware)</a:t>
            </a:r>
          </a:p>
          <a:p>
            <a:pPr marL="662940" lvl="1" indent="-285750">
              <a:spcAft>
                <a:spcPts val="6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806425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33D9-1EB0-4908-85B9-A81C77BEAA48}"/>
              </a:ext>
            </a:extLst>
          </p:cNvPr>
          <p:cNvSpPr>
            <a:spLocks noGrp="1"/>
          </p:cNvSpPr>
          <p:nvPr>
            <p:ph type="title"/>
          </p:nvPr>
        </p:nvSpPr>
        <p:spPr/>
        <p:txBody>
          <a:bodyPr/>
          <a:lstStyle/>
          <a:p>
            <a:r>
              <a:rPr lang="en-US" dirty="0"/>
              <a:t>Executable space protection</a:t>
            </a:r>
          </a:p>
        </p:txBody>
      </p:sp>
      <p:sp>
        <p:nvSpPr>
          <p:cNvPr id="3" name="Text Placeholder 2">
            <a:extLst>
              <a:ext uri="{FF2B5EF4-FFF2-40B4-BE49-F238E27FC236}">
                <a16:creationId xmlns:a16="http://schemas.microsoft.com/office/drawing/2014/main" id="{D3DC2D3B-8F03-46D8-80DD-1827E1412A96}"/>
              </a:ext>
            </a:extLst>
          </p:cNvPr>
          <p:cNvSpPr>
            <a:spLocks noGrp="1"/>
          </p:cNvSpPr>
          <p:nvPr>
            <p:ph type="body" sz="quarter" idx="11"/>
          </p:nvPr>
        </p:nvSpPr>
        <p:spPr/>
        <p:txBody>
          <a:bodyPr/>
          <a:lstStyle/>
          <a:p>
            <a:r>
              <a:rPr lang="en-US" dirty="0"/>
              <a:t>Operating system can enable execution space protection</a:t>
            </a:r>
          </a:p>
          <a:p>
            <a:pPr marL="285750" indent="-285750">
              <a:buFont typeface="Arial" panose="020B0604020202020204" pitchFamily="34" charset="0"/>
              <a:buChar char="•"/>
            </a:pPr>
            <a:r>
              <a:rPr lang="en-US" dirty="0"/>
              <a:t>Address Space Layout Randomization</a:t>
            </a:r>
          </a:p>
          <a:p>
            <a:pPr marL="285750" indent="-285750">
              <a:buFont typeface="Arial" panose="020B0604020202020204" pitchFamily="34" charset="0"/>
              <a:buChar char="•"/>
            </a:pPr>
            <a:r>
              <a:rPr lang="en-US" dirty="0"/>
              <a:t>Non-executable stack</a:t>
            </a:r>
          </a:p>
          <a:p>
            <a:pPr marL="285750" indent="-285750">
              <a:buFont typeface="Arial" panose="020B0604020202020204" pitchFamily="34" charset="0"/>
              <a:buChar char="•"/>
            </a:pPr>
            <a:r>
              <a:rPr lang="en-US" dirty="0"/>
              <a:t>Stack smashing protection (usually done by the compiler)</a:t>
            </a:r>
          </a:p>
          <a:p>
            <a:pPr marL="662940" lvl="1" indent="-285750">
              <a:buFont typeface="Arial" panose="020B0604020202020204" pitchFamily="34" charset="0"/>
              <a:buChar char="•"/>
            </a:pPr>
            <a:r>
              <a:rPr lang="en-US" dirty="0"/>
              <a:t>(</a:t>
            </a:r>
            <a:r>
              <a:rPr lang="en-US" dirty="0">
                <a:hlinkClick r:id="rId3"/>
              </a:rPr>
              <a:t>Smashing the stack for fun and profit</a:t>
            </a:r>
            <a:r>
              <a:rPr lang="en-US" dirty="0"/>
              <a:t>)</a:t>
            </a:r>
          </a:p>
          <a:p>
            <a:pPr marL="285750" indent="-285750">
              <a:buFont typeface="Arial" panose="020B0604020202020204" pitchFamily="34" charset="0"/>
              <a:buChar char="•"/>
            </a:pPr>
            <a:r>
              <a:rPr lang="en-US" dirty="0"/>
              <a:t>Most operating systems and hardware support these.</a:t>
            </a:r>
          </a:p>
        </p:txBody>
      </p:sp>
    </p:spTree>
    <p:custDataLst>
      <p:tags r:id="rId1"/>
    </p:custDataLst>
    <p:extLst>
      <p:ext uri="{BB962C8B-B14F-4D97-AF65-F5344CB8AC3E}">
        <p14:creationId xmlns:p14="http://schemas.microsoft.com/office/powerpoint/2010/main" val="2866877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7D5D-1B98-4C96-B4F8-EF30604F819B}"/>
              </a:ext>
            </a:extLst>
          </p:cNvPr>
          <p:cNvSpPr>
            <a:spLocks noGrp="1"/>
          </p:cNvSpPr>
          <p:nvPr>
            <p:ph type="title"/>
          </p:nvPr>
        </p:nvSpPr>
        <p:spPr/>
        <p:txBody>
          <a:bodyPr/>
          <a:lstStyle/>
          <a:p>
            <a:r>
              <a:rPr lang="en-US" sz="3200" dirty="0"/>
              <a:t>Software firewalls and host IDS</a:t>
            </a:r>
          </a:p>
        </p:txBody>
      </p:sp>
      <p:sp>
        <p:nvSpPr>
          <p:cNvPr id="3" name="Text Placeholder 2">
            <a:extLst>
              <a:ext uri="{FF2B5EF4-FFF2-40B4-BE49-F238E27FC236}">
                <a16:creationId xmlns:a16="http://schemas.microsoft.com/office/drawing/2014/main" id="{C0F98FA2-570F-4C0F-AC21-C4DB3763E3A9}"/>
              </a:ext>
            </a:extLst>
          </p:cNvPr>
          <p:cNvSpPr>
            <a:spLocks noGrp="1"/>
          </p:cNvSpPr>
          <p:nvPr>
            <p:ph type="body" sz="quarter" idx="11"/>
          </p:nvPr>
        </p:nvSpPr>
        <p:spPr/>
        <p:txBody>
          <a:bodyPr/>
          <a:lstStyle/>
          <a:p>
            <a:r>
              <a:rPr lang="en-US" dirty="0"/>
              <a:t>Firewalls and IDs do not have to be just on the network (see chapter 10)</a:t>
            </a:r>
          </a:p>
          <a:p>
            <a:r>
              <a:rPr lang="en-US" dirty="0"/>
              <a:t>These exist at the network interface between the OS and the network card</a:t>
            </a:r>
          </a:p>
          <a:p>
            <a:r>
              <a:rPr lang="en-US" dirty="0"/>
              <a:t>Usually, a subset of what you find in a network-based solution.</a:t>
            </a:r>
          </a:p>
          <a:p>
            <a:pPr marL="285750" indent="-285750">
              <a:buFont typeface="Arial" panose="020B0604020202020204" pitchFamily="34" charset="0"/>
              <a:buChar char="•"/>
            </a:pPr>
            <a:r>
              <a:rPr lang="en-US" dirty="0"/>
              <a:t>Host based software firewalls can prevent local software from opening network communication channels. </a:t>
            </a:r>
          </a:p>
          <a:p>
            <a:pPr marL="662940" lvl="1" indent="-285750">
              <a:buFont typeface="Arial" panose="020B0604020202020204" pitchFamily="34" charset="0"/>
              <a:buChar char="•"/>
            </a:pPr>
            <a:r>
              <a:rPr lang="en-US" dirty="0"/>
              <a:t>A network firewall will not know if a request to open a connection with a remote machine is legitimate or not. It doesn’t know what the user is doing, and it could look like a normal web request.</a:t>
            </a:r>
          </a:p>
          <a:p>
            <a:pPr marL="285750" indent="-285750">
              <a:buFont typeface="Arial" panose="020B0604020202020204" pitchFamily="34" charset="0"/>
              <a:buChar char="•"/>
            </a:pPr>
            <a:r>
              <a:rPr lang="en-US" dirty="0"/>
              <a:t>Host-based IDS look at software and user behavior and access patterns</a:t>
            </a:r>
          </a:p>
          <a:p>
            <a:endParaRPr lang="en-US" dirty="0"/>
          </a:p>
        </p:txBody>
      </p:sp>
    </p:spTree>
    <p:custDataLst>
      <p:tags r:id="rId1"/>
    </p:custDataLst>
    <p:extLst>
      <p:ext uri="{BB962C8B-B14F-4D97-AF65-F5344CB8AC3E}">
        <p14:creationId xmlns:p14="http://schemas.microsoft.com/office/powerpoint/2010/main" val="3606975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C4F5-F873-466C-96BA-71E4D8840373}"/>
              </a:ext>
            </a:extLst>
          </p:cNvPr>
          <p:cNvSpPr>
            <a:spLocks noGrp="1"/>
          </p:cNvSpPr>
          <p:nvPr>
            <p:ph type="title"/>
          </p:nvPr>
        </p:nvSpPr>
        <p:spPr/>
        <p:txBody>
          <a:bodyPr/>
          <a:lstStyle/>
          <a:p>
            <a:r>
              <a:rPr lang="en-US" dirty="0"/>
              <a:t>OS Security tools</a:t>
            </a:r>
          </a:p>
        </p:txBody>
      </p:sp>
      <p:sp>
        <p:nvSpPr>
          <p:cNvPr id="3" name="Text Placeholder 2">
            <a:extLst>
              <a:ext uri="{FF2B5EF4-FFF2-40B4-BE49-F238E27FC236}">
                <a16:creationId xmlns:a16="http://schemas.microsoft.com/office/drawing/2014/main" id="{0A19996F-71EF-47E3-8B76-8B1FE4670B63}"/>
              </a:ext>
            </a:extLst>
          </p:cNvPr>
          <p:cNvSpPr>
            <a:spLocks noGrp="1"/>
          </p:cNvSpPr>
          <p:nvPr>
            <p:ph type="body" sz="quarter" idx="11"/>
          </p:nvPr>
        </p:nvSpPr>
        <p:spPr/>
        <p:txBody>
          <a:bodyPr/>
          <a:lstStyle/>
          <a:p>
            <a:r>
              <a:rPr lang="en-US" dirty="0"/>
              <a:t>Many of the network security tools can be used for OS security (</a:t>
            </a:r>
            <a:r>
              <a:rPr lang="en-US" dirty="0" err="1"/>
              <a:t>nmap</a:t>
            </a:r>
            <a:r>
              <a:rPr lang="en-US" dirty="0"/>
              <a:t>, netstat). Assume your machine IP is 192.168.1.100</a:t>
            </a:r>
          </a:p>
          <a:p>
            <a:pPr marL="285750" indent="-285750">
              <a:buFont typeface="Arial" panose="020B0604020202020204" pitchFamily="34" charset="0"/>
              <a:buChar char="•"/>
            </a:pPr>
            <a:r>
              <a:rPr lang="en-US" dirty="0">
                <a:hlinkClick r:id="rId3"/>
              </a:rPr>
              <a:t>https://nmap.org/download.html</a:t>
            </a:r>
            <a:r>
              <a:rPr lang="en-US" dirty="0"/>
              <a:t>   (Works on Windows, Mac and Linux)</a:t>
            </a:r>
          </a:p>
          <a:p>
            <a:pPr marL="285750" indent="-285750">
              <a:buFont typeface="Arial" panose="020B0604020202020204" pitchFamily="34" charset="0"/>
              <a:buChar char="•"/>
            </a:pPr>
            <a:r>
              <a:rPr lang="en-US" dirty="0"/>
              <a:t>Try </a:t>
            </a:r>
            <a:r>
              <a:rPr lang="en-US" dirty="0" err="1"/>
              <a:t>nmap</a:t>
            </a:r>
            <a:r>
              <a:rPr lang="en-US" dirty="0"/>
              <a:t> 192.168.1.100   (shows a small list of services)</a:t>
            </a:r>
          </a:p>
          <a:p>
            <a:pPr marL="285750" indent="-285750">
              <a:buFont typeface="Arial" panose="020B0604020202020204" pitchFamily="34" charset="0"/>
              <a:buChar char="•"/>
            </a:pPr>
            <a:r>
              <a:rPr lang="en-US" dirty="0"/>
              <a:t>Try </a:t>
            </a:r>
            <a:r>
              <a:rPr lang="en-US" dirty="0" err="1"/>
              <a:t>nmap</a:t>
            </a:r>
            <a:r>
              <a:rPr lang="en-US" dirty="0"/>
              <a:t> –</a:t>
            </a:r>
            <a:r>
              <a:rPr lang="en-US" dirty="0" err="1"/>
              <a:t>sS</a:t>
            </a:r>
            <a:r>
              <a:rPr lang="en-US" dirty="0"/>
              <a:t> -</a:t>
            </a:r>
            <a:r>
              <a:rPr lang="en-US" dirty="0" err="1"/>
              <a:t>sU</a:t>
            </a:r>
            <a:r>
              <a:rPr lang="en-US" dirty="0"/>
              <a:t> –A –v 192.168.1.100  (must run as root)</a:t>
            </a:r>
          </a:p>
          <a:p>
            <a:pPr marL="662940" lvl="1" indent="-285750">
              <a:buFont typeface="Arial" panose="020B0604020202020204" pitchFamily="34" charset="0"/>
              <a:buChar char="•"/>
            </a:pPr>
            <a:r>
              <a:rPr lang="en-US" dirty="0"/>
              <a:t>-</a:t>
            </a:r>
            <a:r>
              <a:rPr lang="en-US" dirty="0" err="1"/>
              <a:t>sS</a:t>
            </a:r>
            <a:r>
              <a:rPr lang="en-US" dirty="0"/>
              <a:t>  does TCP SYN port scan – is there a process </a:t>
            </a:r>
            <a:r>
              <a:rPr lang="en-US" dirty="0" err="1"/>
              <a:t>listenintg</a:t>
            </a:r>
            <a:endParaRPr lang="en-US" dirty="0"/>
          </a:p>
          <a:p>
            <a:pPr marL="662940" lvl="1" indent="-285750">
              <a:buFont typeface="Arial" panose="020B0604020202020204" pitchFamily="34" charset="0"/>
              <a:buChar char="•"/>
            </a:pPr>
            <a:r>
              <a:rPr lang="en-US" dirty="0"/>
              <a:t>-</a:t>
            </a:r>
            <a:r>
              <a:rPr lang="en-US" dirty="0" err="1"/>
              <a:t>sU</a:t>
            </a:r>
            <a:r>
              <a:rPr lang="en-US" dirty="0"/>
              <a:t>  does a UDP port scan</a:t>
            </a:r>
          </a:p>
          <a:p>
            <a:pPr marL="662940" lvl="1" indent="-285750">
              <a:buFont typeface="Arial" panose="020B0604020202020204" pitchFamily="34" charset="0"/>
              <a:buChar char="•"/>
            </a:pPr>
            <a:r>
              <a:rPr lang="en-US" dirty="0"/>
              <a:t>-A  does OS detection, version detection and script scanning</a:t>
            </a:r>
          </a:p>
          <a:p>
            <a:pPr marL="662940" lvl="1" indent="-285750">
              <a:buFont typeface="Arial" panose="020B0604020202020204" pitchFamily="34" charset="0"/>
              <a:buChar char="•"/>
            </a:pPr>
            <a:r>
              <a:rPr lang="en-US" dirty="0"/>
              <a:t>-v  verbose (detailed) output</a:t>
            </a:r>
          </a:p>
        </p:txBody>
      </p:sp>
    </p:spTree>
    <p:custDataLst>
      <p:tags r:id="rId1"/>
    </p:custDataLst>
    <p:extLst>
      <p:ext uri="{BB962C8B-B14F-4D97-AF65-F5344CB8AC3E}">
        <p14:creationId xmlns:p14="http://schemas.microsoft.com/office/powerpoint/2010/main" val="4269331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5D64-A6DD-4210-910E-E4E229924A0D}"/>
              </a:ext>
            </a:extLst>
          </p:cNvPr>
          <p:cNvSpPr>
            <a:spLocks noGrp="1"/>
          </p:cNvSpPr>
          <p:nvPr>
            <p:ph type="title"/>
          </p:nvPr>
        </p:nvSpPr>
        <p:spPr/>
        <p:txBody>
          <a:bodyPr/>
          <a:lstStyle/>
          <a:p>
            <a:r>
              <a:rPr lang="en-US" dirty="0"/>
              <a:t>OS Security tools (2)</a:t>
            </a:r>
          </a:p>
        </p:txBody>
      </p:sp>
      <p:sp>
        <p:nvSpPr>
          <p:cNvPr id="3" name="Text Placeholder 2">
            <a:extLst>
              <a:ext uri="{FF2B5EF4-FFF2-40B4-BE49-F238E27FC236}">
                <a16:creationId xmlns:a16="http://schemas.microsoft.com/office/drawing/2014/main" id="{B818F1ED-674F-4F27-8234-F60880D8CBBF}"/>
              </a:ext>
            </a:extLst>
          </p:cNvPr>
          <p:cNvSpPr>
            <a:spLocks noGrp="1"/>
          </p:cNvSpPr>
          <p:nvPr>
            <p:ph type="body" sz="quarter" idx="11"/>
          </p:nvPr>
        </p:nvSpPr>
        <p:spPr/>
        <p:txBody>
          <a:bodyPr/>
          <a:lstStyle/>
          <a:p>
            <a:r>
              <a:rPr lang="en-US" dirty="0"/>
              <a:t>Vulnerability scanners</a:t>
            </a:r>
          </a:p>
          <a:p>
            <a:pPr marL="285750" indent="-285750">
              <a:buFont typeface="Arial" panose="020B0604020202020204" pitchFamily="34" charset="0"/>
              <a:buChar char="•"/>
            </a:pPr>
            <a:r>
              <a:rPr lang="en-US" dirty="0"/>
              <a:t>There are several vulnerability scanners out there. The book lists </a:t>
            </a:r>
            <a:r>
              <a:rPr lang="en-US" dirty="0" err="1"/>
              <a:t>OpenVas</a:t>
            </a:r>
            <a:r>
              <a:rPr lang="en-US" dirty="0"/>
              <a:t> (</a:t>
            </a:r>
            <a:r>
              <a:rPr lang="en-US" dirty="0">
                <a:hlinkClick r:id="rId3"/>
              </a:rPr>
              <a:t>http://www.openvas.org</a:t>
            </a:r>
            <a:r>
              <a:rPr lang="en-US" dirty="0"/>
              <a:t>) which is a decent one</a:t>
            </a:r>
          </a:p>
          <a:p>
            <a:r>
              <a:rPr lang="en-US" dirty="0"/>
              <a:t>Exploit Frameworks</a:t>
            </a:r>
          </a:p>
          <a:p>
            <a:pPr marL="285750" indent="-285750">
              <a:buFont typeface="Arial" panose="020B0604020202020204" pitchFamily="34" charset="0"/>
              <a:buChar char="•"/>
            </a:pPr>
            <a:r>
              <a:rPr lang="en-US" dirty="0"/>
              <a:t>If you want to dig in, tools like Metasploit (</a:t>
            </a:r>
            <a:r>
              <a:rPr lang="en-US" dirty="0">
                <a:hlinkClick r:id="rId4"/>
              </a:rPr>
              <a:t>https://www.metasploit.com</a:t>
            </a:r>
            <a:r>
              <a:rPr lang="en-US" dirty="0"/>
              <a:t>) look at vulnerability testing of systems – and if they are vulnerable to </a:t>
            </a:r>
            <a:r>
              <a:rPr lang="en-US"/>
              <a:t>an attack.</a:t>
            </a:r>
            <a:endParaRPr lang="en-US" dirty="0"/>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507084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A566-02F5-4276-ADFD-E273D43A2FE0}"/>
              </a:ext>
            </a:extLst>
          </p:cNvPr>
          <p:cNvSpPr>
            <a:spLocks noGrp="1"/>
          </p:cNvSpPr>
          <p:nvPr>
            <p:ph type="title"/>
          </p:nvPr>
        </p:nvSpPr>
        <p:spPr>
          <a:xfrm>
            <a:off x="330851" y="205932"/>
            <a:ext cx="8229600" cy="571589"/>
          </a:xfrm>
        </p:spPr>
        <p:txBody>
          <a:bodyPr/>
          <a:lstStyle/>
          <a:p>
            <a:r>
              <a:rPr lang="en-US" dirty="0"/>
              <a:t>windows 10 security (1)</a:t>
            </a:r>
          </a:p>
        </p:txBody>
      </p:sp>
      <p:sp>
        <p:nvSpPr>
          <p:cNvPr id="3" name="Text Placeholder 2">
            <a:extLst>
              <a:ext uri="{FF2B5EF4-FFF2-40B4-BE49-F238E27FC236}">
                <a16:creationId xmlns:a16="http://schemas.microsoft.com/office/drawing/2014/main" id="{20BA68BD-8BFE-42A9-9469-75D025EB6D94}"/>
              </a:ext>
            </a:extLst>
          </p:cNvPr>
          <p:cNvSpPr>
            <a:spLocks noGrp="1"/>
          </p:cNvSpPr>
          <p:nvPr>
            <p:ph type="body" sz="quarter" idx="11"/>
          </p:nvPr>
        </p:nvSpPr>
        <p:spPr>
          <a:xfrm>
            <a:off x="914493" y="944563"/>
            <a:ext cx="7645958" cy="3303437"/>
          </a:xfrm>
        </p:spPr>
        <p:txBody>
          <a:bodyPr/>
          <a:lstStyle/>
          <a:p>
            <a:r>
              <a:rPr lang="en-US" dirty="0"/>
              <a:t>This </a:t>
            </a:r>
            <a:r>
              <a:rPr lang="en-US" dirty="0">
                <a:hlinkClick r:id="rId3"/>
              </a:rPr>
              <a:t>reference topic </a:t>
            </a:r>
            <a:r>
              <a:rPr lang="en-US" dirty="0"/>
              <a:t>describes the common scenarios, architecture, and processes for security settings.</a:t>
            </a:r>
          </a:p>
          <a:p>
            <a:r>
              <a:rPr lang="en-US" dirty="0"/>
              <a:t>Security policy settings are rules that administrators configure on a computer or multiple devices for the purpose of protecting resources on a device or network. The Security Settings extension of the Local Group Policy Editor snap-in allows you to define security configurations as part of a Group Policy Object (GPO). The GPOs are linked to Active Directory containers such as sites, domains, or organizational units, and they enable you to manage security settings for multiple devices from any device joined to the domain. Security settings policies are used as part of your overall security implementation to help secure domain controllers, servers, clients, and other resources in your organization.</a:t>
            </a:r>
          </a:p>
          <a:p>
            <a:endParaRPr lang="en-US" dirty="0"/>
          </a:p>
        </p:txBody>
      </p:sp>
    </p:spTree>
    <p:custDataLst>
      <p:tags r:id="rId1"/>
    </p:custDataLst>
    <p:extLst>
      <p:ext uri="{BB962C8B-B14F-4D97-AF65-F5344CB8AC3E}">
        <p14:creationId xmlns:p14="http://schemas.microsoft.com/office/powerpoint/2010/main" val="1170692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792E51-A7B2-4720-8188-9493C2421C77}"/>
              </a:ext>
            </a:extLst>
          </p:cNvPr>
          <p:cNvSpPr>
            <a:spLocks noGrp="1"/>
          </p:cNvSpPr>
          <p:nvPr>
            <p:ph type="title"/>
          </p:nvPr>
        </p:nvSpPr>
        <p:spPr/>
        <p:txBody>
          <a:bodyPr/>
          <a:lstStyle/>
          <a:p>
            <a:r>
              <a:rPr lang="en-US" dirty="0"/>
              <a:t>windows 10 security (2)</a:t>
            </a:r>
          </a:p>
        </p:txBody>
      </p:sp>
      <p:sp>
        <p:nvSpPr>
          <p:cNvPr id="3" name="Text Placeholder 2">
            <a:extLst>
              <a:ext uri="{FF2B5EF4-FFF2-40B4-BE49-F238E27FC236}">
                <a16:creationId xmlns:a16="http://schemas.microsoft.com/office/drawing/2014/main" id="{66B5CABC-2BE7-40A7-B453-C30759874F01}"/>
              </a:ext>
            </a:extLst>
          </p:cNvPr>
          <p:cNvSpPr>
            <a:spLocks noGrp="1"/>
          </p:cNvSpPr>
          <p:nvPr>
            <p:ph type="body" sz="quarter" idx="11"/>
          </p:nvPr>
        </p:nvSpPr>
        <p:spPr>
          <a:xfrm>
            <a:off x="914493" y="944563"/>
            <a:ext cx="7645958" cy="3303437"/>
          </a:xfrm>
        </p:spPr>
        <p:txBody>
          <a:bodyPr/>
          <a:lstStyle/>
          <a:p>
            <a:pPr>
              <a:lnSpc>
                <a:spcPct val="100000"/>
              </a:lnSpc>
              <a:spcAft>
                <a:spcPts val="0"/>
              </a:spcAft>
            </a:pPr>
            <a:r>
              <a:rPr lang="en-US" sz="1600" dirty="0"/>
              <a:t>Security settings can control:</a:t>
            </a:r>
          </a:p>
          <a:p>
            <a:pPr marL="285750" indent="-285750">
              <a:lnSpc>
                <a:spcPct val="100000"/>
              </a:lnSpc>
              <a:spcAft>
                <a:spcPts val="0"/>
              </a:spcAft>
              <a:buFont typeface="Arial" panose="020B0604020202020204" pitchFamily="34" charset="0"/>
              <a:buChar char="•"/>
            </a:pPr>
            <a:r>
              <a:rPr lang="en-US" sz="1600" dirty="0"/>
              <a:t>User authentication to a network or device.</a:t>
            </a:r>
          </a:p>
          <a:p>
            <a:pPr marL="285750" indent="-285750">
              <a:lnSpc>
                <a:spcPct val="100000"/>
              </a:lnSpc>
              <a:spcAft>
                <a:spcPts val="0"/>
              </a:spcAft>
              <a:buFont typeface="Arial" panose="020B0604020202020204" pitchFamily="34" charset="0"/>
              <a:buChar char="•"/>
            </a:pPr>
            <a:r>
              <a:rPr lang="en-US" sz="1600" dirty="0"/>
              <a:t>The resources that users are permitted to access.</a:t>
            </a:r>
          </a:p>
          <a:p>
            <a:pPr marL="285750" indent="-285750">
              <a:lnSpc>
                <a:spcPct val="100000"/>
              </a:lnSpc>
              <a:spcAft>
                <a:spcPts val="0"/>
              </a:spcAft>
              <a:buFont typeface="Arial" panose="020B0604020202020204" pitchFamily="34" charset="0"/>
              <a:buChar char="•"/>
            </a:pPr>
            <a:r>
              <a:rPr lang="en-US" sz="1600" dirty="0"/>
              <a:t>Whether to record a user's or group's actions in the event log.</a:t>
            </a:r>
          </a:p>
          <a:p>
            <a:pPr marL="285750" indent="-285750">
              <a:lnSpc>
                <a:spcPct val="100000"/>
              </a:lnSpc>
              <a:spcAft>
                <a:spcPts val="0"/>
              </a:spcAft>
              <a:buFont typeface="Arial" panose="020B0604020202020204" pitchFamily="34" charset="0"/>
              <a:buChar char="•"/>
            </a:pPr>
            <a:r>
              <a:rPr lang="en-US" sz="1600" dirty="0"/>
              <a:t>Membership in a group.</a:t>
            </a:r>
          </a:p>
          <a:p>
            <a:pPr>
              <a:lnSpc>
                <a:spcPct val="100000"/>
              </a:lnSpc>
              <a:spcAft>
                <a:spcPts val="0"/>
              </a:spcAft>
            </a:pPr>
            <a:r>
              <a:rPr lang="en-US" sz="1600" dirty="0"/>
              <a:t>To manage security configurations for multiple devices, you can use one of the following options:</a:t>
            </a:r>
          </a:p>
          <a:p>
            <a:pPr marL="285750" indent="-285750">
              <a:lnSpc>
                <a:spcPct val="100000"/>
              </a:lnSpc>
              <a:spcAft>
                <a:spcPts val="0"/>
              </a:spcAft>
              <a:buFont typeface="Arial" panose="020B0604020202020204" pitchFamily="34" charset="0"/>
              <a:buChar char="•"/>
            </a:pPr>
            <a:r>
              <a:rPr lang="en-US" sz="1600" dirty="0"/>
              <a:t>Edit specific security settings in a GPO.</a:t>
            </a:r>
          </a:p>
          <a:p>
            <a:pPr marL="285750" indent="-285750">
              <a:lnSpc>
                <a:spcPct val="100000"/>
              </a:lnSpc>
              <a:spcAft>
                <a:spcPts val="0"/>
              </a:spcAft>
              <a:buFont typeface="Arial" panose="020B0604020202020204" pitchFamily="34" charset="0"/>
              <a:buChar char="•"/>
            </a:pPr>
            <a:r>
              <a:rPr lang="en-US" sz="1600" dirty="0"/>
              <a:t>Use the Security Templates snap-in to create a security template that contains the security policies you want to apply, and then import the security template into a Group Policy Object. A security template is a file that represents a security configuration, and it can be imported to a GPO, applied to a local device, or used to analyze security.</a:t>
            </a:r>
          </a:p>
          <a:p>
            <a:pPr>
              <a:lnSpc>
                <a:spcPct val="100000"/>
              </a:lnSpc>
              <a:spcAft>
                <a:spcPts val="0"/>
              </a:spcAft>
            </a:pPr>
            <a:endParaRPr lang="en-US" sz="1600" dirty="0"/>
          </a:p>
        </p:txBody>
      </p:sp>
    </p:spTree>
    <p:custDataLst>
      <p:tags r:id="rId1"/>
    </p:custDataLst>
    <p:extLst>
      <p:ext uri="{BB962C8B-B14F-4D97-AF65-F5344CB8AC3E}">
        <p14:creationId xmlns:p14="http://schemas.microsoft.com/office/powerpoint/2010/main" val="686422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874B-6391-4862-A4AC-A2C56AF65F07}"/>
              </a:ext>
            </a:extLst>
          </p:cNvPr>
          <p:cNvSpPr>
            <a:spLocks noGrp="1"/>
          </p:cNvSpPr>
          <p:nvPr>
            <p:ph type="title"/>
          </p:nvPr>
        </p:nvSpPr>
        <p:spPr/>
        <p:txBody>
          <a:bodyPr/>
          <a:lstStyle/>
          <a:p>
            <a:r>
              <a:rPr lang="en-US" dirty="0"/>
              <a:t>windows 10 security (3)</a:t>
            </a:r>
          </a:p>
        </p:txBody>
      </p:sp>
      <p:sp>
        <p:nvSpPr>
          <p:cNvPr id="3" name="Text Placeholder 2">
            <a:extLst>
              <a:ext uri="{FF2B5EF4-FFF2-40B4-BE49-F238E27FC236}">
                <a16:creationId xmlns:a16="http://schemas.microsoft.com/office/drawing/2014/main" id="{DCCA9AF1-9DF0-4AA2-88F3-9409B14D7164}"/>
              </a:ext>
            </a:extLst>
          </p:cNvPr>
          <p:cNvSpPr>
            <a:spLocks noGrp="1"/>
          </p:cNvSpPr>
          <p:nvPr>
            <p:ph type="body" sz="quarter" idx="11"/>
          </p:nvPr>
        </p:nvSpPr>
        <p:spPr/>
        <p:txBody>
          <a:bodyPr/>
          <a:lstStyle/>
          <a:p>
            <a:pPr algn="l">
              <a:lnSpc>
                <a:spcPct val="100000"/>
              </a:lnSpc>
              <a:spcAft>
                <a:spcPts val="0"/>
              </a:spcAft>
            </a:pPr>
            <a:r>
              <a:rPr lang="en-US" sz="1600" b="0" i="0" dirty="0">
                <a:solidFill>
                  <a:srgbClr val="171717"/>
                </a:solidFill>
                <a:effectLst/>
                <a:latin typeface="Segoe UI" panose="020B0502040204020203" pitchFamily="34" charset="0"/>
              </a:rPr>
              <a:t>The Security Settings extension of the Local Group Policy Editor includes the following types of security policies:</a:t>
            </a:r>
          </a:p>
          <a:p>
            <a:pPr algn="l">
              <a:lnSpc>
                <a:spcPct val="100000"/>
              </a:lnSpc>
              <a:spcAft>
                <a:spcPts val="0"/>
              </a:spcAft>
            </a:pPr>
            <a:endParaRPr lang="en-US" sz="1600" b="0" i="0" dirty="0">
              <a:solidFill>
                <a:srgbClr val="171717"/>
              </a:solidFill>
              <a:effectLst/>
              <a:latin typeface="Segoe UI" panose="020B0502040204020203" pitchFamily="34" charset="0"/>
            </a:endParaRPr>
          </a:p>
          <a:p>
            <a:pPr algn="l">
              <a:lnSpc>
                <a:spcPct val="100000"/>
              </a:lnSpc>
              <a:spcAft>
                <a:spcPts val="0"/>
              </a:spcAft>
            </a:pPr>
            <a:r>
              <a:rPr lang="en-US" sz="1600" b="1" i="0" dirty="0">
                <a:solidFill>
                  <a:srgbClr val="171717"/>
                </a:solidFill>
                <a:effectLst/>
                <a:latin typeface="Segoe UI" panose="020B0502040204020203" pitchFamily="34" charset="0"/>
              </a:rPr>
              <a:t>Account Policies.</a:t>
            </a:r>
            <a:r>
              <a:rPr lang="en-US" sz="1600" b="0" i="0" dirty="0">
                <a:solidFill>
                  <a:srgbClr val="171717"/>
                </a:solidFill>
                <a:effectLst/>
                <a:latin typeface="Segoe UI" panose="020B0502040204020203" pitchFamily="34" charset="0"/>
              </a:rPr>
              <a:t> These polices are defined on devices; they affect how user accounts can interact with the computer or domain. Account policies include the following types of policies:</a:t>
            </a:r>
          </a:p>
          <a:p>
            <a:pPr marL="742950" lvl="1" indent="-285750" algn="l">
              <a:lnSpc>
                <a:spcPct val="100000"/>
              </a:lnSpc>
              <a:spcAft>
                <a:spcPts val="0"/>
              </a:spcAft>
              <a:buFont typeface="Arial" panose="020B0604020202020204" pitchFamily="34" charset="0"/>
              <a:buChar char="•"/>
            </a:pPr>
            <a:r>
              <a:rPr lang="en-US" sz="1600" b="1" i="0" dirty="0">
                <a:solidFill>
                  <a:srgbClr val="171717"/>
                </a:solidFill>
                <a:effectLst/>
                <a:latin typeface="Segoe UI" panose="020B0502040204020203" pitchFamily="34" charset="0"/>
              </a:rPr>
              <a:t>Password Policy.</a:t>
            </a:r>
            <a:r>
              <a:rPr lang="en-US" sz="1600" b="0" i="0" dirty="0">
                <a:solidFill>
                  <a:srgbClr val="171717"/>
                </a:solidFill>
                <a:effectLst/>
                <a:latin typeface="Segoe UI" panose="020B0502040204020203" pitchFamily="34" charset="0"/>
              </a:rPr>
              <a:t> These policies determine settings for passwords, such as enforcement and lifetimes. Password policies are used for domain accounts.</a:t>
            </a:r>
          </a:p>
          <a:p>
            <a:pPr marL="742950" lvl="1" indent="-285750" algn="l">
              <a:lnSpc>
                <a:spcPct val="100000"/>
              </a:lnSpc>
              <a:spcAft>
                <a:spcPts val="0"/>
              </a:spcAft>
              <a:buFont typeface="Arial" panose="020B0604020202020204" pitchFamily="34" charset="0"/>
              <a:buChar char="•"/>
            </a:pPr>
            <a:r>
              <a:rPr lang="en-US" sz="1600" b="1" i="0" dirty="0">
                <a:solidFill>
                  <a:srgbClr val="171717"/>
                </a:solidFill>
                <a:effectLst/>
                <a:latin typeface="Segoe UI" panose="020B0502040204020203" pitchFamily="34" charset="0"/>
              </a:rPr>
              <a:t>Account Lockout Policy.</a:t>
            </a:r>
            <a:r>
              <a:rPr lang="en-US" sz="1600" b="0" i="0" dirty="0">
                <a:solidFill>
                  <a:srgbClr val="171717"/>
                </a:solidFill>
                <a:effectLst/>
                <a:latin typeface="Segoe UI" panose="020B0502040204020203" pitchFamily="34" charset="0"/>
              </a:rPr>
              <a:t> These policies determine the conditions and length of time that an account will be locked out of the system. Account lockout policies are used for domain or local user accounts.</a:t>
            </a:r>
          </a:p>
          <a:p>
            <a:pPr marL="742950" lvl="1" indent="-285750" algn="l">
              <a:lnSpc>
                <a:spcPct val="100000"/>
              </a:lnSpc>
              <a:spcAft>
                <a:spcPts val="0"/>
              </a:spcAft>
              <a:buFont typeface="Arial" panose="020B0604020202020204" pitchFamily="34" charset="0"/>
              <a:buChar char="•"/>
            </a:pPr>
            <a:r>
              <a:rPr lang="en-US" sz="1600" b="1" i="0" dirty="0">
                <a:solidFill>
                  <a:srgbClr val="171717"/>
                </a:solidFill>
                <a:effectLst/>
                <a:latin typeface="Segoe UI" panose="020B0502040204020203" pitchFamily="34" charset="0"/>
              </a:rPr>
              <a:t>Kerberos Policy.</a:t>
            </a:r>
            <a:r>
              <a:rPr lang="en-US" sz="1600" b="0" i="0" dirty="0">
                <a:solidFill>
                  <a:srgbClr val="171717"/>
                </a:solidFill>
                <a:effectLst/>
                <a:latin typeface="Segoe UI" panose="020B0502040204020203" pitchFamily="34" charset="0"/>
              </a:rPr>
              <a:t> These policies are used for domain user accounts; they determine Kerberos-related settings, such as ticket lifetimes and enforcement.</a:t>
            </a:r>
          </a:p>
          <a:p>
            <a:pPr>
              <a:lnSpc>
                <a:spcPct val="100000"/>
              </a:lnSpc>
              <a:spcAft>
                <a:spcPts val="0"/>
              </a:spcAft>
            </a:pPr>
            <a:endParaRPr lang="en-US" sz="1600" dirty="0"/>
          </a:p>
        </p:txBody>
      </p:sp>
    </p:spTree>
    <p:custDataLst>
      <p:tags r:id="rId1"/>
    </p:custDataLst>
    <p:extLst>
      <p:ext uri="{BB962C8B-B14F-4D97-AF65-F5344CB8AC3E}">
        <p14:creationId xmlns:p14="http://schemas.microsoft.com/office/powerpoint/2010/main" val="4072617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A6B1-1813-4E5B-BF5B-0243D23DF684}"/>
              </a:ext>
            </a:extLst>
          </p:cNvPr>
          <p:cNvSpPr>
            <a:spLocks noGrp="1"/>
          </p:cNvSpPr>
          <p:nvPr>
            <p:ph type="title"/>
          </p:nvPr>
        </p:nvSpPr>
        <p:spPr/>
        <p:txBody>
          <a:bodyPr/>
          <a:lstStyle/>
          <a:p>
            <a:r>
              <a:rPr lang="en-US" dirty="0"/>
              <a:t>windows 10 security (4)</a:t>
            </a:r>
          </a:p>
        </p:txBody>
      </p:sp>
      <p:sp>
        <p:nvSpPr>
          <p:cNvPr id="3" name="Text Placeholder 2">
            <a:extLst>
              <a:ext uri="{FF2B5EF4-FFF2-40B4-BE49-F238E27FC236}">
                <a16:creationId xmlns:a16="http://schemas.microsoft.com/office/drawing/2014/main" id="{457FC58C-156D-4AA7-88FF-ED72E89846C0}"/>
              </a:ext>
            </a:extLst>
          </p:cNvPr>
          <p:cNvSpPr>
            <a:spLocks noGrp="1"/>
          </p:cNvSpPr>
          <p:nvPr>
            <p:ph type="body" sz="quarter" idx="11"/>
          </p:nvPr>
        </p:nvSpPr>
        <p:spPr/>
        <p:txBody>
          <a:bodyPr/>
          <a:lstStyle/>
          <a:p>
            <a:pPr algn="l"/>
            <a:r>
              <a:rPr lang="en-US" b="1" i="0" dirty="0">
                <a:solidFill>
                  <a:srgbClr val="171717"/>
                </a:solidFill>
                <a:effectLst/>
                <a:latin typeface="Segoe UI" panose="020B0502040204020203" pitchFamily="34" charset="0"/>
              </a:rPr>
              <a:t>Local Policies.</a:t>
            </a:r>
            <a:r>
              <a:rPr lang="en-US" b="0" i="0" dirty="0">
                <a:solidFill>
                  <a:srgbClr val="171717"/>
                </a:solidFill>
                <a:effectLst/>
                <a:latin typeface="Segoe UI" panose="020B0502040204020203" pitchFamily="34" charset="0"/>
              </a:rPr>
              <a:t> These policies apply to a computer and include the following types of policy settings:</a:t>
            </a:r>
          </a:p>
          <a:p>
            <a:pPr marL="742950" lvl="1" indent="-285750" algn="l">
              <a:buFont typeface="Arial" panose="020B0604020202020204" pitchFamily="34" charset="0"/>
              <a:buChar char="•"/>
            </a:pPr>
            <a:r>
              <a:rPr lang="en-US" b="1" i="0" dirty="0">
                <a:solidFill>
                  <a:srgbClr val="171717"/>
                </a:solidFill>
                <a:effectLst/>
                <a:latin typeface="Segoe UI" panose="020B0502040204020203" pitchFamily="34" charset="0"/>
              </a:rPr>
              <a:t>Audit Policy.</a:t>
            </a:r>
            <a:r>
              <a:rPr lang="en-US" b="0" i="0" dirty="0">
                <a:solidFill>
                  <a:srgbClr val="171717"/>
                </a:solidFill>
                <a:effectLst/>
                <a:latin typeface="Segoe UI" panose="020B0502040204020203" pitchFamily="34" charset="0"/>
              </a:rPr>
              <a:t> Specify security settings that control the logging of security events into the Security log on the computer, and specifies what types of security events to log (success, failure, or both).</a:t>
            </a:r>
          </a:p>
          <a:p>
            <a:pPr marL="742950" lvl="1" indent="-285750" algn="l">
              <a:buFont typeface="Arial" panose="020B0604020202020204" pitchFamily="34" charset="0"/>
              <a:buChar char="•"/>
            </a:pPr>
            <a:r>
              <a:rPr lang="en-US" b="1" i="0" dirty="0">
                <a:solidFill>
                  <a:srgbClr val="171717"/>
                </a:solidFill>
                <a:effectLst/>
                <a:latin typeface="Segoe UI" panose="020B0502040204020203" pitchFamily="34" charset="0"/>
              </a:rPr>
              <a:t>User Rights Assignment.</a:t>
            </a:r>
            <a:r>
              <a:rPr lang="en-US" b="0" i="0" dirty="0">
                <a:solidFill>
                  <a:srgbClr val="171717"/>
                </a:solidFill>
                <a:effectLst/>
                <a:latin typeface="Segoe UI" panose="020B0502040204020203" pitchFamily="34" charset="0"/>
              </a:rPr>
              <a:t> Specify the users or groups that have logon rights or privileges on a device</a:t>
            </a:r>
          </a:p>
          <a:p>
            <a:pPr marL="742950" lvl="1" indent="-285750" algn="l">
              <a:buFont typeface="Arial" panose="020B0604020202020204" pitchFamily="34" charset="0"/>
              <a:buChar char="•"/>
            </a:pPr>
            <a:r>
              <a:rPr lang="en-US" b="1" i="0" dirty="0">
                <a:solidFill>
                  <a:srgbClr val="171717"/>
                </a:solidFill>
                <a:effectLst/>
                <a:latin typeface="Segoe UI" panose="020B0502040204020203" pitchFamily="34" charset="0"/>
              </a:rPr>
              <a:t>Security Options.</a:t>
            </a:r>
            <a:r>
              <a:rPr lang="en-US" b="0" i="0" dirty="0">
                <a:solidFill>
                  <a:srgbClr val="171717"/>
                </a:solidFill>
                <a:effectLst/>
                <a:latin typeface="Segoe UI" panose="020B0502040204020203" pitchFamily="34" charset="0"/>
              </a:rPr>
              <a:t> Specify security settings for the computer, such as Administrator and Guest Account names; access to floppy disk drives and CD-ROM drives; installation of drivers; logon prompts; and so on.</a:t>
            </a:r>
          </a:p>
          <a:p>
            <a:endParaRPr lang="en-US" dirty="0"/>
          </a:p>
        </p:txBody>
      </p:sp>
    </p:spTree>
    <p:custDataLst>
      <p:tags r:id="rId1"/>
    </p:custDataLst>
    <p:extLst>
      <p:ext uri="{BB962C8B-B14F-4D97-AF65-F5344CB8AC3E}">
        <p14:creationId xmlns:p14="http://schemas.microsoft.com/office/powerpoint/2010/main" val="427536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OS</a:t>
            </a:r>
            <a:r>
              <a:rPr lang="zh-CN" altLang="en-US" dirty="0"/>
              <a:t> </a:t>
            </a:r>
            <a:r>
              <a:rPr lang="en-US" altLang="zh-CN" dirty="0"/>
              <a:t>Overview (cont.) </a:t>
            </a:r>
            <a:endParaRPr lang="en-US" dirty="0"/>
          </a:p>
        </p:txBody>
      </p:sp>
      <p:sp>
        <p:nvSpPr>
          <p:cNvPr id="3" name="Content Placeholder 2"/>
          <p:cNvSpPr>
            <a:spLocks noGrp="1"/>
          </p:cNvSpPr>
          <p:nvPr>
            <p:ph type="body" sz="quarter" idx="11"/>
          </p:nvPr>
        </p:nvSpPr>
        <p:spPr/>
        <p:txBody>
          <a:bodyPr/>
          <a:lstStyle/>
          <a:p>
            <a:r>
              <a:rPr lang="en-US" altLang="zh-CN" dirty="0"/>
              <a:t>The</a:t>
            </a:r>
            <a:r>
              <a:rPr lang="zh-CN" altLang="en-US" dirty="0"/>
              <a:t> </a:t>
            </a:r>
            <a:r>
              <a:rPr lang="en-US" altLang="zh-CN" dirty="0"/>
              <a:t>operating</a:t>
            </a:r>
            <a:r>
              <a:rPr lang="zh-CN" altLang="en-US" dirty="0"/>
              <a:t> </a:t>
            </a:r>
            <a:r>
              <a:rPr lang="en-US" altLang="zh-CN" dirty="0"/>
              <a:t>system</a:t>
            </a:r>
            <a:r>
              <a:rPr lang="zh-CN" altLang="en-US" dirty="0"/>
              <a:t> </a:t>
            </a:r>
            <a:r>
              <a:rPr lang="en-US" altLang="zh-CN" dirty="0"/>
              <a:t>switches</a:t>
            </a:r>
            <a:r>
              <a:rPr lang="zh-CN" altLang="en-US" dirty="0"/>
              <a:t> </a:t>
            </a:r>
            <a:r>
              <a:rPr lang="en-US" altLang="zh-CN" dirty="0"/>
              <a:t>control</a:t>
            </a:r>
            <a:r>
              <a:rPr lang="zh-CN" altLang="en-US" dirty="0"/>
              <a:t> </a:t>
            </a:r>
            <a:r>
              <a:rPr lang="en-US" altLang="zh-CN" dirty="0"/>
              <a:t>back</a:t>
            </a:r>
            <a:r>
              <a:rPr lang="zh-CN" altLang="en-US" dirty="0"/>
              <a:t> </a:t>
            </a:r>
            <a:r>
              <a:rPr lang="en-US" altLang="zh-CN" dirty="0"/>
              <a:t>and</a:t>
            </a:r>
            <a:r>
              <a:rPr lang="zh-CN" altLang="en-US" dirty="0"/>
              <a:t> </a:t>
            </a:r>
            <a:r>
              <a:rPr lang="en-US" altLang="zh-CN" dirty="0"/>
              <a:t>forth</a:t>
            </a:r>
            <a:r>
              <a:rPr lang="zh-CN" altLang="en-US" dirty="0"/>
              <a:t> </a:t>
            </a:r>
            <a:r>
              <a:rPr lang="en-US" altLang="zh-CN" dirty="0"/>
              <a:t>between</a:t>
            </a:r>
            <a:r>
              <a:rPr lang="zh-CN" altLang="en-US" dirty="0"/>
              <a:t> </a:t>
            </a:r>
            <a:r>
              <a:rPr lang="en-US" altLang="zh-CN" dirty="0"/>
              <a:t>processes,</a:t>
            </a:r>
            <a:r>
              <a:rPr lang="zh-CN" altLang="en-US" dirty="0"/>
              <a:t> </a:t>
            </a:r>
            <a:r>
              <a:rPr lang="en-US" altLang="zh-CN" dirty="0"/>
              <a:t>allocating,</a:t>
            </a:r>
            <a:r>
              <a:rPr lang="zh-CN" altLang="en-US" dirty="0"/>
              <a:t> </a:t>
            </a:r>
            <a:r>
              <a:rPr lang="en-US" altLang="zh-CN" dirty="0"/>
              <a:t>deallocating,</a:t>
            </a:r>
            <a:r>
              <a:rPr lang="zh-CN" altLang="en-US" dirty="0"/>
              <a:t> </a:t>
            </a:r>
            <a:r>
              <a:rPr lang="en-US" altLang="zh-CN" dirty="0"/>
              <a:t>and</a:t>
            </a:r>
            <a:r>
              <a:rPr lang="zh-CN" altLang="en-US" dirty="0"/>
              <a:t> </a:t>
            </a:r>
            <a:r>
              <a:rPr lang="en-US" altLang="zh-CN" dirty="0"/>
              <a:t>reallocating</a:t>
            </a:r>
            <a:r>
              <a:rPr lang="zh-CN" altLang="en-US" dirty="0"/>
              <a:t> </a:t>
            </a:r>
            <a:r>
              <a:rPr lang="en-US" altLang="zh-CN" dirty="0"/>
              <a:t>resources</a:t>
            </a:r>
            <a:r>
              <a:rPr lang="zh-CN" altLang="en-US" dirty="0"/>
              <a:t> </a:t>
            </a:r>
            <a:r>
              <a:rPr lang="en-US" altLang="zh-CN" dirty="0"/>
              <a:t>each</a:t>
            </a:r>
            <a:r>
              <a:rPr lang="zh-CN" altLang="en-US" dirty="0"/>
              <a:t> </a:t>
            </a:r>
            <a:r>
              <a:rPr lang="en-US" altLang="zh-CN" dirty="0"/>
              <a:t>time</a:t>
            </a:r>
            <a:r>
              <a:rPr lang="zh-CN" altLang="en-US" dirty="0"/>
              <a:t> </a:t>
            </a:r>
            <a:r>
              <a:rPr lang="en-US" altLang="zh-CN" dirty="0"/>
              <a:t>a</a:t>
            </a:r>
            <a:r>
              <a:rPr lang="zh-CN" altLang="en-US" dirty="0"/>
              <a:t> </a:t>
            </a:r>
            <a:r>
              <a:rPr lang="en-US" altLang="zh-CN" dirty="0"/>
              <a:t>different</a:t>
            </a:r>
            <a:r>
              <a:rPr lang="zh-CN" altLang="en-US" dirty="0"/>
              <a:t> </a:t>
            </a:r>
            <a:r>
              <a:rPr lang="en-US" altLang="zh-CN" dirty="0"/>
              <a:t>process</a:t>
            </a:r>
            <a:r>
              <a:rPr lang="zh-CN" altLang="en-US" dirty="0"/>
              <a:t> </a:t>
            </a:r>
            <a:r>
              <a:rPr lang="en-US" altLang="zh-CN" dirty="0"/>
              <a:t>is</a:t>
            </a:r>
            <a:r>
              <a:rPr lang="zh-CN" altLang="en-US" dirty="0"/>
              <a:t> </a:t>
            </a:r>
            <a:r>
              <a:rPr lang="en-US" altLang="zh-CN" dirty="0"/>
              <a:t>activated.</a:t>
            </a:r>
          </a:p>
          <a:p>
            <a:r>
              <a:rPr lang="en-US" altLang="zh-CN" dirty="0"/>
              <a:t>A</a:t>
            </a:r>
            <a:r>
              <a:rPr lang="zh-CN" altLang="en-US" dirty="0"/>
              <a:t> </a:t>
            </a:r>
            <a:r>
              <a:rPr lang="en-US" altLang="zh-CN" dirty="0"/>
              <a:t>process</a:t>
            </a:r>
            <a:r>
              <a:rPr lang="zh-CN" altLang="en-US" dirty="0"/>
              <a:t> </a:t>
            </a:r>
            <a:r>
              <a:rPr lang="en-US" altLang="zh-CN" dirty="0"/>
              <a:t>consists</a:t>
            </a:r>
            <a:r>
              <a:rPr lang="zh-CN" altLang="en-US" dirty="0"/>
              <a:t> </a:t>
            </a:r>
            <a:r>
              <a:rPr lang="en-US" altLang="zh-CN" dirty="0"/>
              <a:t>of</a:t>
            </a:r>
            <a:r>
              <a:rPr lang="zh-CN" altLang="en-US" dirty="0"/>
              <a:t> </a:t>
            </a:r>
            <a:r>
              <a:rPr lang="en-US" altLang="zh-CN" dirty="0"/>
              <a:t>one</a:t>
            </a:r>
            <a:r>
              <a:rPr lang="zh-CN" altLang="en-US" dirty="0"/>
              <a:t> </a:t>
            </a:r>
            <a:r>
              <a:rPr lang="en-US" altLang="zh-CN" dirty="0"/>
              <a:t>or</a:t>
            </a:r>
            <a:r>
              <a:rPr lang="zh-CN" altLang="en-US" dirty="0"/>
              <a:t> </a:t>
            </a:r>
            <a:r>
              <a:rPr lang="en-US" altLang="zh-CN" dirty="0"/>
              <a:t>more</a:t>
            </a:r>
            <a:r>
              <a:rPr lang="zh-CN" altLang="en-US" dirty="0"/>
              <a:t> </a:t>
            </a:r>
            <a:r>
              <a:rPr lang="en-US" altLang="zh-CN" dirty="0"/>
              <a:t>threads.</a:t>
            </a:r>
          </a:p>
          <a:p>
            <a:pPr marL="285750" indent="-285750">
              <a:buFont typeface="Arial" panose="020B0604020202020204" pitchFamily="34" charset="0"/>
              <a:buChar char="•"/>
            </a:pPr>
            <a:r>
              <a:rPr lang="en-US" altLang="zh-CN" dirty="0"/>
              <a:t>Each thread is a separate execution unit (so they can execute in concurrently, and truly in parallel especially on a processor with more than one CPU core).</a:t>
            </a:r>
          </a:p>
          <a:p>
            <a:pPr marL="285750" indent="-285750">
              <a:buFont typeface="Arial" panose="020B0604020202020204" pitchFamily="34" charset="0"/>
              <a:buChar char="•"/>
            </a:pPr>
            <a:r>
              <a:rPr lang="en-US" altLang="zh-CN" dirty="0"/>
              <a:t>In a game, you can have thread managing the characters, threads for the graphics display (modern video cards have own GPU with many threads, each allocated to part of the screen), thread for user input..</a:t>
            </a:r>
          </a:p>
          <a:p>
            <a:endParaRPr lang="en-US" altLang="zh-CN" dirty="0"/>
          </a:p>
          <a:p>
            <a:endParaRPr lang="en-US" dirty="0"/>
          </a:p>
        </p:txBody>
      </p:sp>
    </p:spTree>
    <p:custDataLst>
      <p:tags r:id="rId1"/>
    </p:custDataLst>
    <p:extLst>
      <p:ext uri="{BB962C8B-B14F-4D97-AF65-F5344CB8AC3E}">
        <p14:creationId xmlns:p14="http://schemas.microsoft.com/office/powerpoint/2010/main" val="178686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0149-CC64-44BC-B2F6-C46C8BBD8D9A}"/>
              </a:ext>
            </a:extLst>
          </p:cNvPr>
          <p:cNvSpPr>
            <a:spLocks noGrp="1"/>
          </p:cNvSpPr>
          <p:nvPr>
            <p:ph type="title"/>
          </p:nvPr>
        </p:nvSpPr>
        <p:spPr/>
        <p:txBody>
          <a:bodyPr/>
          <a:lstStyle/>
          <a:p>
            <a:r>
              <a:rPr lang="en-US" dirty="0"/>
              <a:t>windows 10 security (5)</a:t>
            </a:r>
          </a:p>
        </p:txBody>
      </p:sp>
      <p:sp>
        <p:nvSpPr>
          <p:cNvPr id="3" name="Text Placeholder 2">
            <a:extLst>
              <a:ext uri="{FF2B5EF4-FFF2-40B4-BE49-F238E27FC236}">
                <a16:creationId xmlns:a16="http://schemas.microsoft.com/office/drawing/2014/main" id="{C8B51392-C7F6-4555-969B-42D923399EAF}"/>
              </a:ext>
            </a:extLst>
          </p:cNvPr>
          <p:cNvSpPr>
            <a:spLocks noGrp="1"/>
          </p:cNvSpPr>
          <p:nvPr>
            <p:ph type="body" sz="quarter" idx="11"/>
          </p:nvPr>
        </p:nvSpPr>
        <p:spPr/>
        <p:txBody>
          <a:bodyPr/>
          <a:lstStyle/>
          <a:p>
            <a:pPr algn="l"/>
            <a:r>
              <a:rPr lang="en-US" b="1" i="0" dirty="0">
                <a:solidFill>
                  <a:srgbClr val="171717"/>
                </a:solidFill>
                <a:effectLst/>
                <a:latin typeface="Segoe UI" panose="020B0502040204020203" pitchFamily="34" charset="0"/>
              </a:rPr>
              <a:t>Windows Firewall with Advanced Security.</a:t>
            </a:r>
            <a:r>
              <a:rPr lang="en-US" b="0" i="0" dirty="0">
                <a:solidFill>
                  <a:srgbClr val="171717"/>
                </a:solidFill>
                <a:effectLst/>
                <a:latin typeface="Segoe UI" panose="020B0502040204020203" pitchFamily="34" charset="0"/>
              </a:rPr>
              <a:t> Specify settings to protect the device on your network by using a stateful firewall that allows you to determine which network traffic is permitted to pass between your device and the network.</a:t>
            </a:r>
          </a:p>
          <a:p>
            <a:pPr algn="l"/>
            <a:r>
              <a:rPr lang="en-US" b="1" i="0" dirty="0">
                <a:solidFill>
                  <a:srgbClr val="171717"/>
                </a:solidFill>
                <a:effectLst/>
                <a:latin typeface="Segoe UI" panose="020B0502040204020203" pitchFamily="34" charset="0"/>
              </a:rPr>
              <a:t>Network List Manager Policies.</a:t>
            </a:r>
            <a:r>
              <a:rPr lang="en-US" b="0" i="0" dirty="0">
                <a:solidFill>
                  <a:srgbClr val="171717"/>
                </a:solidFill>
                <a:effectLst/>
                <a:latin typeface="Segoe UI" panose="020B0502040204020203" pitchFamily="34" charset="0"/>
              </a:rPr>
              <a:t> Specify settings that you can use to configure different aspects of how networks are listed and displayed on one device or on many devices.</a:t>
            </a:r>
          </a:p>
          <a:p>
            <a:pPr algn="l"/>
            <a:r>
              <a:rPr lang="en-US" b="1" i="0" dirty="0">
                <a:solidFill>
                  <a:srgbClr val="171717"/>
                </a:solidFill>
                <a:effectLst/>
                <a:latin typeface="Segoe UI" panose="020B0502040204020203" pitchFamily="34" charset="0"/>
              </a:rPr>
              <a:t>Public Key Policies.</a:t>
            </a:r>
            <a:r>
              <a:rPr lang="en-US" b="0" i="0" dirty="0">
                <a:solidFill>
                  <a:srgbClr val="171717"/>
                </a:solidFill>
                <a:effectLst/>
                <a:latin typeface="Segoe UI" panose="020B0502040204020203" pitchFamily="34" charset="0"/>
              </a:rPr>
              <a:t> Specify settings to control Encrypting File System, Data Protection, and BitLocker Drive Encryption in addition to certain certificate paths and services settings.</a:t>
            </a:r>
          </a:p>
          <a:p>
            <a:endParaRPr lang="en-US" dirty="0"/>
          </a:p>
        </p:txBody>
      </p:sp>
    </p:spTree>
    <p:custDataLst>
      <p:tags r:id="rId1"/>
    </p:custDataLst>
    <p:extLst>
      <p:ext uri="{BB962C8B-B14F-4D97-AF65-F5344CB8AC3E}">
        <p14:creationId xmlns:p14="http://schemas.microsoft.com/office/powerpoint/2010/main" val="587782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D13C-5ACC-48DF-90E3-7A3E43347ADC}"/>
              </a:ext>
            </a:extLst>
          </p:cNvPr>
          <p:cNvSpPr>
            <a:spLocks noGrp="1"/>
          </p:cNvSpPr>
          <p:nvPr>
            <p:ph type="title"/>
          </p:nvPr>
        </p:nvSpPr>
        <p:spPr/>
        <p:txBody>
          <a:bodyPr/>
          <a:lstStyle/>
          <a:p>
            <a:r>
              <a:rPr lang="en-US"/>
              <a:t>windows 10 security (6)</a:t>
            </a:r>
            <a:endParaRPr lang="en-US" dirty="0"/>
          </a:p>
        </p:txBody>
      </p:sp>
      <p:sp>
        <p:nvSpPr>
          <p:cNvPr id="3" name="Text Placeholder 2">
            <a:extLst>
              <a:ext uri="{FF2B5EF4-FFF2-40B4-BE49-F238E27FC236}">
                <a16:creationId xmlns:a16="http://schemas.microsoft.com/office/drawing/2014/main" id="{7E7EAC9D-EE90-46C0-B157-DE3FD7658A2C}"/>
              </a:ext>
            </a:extLst>
          </p:cNvPr>
          <p:cNvSpPr>
            <a:spLocks noGrp="1"/>
          </p:cNvSpPr>
          <p:nvPr>
            <p:ph type="body" sz="quarter" idx="11"/>
          </p:nvPr>
        </p:nvSpPr>
        <p:spPr/>
        <p:txBody>
          <a:bodyPr/>
          <a:lstStyle/>
          <a:p>
            <a:pPr algn="l">
              <a:lnSpc>
                <a:spcPct val="100000"/>
              </a:lnSpc>
              <a:spcAft>
                <a:spcPts val="600"/>
              </a:spcAft>
            </a:pPr>
            <a:r>
              <a:rPr lang="en-US" sz="1600" b="1" i="0" dirty="0">
                <a:solidFill>
                  <a:srgbClr val="171717"/>
                </a:solidFill>
                <a:effectLst/>
                <a:latin typeface="Segoe UI" panose="020B0502040204020203" pitchFamily="34" charset="0"/>
              </a:rPr>
              <a:t>Software Restriction Policies.</a:t>
            </a:r>
            <a:r>
              <a:rPr lang="en-US" sz="1600" b="0" i="0" dirty="0">
                <a:solidFill>
                  <a:srgbClr val="171717"/>
                </a:solidFill>
                <a:effectLst/>
                <a:latin typeface="Segoe UI" panose="020B0502040204020203" pitchFamily="34" charset="0"/>
              </a:rPr>
              <a:t> Specify settings to identify software and to control its ability to run on your local device, organizational unit, domain, or site.</a:t>
            </a:r>
          </a:p>
          <a:p>
            <a:pPr algn="l">
              <a:lnSpc>
                <a:spcPct val="100000"/>
              </a:lnSpc>
              <a:spcAft>
                <a:spcPts val="600"/>
              </a:spcAft>
            </a:pPr>
            <a:r>
              <a:rPr lang="en-US" sz="1600" b="1" i="0" dirty="0">
                <a:solidFill>
                  <a:srgbClr val="171717"/>
                </a:solidFill>
                <a:effectLst/>
                <a:latin typeface="Segoe UI" panose="020B0502040204020203" pitchFamily="34" charset="0"/>
              </a:rPr>
              <a:t>Application Control Policies.</a:t>
            </a:r>
            <a:r>
              <a:rPr lang="en-US" sz="1600" b="0" i="0" dirty="0">
                <a:solidFill>
                  <a:srgbClr val="171717"/>
                </a:solidFill>
                <a:effectLst/>
                <a:latin typeface="Segoe UI" panose="020B0502040204020203" pitchFamily="34" charset="0"/>
              </a:rPr>
              <a:t> Specify settings to control which users or groups can run particular applications in your organization based on unique identities of files.</a:t>
            </a:r>
          </a:p>
          <a:p>
            <a:pPr algn="l">
              <a:lnSpc>
                <a:spcPct val="100000"/>
              </a:lnSpc>
              <a:spcAft>
                <a:spcPts val="600"/>
              </a:spcAft>
            </a:pPr>
            <a:r>
              <a:rPr lang="en-US" sz="1600" b="1" i="0" dirty="0">
                <a:solidFill>
                  <a:srgbClr val="171717"/>
                </a:solidFill>
                <a:effectLst/>
                <a:latin typeface="Segoe UI" panose="020B0502040204020203" pitchFamily="34" charset="0"/>
              </a:rPr>
              <a:t>IP Security Policies on Local Computer.</a:t>
            </a:r>
            <a:r>
              <a:rPr lang="en-US" sz="1600" b="0" i="0" dirty="0">
                <a:solidFill>
                  <a:srgbClr val="171717"/>
                </a:solidFill>
                <a:effectLst/>
                <a:latin typeface="Segoe UI" panose="020B0502040204020203" pitchFamily="34" charset="0"/>
              </a:rPr>
              <a:t> Specify settings to ensure private, secure communications over IP networks through the use of cryptographic security services. IPsec establishes trust and security from a source IP address to a destination IP address.</a:t>
            </a:r>
          </a:p>
          <a:p>
            <a:pPr algn="l">
              <a:lnSpc>
                <a:spcPct val="100000"/>
              </a:lnSpc>
              <a:spcAft>
                <a:spcPts val="600"/>
              </a:spcAft>
            </a:pPr>
            <a:r>
              <a:rPr lang="en-US" sz="1600" b="1" i="0" dirty="0">
                <a:solidFill>
                  <a:srgbClr val="171717"/>
                </a:solidFill>
                <a:effectLst/>
                <a:latin typeface="Segoe UI" panose="020B0502040204020203" pitchFamily="34" charset="0"/>
              </a:rPr>
              <a:t>Advanced Audit Policy Configuration.</a:t>
            </a:r>
            <a:r>
              <a:rPr lang="en-US" sz="1600" b="0" i="0" dirty="0">
                <a:solidFill>
                  <a:srgbClr val="171717"/>
                </a:solidFill>
                <a:effectLst/>
                <a:latin typeface="Segoe UI" panose="020B0502040204020203" pitchFamily="34" charset="0"/>
              </a:rPr>
              <a:t> Specify settings that control the logging of security events into the security log on the device. The settings under Advanced Audit Policy Configuration provide finer control over which activities to monitor as opposed to the Audit Policy settings under Local Policies</a:t>
            </a:r>
            <a:r>
              <a:rPr lang="en-US" b="0" i="0" dirty="0">
                <a:solidFill>
                  <a:srgbClr val="171717"/>
                </a:solidFill>
                <a:effectLst/>
                <a:latin typeface="Segoe UI" panose="020B0502040204020203" pitchFamily="34" charset="0"/>
              </a:rPr>
              <a:t>.</a:t>
            </a:r>
          </a:p>
          <a:p>
            <a:endParaRPr lang="en-US" dirty="0"/>
          </a:p>
        </p:txBody>
      </p:sp>
    </p:spTree>
    <p:custDataLst>
      <p:tags r:id="rId1"/>
    </p:custDataLst>
    <p:extLst>
      <p:ext uri="{BB962C8B-B14F-4D97-AF65-F5344CB8AC3E}">
        <p14:creationId xmlns:p14="http://schemas.microsoft.com/office/powerpoint/2010/main" val="4013248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9490-BDD8-4C58-8529-7314F6033966}"/>
              </a:ext>
            </a:extLst>
          </p:cNvPr>
          <p:cNvSpPr>
            <a:spLocks noGrp="1"/>
          </p:cNvSpPr>
          <p:nvPr>
            <p:ph type="title"/>
          </p:nvPr>
        </p:nvSpPr>
        <p:spPr/>
        <p:txBody>
          <a:bodyPr/>
          <a:lstStyle/>
          <a:p>
            <a:br>
              <a:rPr lang="en-US" dirty="0"/>
            </a:br>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92882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OS</a:t>
            </a:r>
            <a:r>
              <a:rPr lang="zh-CN" altLang="en-US" dirty="0"/>
              <a:t> </a:t>
            </a:r>
            <a:r>
              <a:rPr lang="en-US" altLang="zh-CN" dirty="0"/>
              <a:t>Overview </a:t>
            </a:r>
            <a:endParaRPr lang="en-US" dirty="0"/>
          </a:p>
        </p:txBody>
      </p:sp>
      <p:pic>
        <p:nvPicPr>
          <p:cNvPr id="5" name="Content Placeholder 4" title="OS Overview"/>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984786" y="694597"/>
            <a:ext cx="5372100" cy="3598862"/>
          </a:xfrm>
        </p:spPr>
      </p:pic>
    </p:spTree>
    <p:custDataLst>
      <p:tags r:id="rId1"/>
    </p:custDataLst>
    <p:extLst>
      <p:ext uri="{BB962C8B-B14F-4D97-AF65-F5344CB8AC3E}">
        <p14:creationId xmlns:p14="http://schemas.microsoft.com/office/powerpoint/2010/main" val="66045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Discussion:</a:t>
            </a:r>
          </a:p>
        </p:txBody>
      </p:sp>
      <p:sp>
        <p:nvSpPr>
          <p:cNvPr id="3" name="Content Placeholder 2"/>
          <p:cNvSpPr>
            <a:spLocks noGrp="1"/>
          </p:cNvSpPr>
          <p:nvPr>
            <p:ph type="body" sz="quarter" idx="11"/>
          </p:nvPr>
        </p:nvSpPr>
        <p:spPr/>
        <p:txBody>
          <a:bodyPr/>
          <a:lstStyle/>
          <a:p>
            <a:endParaRPr lang="en-US" dirty="0"/>
          </a:p>
          <a:p>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dirty="0"/>
              <a:t>multiple users sharing an operating system</a:t>
            </a:r>
            <a:r>
              <a:rPr lang="en-US" altLang="zh-CN" dirty="0"/>
              <a:t>:</a:t>
            </a:r>
          </a:p>
          <a:p>
            <a:r>
              <a:rPr lang="en-US" altLang="zh-CN" dirty="0"/>
              <a:t>What</a:t>
            </a:r>
            <a:r>
              <a:rPr lang="zh-CN" altLang="en-US" dirty="0"/>
              <a:t> </a:t>
            </a:r>
            <a:r>
              <a:rPr lang="en-US" altLang="zh-CN" dirty="0"/>
              <a:t>needs to</a:t>
            </a:r>
            <a:r>
              <a:rPr lang="zh-CN" altLang="en-US" dirty="0"/>
              <a:t> </a:t>
            </a:r>
            <a:r>
              <a:rPr lang="en-US" altLang="zh-CN" dirty="0"/>
              <a:t>be</a:t>
            </a:r>
            <a:r>
              <a:rPr lang="zh-CN" altLang="en-US" dirty="0"/>
              <a:t> </a:t>
            </a:r>
            <a:r>
              <a:rPr lang="en-US" altLang="zh-CN" dirty="0"/>
              <a:t>protected?</a:t>
            </a:r>
            <a:r>
              <a:rPr lang="zh-CN" altLang="en-US" dirty="0"/>
              <a:t> </a:t>
            </a:r>
            <a:endParaRPr lang="en-US" dirty="0"/>
          </a:p>
          <a:p>
            <a:r>
              <a:rPr lang="en-US" altLang="zh-CN" dirty="0"/>
              <a:t>W</a:t>
            </a:r>
            <a:r>
              <a:rPr lang="en-US" dirty="0"/>
              <a:t>hat protections are provided by the operating system to protect different users’ data</a:t>
            </a:r>
            <a:r>
              <a:rPr lang="en-US" altLang="zh-CN" dirty="0"/>
              <a:t>?</a:t>
            </a:r>
            <a:endParaRPr lang="en-US" dirty="0"/>
          </a:p>
          <a:p>
            <a:endParaRPr lang="en-US" dirty="0"/>
          </a:p>
        </p:txBody>
      </p:sp>
    </p:spTree>
    <p:custDataLst>
      <p:tags r:id="rId1"/>
    </p:custDataLst>
    <p:extLst>
      <p:ext uri="{BB962C8B-B14F-4D97-AF65-F5344CB8AC3E}">
        <p14:creationId xmlns:p14="http://schemas.microsoft.com/office/powerpoint/2010/main" val="69079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r>
              <a:rPr lang="zh-CN" altLang="en-US" dirty="0"/>
              <a:t> </a:t>
            </a:r>
            <a:r>
              <a:rPr lang="en-US" altLang="zh-CN" dirty="0"/>
              <a:t>that</a:t>
            </a:r>
            <a:r>
              <a:rPr lang="zh-CN" altLang="en-US" dirty="0"/>
              <a:t> </a:t>
            </a:r>
            <a:r>
              <a:rPr lang="en-US" altLang="zh-CN" dirty="0"/>
              <a:t>need</a:t>
            </a:r>
            <a:r>
              <a:rPr lang="zh-CN" altLang="en-US" dirty="0"/>
              <a:t> </a:t>
            </a:r>
            <a:r>
              <a:rPr lang="en-US" altLang="zh-CN" dirty="0"/>
              <a:t>protection</a:t>
            </a:r>
            <a:endParaRPr lang="en-US" dirty="0"/>
          </a:p>
        </p:txBody>
      </p:sp>
      <p:sp>
        <p:nvSpPr>
          <p:cNvPr id="3" name="Content Placeholder 2"/>
          <p:cNvSpPr>
            <a:spLocks noGrp="1"/>
          </p:cNvSpPr>
          <p:nvPr>
            <p:ph type="body" sz="quarter" idx="11"/>
          </p:nvPr>
        </p:nvSpPr>
        <p:spPr/>
        <p:txBody>
          <a:bodyPr/>
          <a:lstStyle/>
          <a:p>
            <a:r>
              <a:rPr lang="en-US" dirty="0"/>
              <a:t>Memory</a:t>
            </a:r>
          </a:p>
          <a:p>
            <a:r>
              <a:rPr lang="en-US" dirty="0"/>
              <a:t>Sharable I/O devices, such as disks</a:t>
            </a:r>
          </a:p>
          <a:p>
            <a:r>
              <a:rPr lang="en-US" altLang="zh-CN" dirty="0"/>
              <a:t>Time-shared</a:t>
            </a:r>
            <a:r>
              <a:rPr lang="zh-CN" altLang="en-US" dirty="0"/>
              <a:t> </a:t>
            </a:r>
            <a:r>
              <a:rPr lang="en-US" dirty="0"/>
              <a:t>I/O devices, such as printers (one program/user at a time)</a:t>
            </a:r>
          </a:p>
          <a:p>
            <a:r>
              <a:rPr lang="en-US" dirty="0"/>
              <a:t>Programs</a:t>
            </a:r>
          </a:p>
          <a:p>
            <a:r>
              <a:rPr lang="en-US" dirty="0"/>
              <a:t>Networks</a:t>
            </a:r>
          </a:p>
          <a:p>
            <a:r>
              <a:rPr lang="en-US" altLang="zh-CN" dirty="0"/>
              <a:t>Files</a:t>
            </a: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64439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2E58D5D-4002-43B8-98E5-EF38851D6B09}"/>
              </a:ext>
            </a:extLst>
          </p:cNvPr>
          <p:cNvSpPr>
            <a:spLocks noGrp="1" noChangeArrowheads="1"/>
          </p:cNvSpPr>
          <p:nvPr>
            <p:ph type="title"/>
          </p:nvPr>
        </p:nvSpPr>
        <p:spPr>
          <a:xfrm>
            <a:off x="628650" y="273844"/>
            <a:ext cx="7886700" cy="685800"/>
          </a:xfrm>
        </p:spPr>
        <p:txBody>
          <a:bodyPr/>
          <a:lstStyle/>
          <a:p>
            <a:r>
              <a:rPr lang="en-US" altLang="en-US" sz="2400" dirty="0"/>
              <a:t>Security Features of Ordinary Operating Systems</a:t>
            </a:r>
          </a:p>
        </p:txBody>
      </p:sp>
      <p:sp>
        <p:nvSpPr>
          <p:cNvPr id="103427" name="Rectangle 3">
            <a:extLst>
              <a:ext uri="{FF2B5EF4-FFF2-40B4-BE49-F238E27FC236}">
                <a16:creationId xmlns:a16="http://schemas.microsoft.com/office/drawing/2014/main" id="{DEF047B2-D4B3-48A8-A887-AE06F3C311FA}"/>
              </a:ext>
            </a:extLst>
          </p:cNvPr>
          <p:cNvSpPr>
            <a:spLocks noGrp="1" noChangeArrowheads="1"/>
          </p:cNvSpPr>
          <p:nvPr>
            <p:ph idx="1"/>
          </p:nvPr>
        </p:nvSpPr>
        <p:spPr>
          <a:xfrm>
            <a:off x="966246" y="1033463"/>
            <a:ext cx="7549103" cy="3598862"/>
          </a:xfrm>
        </p:spPr>
        <p:txBody>
          <a:bodyPr/>
          <a:lstStyle/>
          <a:p>
            <a:r>
              <a:rPr lang="en-US" altLang="en-US" dirty="0"/>
              <a:t>Authentication of users</a:t>
            </a:r>
          </a:p>
          <a:p>
            <a:r>
              <a:rPr lang="en-US" altLang="en-US" dirty="0"/>
              <a:t>Protection of memory</a:t>
            </a:r>
          </a:p>
          <a:p>
            <a:r>
              <a:rPr lang="en-US" altLang="en-US" dirty="0"/>
              <a:t>File and I/O device access control</a:t>
            </a:r>
          </a:p>
          <a:p>
            <a:r>
              <a:rPr lang="en-US" altLang="en-US" dirty="0"/>
              <a:t>Allocation and access control to general objects</a:t>
            </a:r>
          </a:p>
          <a:p>
            <a:r>
              <a:rPr lang="en-US" altLang="en-US" dirty="0"/>
              <a:t>Enforcement of sharing</a:t>
            </a:r>
          </a:p>
          <a:p>
            <a:r>
              <a:rPr lang="en-US" altLang="en-US" dirty="0"/>
              <a:t>Guarantee of fair service</a:t>
            </a:r>
          </a:p>
          <a:p>
            <a:r>
              <a:rPr lang="en-US" altLang="en-US" dirty="0" err="1"/>
              <a:t>Interprocess</a:t>
            </a:r>
            <a:r>
              <a:rPr lang="en-US" altLang="en-US" dirty="0"/>
              <a:t> communication and synchronization</a:t>
            </a:r>
          </a:p>
          <a:p>
            <a:r>
              <a:rPr lang="en-US" altLang="en-US" dirty="0"/>
              <a:t>Protection of operating system protected data</a:t>
            </a:r>
          </a:p>
        </p:txBody>
      </p:sp>
      <p:sp>
        <p:nvSpPr>
          <p:cNvPr id="5" name="Footer Placeholder 4">
            <a:extLst>
              <a:ext uri="{FF2B5EF4-FFF2-40B4-BE49-F238E27FC236}">
                <a16:creationId xmlns:a16="http://schemas.microsoft.com/office/drawing/2014/main" id="{AB4F389D-75F2-4560-A759-B45E2E303CEA}"/>
              </a:ext>
            </a:extLst>
          </p:cNvPr>
          <p:cNvSpPr>
            <a:spLocks noGrp="1"/>
          </p:cNvSpPr>
          <p:nvPr>
            <p:ph type="ftr" sz="quarter" idx="4294967295"/>
          </p:nvPr>
        </p:nvSpPr>
        <p:spPr bwMode="auto">
          <a:xfrm>
            <a:off x="0" y="62484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eaLnBrk="0" fontAlgn="base" hangingPunct="0">
              <a:spcBef>
                <a:spcPct val="50000"/>
              </a:spcBef>
              <a:spcAft>
                <a:spcPct val="0"/>
              </a:spcAft>
              <a:defRPr sz="14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lang="en-US" altLang="en-US"/>
              <a:t>Copyright © 2005 Jim Alves-Foss, All rights reserved</a:t>
            </a:r>
          </a:p>
        </p:txBody>
      </p:sp>
      <p:sp>
        <p:nvSpPr>
          <p:cNvPr id="6" name="Slide Number Placeholder 5">
            <a:extLst>
              <a:ext uri="{FF2B5EF4-FFF2-40B4-BE49-F238E27FC236}">
                <a16:creationId xmlns:a16="http://schemas.microsoft.com/office/drawing/2014/main" id="{A1225E49-BEDD-4948-9560-D345D8144447}"/>
              </a:ext>
            </a:extLst>
          </p:cNvPr>
          <p:cNvSpPr>
            <a:spLocks noGrp="1"/>
          </p:cNvSpPr>
          <p:nvPr>
            <p:ph type="sldNum" sz="quarter" idx="4294967295"/>
          </p:nvPr>
        </p:nvSpPr>
        <p:spPr bwMode="auto">
          <a:xfrm>
            <a:off x="70104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mj-lt"/>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fld id="{671E6647-6917-40BA-B834-0BD26E9B855B}" type="slidenum">
              <a:rPr lang="en-US" altLang="en-US" smtClean="0"/>
              <a:pPr/>
              <a:t>9</a:t>
            </a:fld>
            <a:endParaRPr lang="en-US"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ITLE" val="8D8LTkDP"/>
  <p:tag name="TAG_BACKING_FORM_KEY" val="525972-https://vandalsuidaho-my.sharepoint.com/personal/jimaf_uidaho_edu/documents/cybersecurity degree/dual credit cyb 110/lectures from spring cyb 110/lecture 1 - introduction.pptx"/>
  <p:tag name="ARTICULATE_PRESENTER_VERSION" val="8"/>
  <p:tag name="ARTICULATE_PROJECT_OPEN" val="0"/>
  <p:tag name="ARTICULATE_SLIDE_COUNT" val="5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I_ED_template_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_ENG_template_2015 (1).potx" id="{3BF9F4F5-4290-4F90-98F1-89A3765D9459}" vid="{D534E3E7-C2A2-4DEE-BFED-469821C43149}"/>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extLst>
    <a:ext uri="{05A4C25C-085E-4340-85A3-A5531E510DB2}">
      <thm15:themeFamily xmlns:thm15="http://schemas.microsoft.com/office/thememl/2012/main" name="UI_ENG_template_2015 (1).potx" id="{3BF9F4F5-4290-4F90-98F1-89A3765D9459}" vid="{5D1A1C26-7DCE-4529-8BF2-32FF51C5B4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4760E5FD0473D4CB63D0154B06E516F" ma:contentTypeVersion="12" ma:contentTypeDescription="Create a new document." ma:contentTypeScope="" ma:versionID="09edf825b5912388e7ca2ea6d1de1557">
  <xsd:schema xmlns:xsd="http://www.w3.org/2001/XMLSchema" xmlns:xs="http://www.w3.org/2001/XMLSchema" xmlns:p="http://schemas.microsoft.com/office/2006/metadata/properties" xmlns:ns3="7fe36b7c-cba8-4215-9209-ceaf5296f0ff" xmlns:ns4="ff1ac381-a94a-4da3-8726-f5a4c8832f39" targetNamespace="http://schemas.microsoft.com/office/2006/metadata/properties" ma:root="true" ma:fieldsID="dc34467f3000ac1b9c3f8caf7263c8bd" ns3:_="" ns4:_="">
    <xsd:import namespace="7fe36b7c-cba8-4215-9209-ceaf5296f0ff"/>
    <xsd:import namespace="ff1ac381-a94a-4da3-8726-f5a4c8832f3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36b7c-cba8-4215-9209-ceaf5296f0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ac381-a94a-4da3-8726-f5a4c8832f3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3C1EBF-B7EE-4343-A033-1E65E46B396D}">
  <ds:schemaRefs>
    <ds:schemaRef ds:uri="http://www.w3.org/XML/1998/namespace"/>
    <ds:schemaRef ds:uri="7fe36b7c-cba8-4215-9209-ceaf5296f0ff"/>
    <ds:schemaRef ds:uri="http://purl.org/dc/elements/1.1/"/>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ff1ac381-a94a-4da3-8726-f5a4c8832f39"/>
  </ds:schemaRefs>
</ds:datastoreItem>
</file>

<file path=customXml/itemProps2.xml><?xml version="1.0" encoding="utf-8"?>
<ds:datastoreItem xmlns:ds="http://schemas.openxmlformats.org/officeDocument/2006/customXml" ds:itemID="{72D7F16E-42E2-4156-9AF2-3950717BB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36b7c-cba8-4215-9209-ceaf5296f0ff"/>
    <ds:schemaRef ds:uri="ff1ac381-a94a-4da3-8726-f5a4c883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A4B46C-3CCA-487D-A9B7-2402D13DBD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UI_ENG_template_2015</Template>
  <TotalTime>1111</TotalTime>
  <Words>4057</Words>
  <Application>Microsoft Office PowerPoint</Application>
  <PresentationFormat>On-screen Show (16:9)</PresentationFormat>
  <Paragraphs>383</Paragraphs>
  <Slides>52</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52</vt:i4>
      </vt:variant>
    </vt:vector>
  </HeadingPairs>
  <TitlesOfParts>
    <vt:vector size="61" baseType="lpstr">
      <vt:lpstr>Arial</vt:lpstr>
      <vt:lpstr>Calibri</vt:lpstr>
      <vt:lpstr>Helvetica</vt:lpstr>
      <vt:lpstr>Helvetica Neue</vt:lpstr>
      <vt:lpstr>Rockwell</vt:lpstr>
      <vt:lpstr>Segoe UI</vt:lpstr>
      <vt:lpstr>Wingdings</vt:lpstr>
      <vt:lpstr>UI_ED_template_2015</vt:lpstr>
      <vt:lpstr>Title</vt:lpstr>
      <vt:lpstr>CYB 110 Cybersecurity and privacy module 11 – OS security  Jim Alves-Foss and Jia Song</vt:lpstr>
      <vt:lpstr>Security functions in OS </vt:lpstr>
      <vt:lpstr>Operating systems</vt:lpstr>
      <vt:lpstr>OS Overview</vt:lpstr>
      <vt:lpstr>OS Overview (cont.) </vt:lpstr>
      <vt:lpstr>OS Overview </vt:lpstr>
      <vt:lpstr>Discussion:</vt:lpstr>
      <vt:lpstr>Objects that need protection</vt:lpstr>
      <vt:lpstr>Security Features of Ordinary Operating Systems</vt:lpstr>
      <vt:lpstr>Features of Trusted OS </vt:lpstr>
      <vt:lpstr>Trusted OS Design  </vt:lpstr>
      <vt:lpstr>Trusted OS Design</vt:lpstr>
      <vt:lpstr>TCB Functions</vt:lpstr>
      <vt:lpstr>Security Features in modern OS</vt:lpstr>
      <vt:lpstr>Security functions provided by modern OS</vt:lpstr>
      <vt:lpstr>Virtualization</vt:lpstr>
      <vt:lpstr>Virtualization security</vt:lpstr>
      <vt:lpstr>Separation</vt:lpstr>
      <vt:lpstr>Memory</vt:lpstr>
      <vt:lpstr>Hardware Protection of Memory</vt:lpstr>
      <vt:lpstr>Fence</vt:lpstr>
      <vt:lpstr>Fence Registers</vt:lpstr>
      <vt:lpstr>Base/Bounds Registers</vt:lpstr>
      <vt:lpstr>Segmentation</vt:lpstr>
      <vt:lpstr>Benefits of using segmentation</vt:lpstr>
      <vt:lpstr>Limitations of segmentation</vt:lpstr>
      <vt:lpstr>Paging</vt:lpstr>
      <vt:lpstr>Combined Paging with Segmentation</vt:lpstr>
      <vt:lpstr>Tagged Architecture</vt:lpstr>
      <vt:lpstr>ASLR</vt:lpstr>
      <vt:lpstr>Operating System Hardening</vt:lpstr>
      <vt:lpstr>Remove All Unnecessary Software</vt:lpstr>
      <vt:lpstr>Remove all unessential services</vt:lpstr>
      <vt:lpstr>Alter/Remove Default accounts</vt:lpstr>
      <vt:lpstr>Apply principle of least privilege</vt:lpstr>
      <vt:lpstr>Perform updates</vt:lpstr>
      <vt:lpstr>Turn on auditing and logging</vt:lpstr>
      <vt:lpstr>Some Links</vt:lpstr>
      <vt:lpstr>Protecting against malware</vt:lpstr>
      <vt:lpstr>Protecting against malware (2)</vt:lpstr>
      <vt:lpstr>Antimalware tools</vt:lpstr>
      <vt:lpstr>Executable space protection</vt:lpstr>
      <vt:lpstr>Software firewalls and host IDS</vt:lpstr>
      <vt:lpstr>OS Security tools</vt:lpstr>
      <vt:lpstr>OS Security tools (2)</vt:lpstr>
      <vt:lpstr>windows 10 security (1)</vt:lpstr>
      <vt:lpstr>windows 10 security (2)</vt:lpstr>
      <vt:lpstr>windows 10 security (3)</vt:lpstr>
      <vt:lpstr>windows 10 security (4)</vt:lpstr>
      <vt:lpstr>windows 10 security (5)</vt:lpstr>
      <vt:lpstr>windows 10 security (6)</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Diversifying binaries for improved security  Jim Alves-Foss</dc:title>
  <dc:creator>Alves-Foss, James (jimaf@uidaho.edu)</dc:creator>
  <cp:lastModifiedBy>Alves-Foss, Jim (jimaf@uidaho.edu)</cp:lastModifiedBy>
  <cp:revision>11</cp:revision>
  <dcterms:created xsi:type="dcterms:W3CDTF">2019-10-29T15:40:59Z</dcterms:created>
  <dcterms:modified xsi:type="dcterms:W3CDTF">2021-06-17T05:56:22Z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