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4" r:id="rId7"/>
    <p:sldId id="261" r:id="rId8"/>
    <p:sldId id="267" r:id="rId9"/>
    <p:sldId id="262" r:id="rId10"/>
    <p:sldId id="263" r:id="rId11"/>
    <p:sldId id="265" r:id="rId12"/>
    <p:sldId id="25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50" autoAdjust="0"/>
  </p:normalViewPr>
  <p:slideViewPr>
    <p:cSldViewPr snapToGrid="0" snapToObjects="1">
      <p:cViewPr varScale="1">
        <p:scale>
          <a:sx n="114" d="100"/>
          <a:sy n="114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8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3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7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36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5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48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7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33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42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2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7107-B63F-1A48-AFEF-2E40B0CE4B7F}" type="datetimeFigureOut">
              <a:rPr lang="en-US" smtClean="0"/>
              <a:t>16/09/15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26C-BCDE-0A45-9D48-D09319ED4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13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irsten.rassmusgrohn.lu@analys.urkund.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irsten.rassmusgrohn.lu@analys.urkund.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veatlund.lu.se/departments/ergonomics/MAMN25/MAMN25_2015HT_100_1_NML__1281/Sidor/Individuell-uppgift---konferensartikel.asp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Individuell uppgift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Konferensartikel, 4 sidor </a:t>
            </a:r>
            <a:br>
              <a:rPr lang="sv-SE" dirty="0" smtClean="0"/>
            </a:br>
            <a:r>
              <a:rPr lang="sv-SE" dirty="0" smtClean="0"/>
              <a:t>med metod-diskussion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3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Artikel-seminarium (obligatoriskt)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7 oktober</a:t>
            </a:r>
          </a:p>
          <a:p>
            <a:endParaRPr lang="sv-SE" dirty="0"/>
          </a:p>
          <a:p>
            <a:r>
              <a:rPr lang="sv-SE" dirty="0" smtClean="0"/>
              <a:t>Läs 3 skisser till seminariet</a:t>
            </a:r>
          </a:p>
          <a:p>
            <a:endParaRPr lang="sv-SE" dirty="0"/>
          </a:p>
          <a:p>
            <a:r>
              <a:rPr lang="sv-SE" dirty="0" smtClean="0"/>
              <a:t>Fördelar med detta upplägg:</a:t>
            </a:r>
          </a:p>
          <a:p>
            <a:pPr lvl="1"/>
            <a:r>
              <a:rPr lang="sv-SE" dirty="0" smtClean="0"/>
              <a:t>Du ser hur andra tolkat uppgiften</a:t>
            </a:r>
          </a:p>
          <a:p>
            <a:pPr lvl="1"/>
            <a:r>
              <a:rPr lang="sv-SE" dirty="0" smtClean="0"/>
              <a:t>Du får feedback från 4 personer (studenter + lärare) för hur du ska gå vidare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294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Slutlig inlämning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Deadline 25 oktober</a:t>
            </a:r>
          </a:p>
          <a:p>
            <a:r>
              <a:rPr lang="sv-SE" dirty="0" smtClean="0"/>
              <a:t>Inlämning i URKUND: </a:t>
            </a:r>
            <a:r>
              <a:rPr lang="sv-SE" dirty="0" smtClean="0">
                <a:hlinkClick r:id="rId2"/>
              </a:rPr>
              <a:t>kirsten.rassmusgrohn.lu@analys.urkund.se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Skriv [MAMN25] (med hakar!) i ämnes/</a:t>
            </a:r>
            <a:r>
              <a:rPr lang="sv-SE" dirty="0" err="1" smtClean="0"/>
              <a:t>subject</a:t>
            </a:r>
            <a:r>
              <a:rPr lang="sv-SE" dirty="0" smtClean="0"/>
              <a:t>-raden på mailet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704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Bedömning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Innehåll</a:t>
            </a:r>
          </a:p>
          <a:p>
            <a:pPr lvl="1"/>
            <a:r>
              <a:rPr lang="sv-SE" dirty="0" smtClean="0"/>
              <a:t>Beskrivning av metoder</a:t>
            </a:r>
          </a:p>
          <a:p>
            <a:pPr lvl="1"/>
            <a:r>
              <a:rPr lang="sv-SE" dirty="0" smtClean="0"/>
              <a:t>Diskussion av metoder</a:t>
            </a:r>
          </a:p>
          <a:p>
            <a:r>
              <a:rPr lang="sv-SE" dirty="0" smtClean="0"/>
              <a:t>Användning av referenser</a:t>
            </a:r>
          </a:p>
          <a:p>
            <a:r>
              <a:rPr lang="sv-SE" dirty="0" smtClean="0"/>
              <a:t>Disposition</a:t>
            </a:r>
          </a:p>
          <a:p>
            <a:r>
              <a:rPr lang="sv-SE" dirty="0" smtClean="0"/>
              <a:t>Språk</a:t>
            </a:r>
          </a:p>
          <a:p>
            <a:endParaRPr lang="sv-SE" dirty="0"/>
          </a:p>
          <a:p>
            <a:r>
              <a:rPr lang="sv-SE" dirty="0" smtClean="0"/>
              <a:t>Alla punkterna måste vara godkända (vid den slutliga inlämningen)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15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208935" y="5050629"/>
            <a:ext cx="1452525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Start</a:t>
            </a:r>
            <a:endParaRPr lang="sv-SE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35576" y="3331954"/>
            <a:ext cx="1451768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Skriv skiss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2387344" y="1804240"/>
            <a:ext cx="1470866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Lämna till</a:t>
            </a:r>
          </a:p>
          <a:p>
            <a:pPr algn="ctr"/>
            <a:r>
              <a:rPr lang="sv-SE" dirty="0" smtClean="0"/>
              <a:t>lärare o</a:t>
            </a:r>
          </a:p>
          <a:p>
            <a:pPr algn="ctr"/>
            <a:r>
              <a:rPr lang="sv-SE" dirty="0" smtClean="0"/>
              <a:t>3 studenter</a:t>
            </a:r>
            <a:br>
              <a:rPr lang="sv-SE" dirty="0" smtClean="0"/>
            </a:br>
            <a:r>
              <a:rPr lang="sv-SE" dirty="0" smtClean="0">
                <a:solidFill>
                  <a:srgbClr val="660066"/>
                </a:solidFill>
              </a:rPr>
              <a:t>30 </a:t>
            </a:r>
            <a:r>
              <a:rPr lang="sv-SE" dirty="0" err="1" smtClean="0">
                <a:solidFill>
                  <a:srgbClr val="660066"/>
                </a:solidFill>
              </a:rPr>
              <a:t>sept</a:t>
            </a:r>
            <a:endParaRPr lang="sv-SE" dirty="0">
              <a:solidFill>
                <a:srgbClr val="66006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2076" y="1804240"/>
            <a:ext cx="1499512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Delta i artikel-seminarium</a:t>
            </a:r>
            <a:br>
              <a:rPr lang="sv-SE" dirty="0" smtClean="0"/>
            </a:br>
            <a:r>
              <a:rPr lang="sv-SE" dirty="0" smtClean="0">
                <a:solidFill>
                  <a:srgbClr val="660066"/>
                </a:solidFill>
              </a:rPr>
              <a:t>7 okt</a:t>
            </a:r>
            <a:endParaRPr lang="sv-SE" dirty="0">
              <a:solidFill>
                <a:srgbClr val="66006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1588" y="3331954"/>
            <a:ext cx="1470110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Fortsätt skriva baserat på feedback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7366643" y="5050629"/>
            <a:ext cx="1518232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Skicka in till URKUND</a:t>
            </a:r>
          </a:p>
          <a:p>
            <a:pPr algn="ctr"/>
            <a:r>
              <a:rPr lang="sv-SE" dirty="0" smtClean="0">
                <a:solidFill>
                  <a:srgbClr val="660066"/>
                </a:solidFill>
              </a:rPr>
              <a:t>25 okt</a:t>
            </a:r>
            <a:endParaRPr lang="sv-SE" dirty="0">
              <a:solidFill>
                <a:srgbClr val="660066"/>
              </a:solidFill>
            </a:endParaRPr>
          </a:p>
        </p:txBody>
      </p:sp>
      <p:cxnSp>
        <p:nvCxnSpPr>
          <p:cNvPr id="13" name="Curved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1050077" y="4439246"/>
            <a:ext cx="496504" cy="7262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6" idx="1"/>
          </p:cNvCxnSpPr>
          <p:nvPr/>
        </p:nvCxnSpPr>
        <p:spPr>
          <a:xfrm rot="5400000" flipH="1" flipV="1">
            <a:off x="1570491" y="2506296"/>
            <a:ext cx="907823" cy="7258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7" idx="1"/>
          </p:cNvCxnSpPr>
          <p:nvPr/>
        </p:nvCxnSpPr>
        <p:spPr>
          <a:xfrm>
            <a:off x="3858210" y="2415326"/>
            <a:ext cx="127386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8" idx="0"/>
          </p:cNvCxnSpPr>
          <p:nvPr/>
        </p:nvCxnSpPr>
        <p:spPr>
          <a:xfrm rot="16200000" flipH="1">
            <a:off x="6540801" y="2506112"/>
            <a:ext cx="916628" cy="7350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2"/>
            <a:endCxn id="9" idx="0"/>
          </p:cNvCxnSpPr>
          <p:nvPr/>
        </p:nvCxnSpPr>
        <p:spPr>
          <a:xfrm rot="16200000" flipH="1">
            <a:off x="7497949" y="4422819"/>
            <a:ext cx="496504" cy="759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4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Den </a:t>
            </a:r>
            <a:r>
              <a:rPr lang="en-US" sz="2400" dirty="0" err="1" smtClean="0"/>
              <a:t>individuella</a:t>
            </a:r>
            <a:r>
              <a:rPr lang="en-US" sz="2400" dirty="0" smtClean="0"/>
              <a:t> </a:t>
            </a:r>
            <a:r>
              <a:rPr lang="en-US" sz="2400" dirty="0" err="1" smtClean="0"/>
              <a:t>inlämningsuppgiften</a:t>
            </a:r>
            <a:r>
              <a:rPr lang="en-US" sz="2400" dirty="0" smtClean="0"/>
              <a:t> </a:t>
            </a:r>
            <a:r>
              <a:rPr lang="en-US" sz="2400" dirty="0" err="1" smtClean="0"/>
              <a:t>går</a:t>
            </a:r>
            <a:r>
              <a:rPr lang="en-US" sz="2400" dirty="0" smtClean="0"/>
              <a:t> </a:t>
            </a:r>
            <a:r>
              <a:rPr lang="en-US" sz="2400" dirty="0" err="1" smtClean="0"/>
              <a:t>ut</a:t>
            </a:r>
            <a:r>
              <a:rPr lang="en-US" sz="2400" dirty="0" smtClean="0"/>
              <a:t> </a:t>
            </a:r>
            <a:r>
              <a:rPr lang="en-US" sz="2400" dirty="0" err="1" smtClean="0"/>
              <a:t>på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skriva</a:t>
            </a:r>
            <a:r>
              <a:rPr lang="en-US" sz="2400" dirty="0" smtClean="0"/>
              <a:t> en </a:t>
            </a:r>
            <a:r>
              <a:rPr lang="en-US" sz="2400" dirty="0" err="1" smtClean="0"/>
              <a:t>konferensartikel</a:t>
            </a:r>
            <a:r>
              <a:rPr lang="en-US" sz="2400" dirty="0" smtClean="0"/>
              <a:t> </a:t>
            </a:r>
            <a:r>
              <a:rPr lang="en-US" sz="2400" dirty="0" err="1" smtClean="0"/>
              <a:t>där</a:t>
            </a:r>
            <a:r>
              <a:rPr lang="en-US" sz="2400" dirty="0" smtClean="0"/>
              <a:t> du </a:t>
            </a:r>
            <a:r>
              <a:rPr lang="en-US" sz="2400" dirty="0" err="1" smtClean="0"/>
              <a:t>reflekterar</a:t>
            </a:r>
            <a:r>
              <a:rPr lang="en-US" sz="2400" dirty="0" smtClean="0"/>
              <a:t> </a:t>
            </a:r>
            <a:r>
              <a:rPr lang="en-US" sz="2400" dirty="0" err="1" smtClean="0"/>
              <a:t>över</a:t>
            </a:r>
            <a:r>
              <a:rPr lang="en-US" sz="2400" dirty="0" smtClean="0"/>
              <a:t> den </a:t>
            </a:r>
            <a:r>
              <a:rPr lang="en-US" sz="2400" b="1" dirty="0" err="1" smtClean="0"/>
              <a:t>designprocess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som</a:t>
            </a:r>
            <a:r>
              <a:rPr lang="en-US" sz="2400" b="1" dirty="0" smtClean="0"/>
              <a:t> du </a:t>
            </a:r>
            <a:r>
              <a:rPr lang="en-US" sz="2400" b="1" dirty="0" err="1" smtClean="0"/>
              <a:t>genomgått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inom</a:t>
            </a:r>
            <a:r>
              <a:rPr lang="en-US" sz="2400" dirty="0" smtClean="0"/>
              <a:t> </a:t>
            </a:r>
            <a:r>
              <a:rPr lang="en-US" sz="2400" dirty="0" err="1" smtClean="0"/>
              <a:t>grupprojektet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b="1" dirty="0" err="1" smtClean="0"/>
              <a:t>Upplägg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metodval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och</a:t>
            </a:r>
            <a:r>
              <a:rPr lang="en-US" sz="2400" b="1" dirty="0" smtClean="0"/>
              <a:t> </a:t>
            </a:r>
            <a:r>
              <a:rPr lang="en-US" sz="2400" b="1" dirty="0" err="1" smtClean="0"/>
              <a:t>dess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påverkan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på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utformning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skall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kritiskt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granskas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och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ställas</a:t>
            </a:r>
            <a:r>
              <a:rPr lang="en-US" sz="2400" b="1" dirty="0" smtClean="0"/>
              <a:t> mot </a:t>
            </a:r>
            <a:r>
              <a:rPr lang="en-US" sz="2400" b="1" dirty="0" err="1" smtClean="0"/>
              <a:t>alternativa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tillvägagångssätt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och</a:t>
            </a:r>
            <a:r>
              <a:rPr lang="en-US" sz="2400" dirty="0" smtClean="0"/>
              <a:t> </a:t>
            </a:r>
            <a:r>
              <a:rPr lang="en-US" sz="2400" dirty="0" err="1" smtClean="0"/>
              <a:t>deras</a:t>
            </a:r>
            <a:r>
              <a:rPr lang="en-US" sz="2400" dirty="0" smtClean="0"/>
              <a:t> </a:t>
            </a:r>
            <a:r>
              <a:rPr lang="en-US" sz="2400" dirty="0" err="1" smtClean="0"/>
              <a:t>möjliga</a:t>
            </a:r>
            <a:r>
              <a:rPr lang="en-US" sz="2400" dirty="0" smtClean="0"/>
              <a:t> </a:t>
            </a:r>
            <a:r>
              <a:rPr lang="en-US" sz="2400" dirty="0" err="1" smtClean="0"/>
              <a:t>påverkan</a:t>
            </a:r>
            <a:r>
              <a:rPr lang="en-US" sz="2400" dirty="0" smtClean="0"/>
              <a:t> </a:t>
            </a:r>
            <a:r>
              <a:rPr lang="en-US" sz="2400" dirty="0" err="1" smtClean="0"/>
              <a:t>på</a:t>
            </a:r>
            <a:r>
              <a:rPr lang="en-US" sz="2400" dirty="0" smtClean="0"/>
              <a:t> </a:t>
            </a:r>
            <a:r>
              <a:rPr lang="en-US" sz="2400" dirty="0" err="1" smtClean="0"/>
              <a:t>designval</a:t>
            </a:r>
            <a:r>
              <a:rPr lang="en-US" sz="2400" dirty="0" smtClean="0"/>
              <a:t> med </a:t>
            </a:r>
            <a:r>
              <a:rPr lang="en-US" sz="2400" b="1" dirty="0" err="1" smtClean="0"/>
              <a:t>förankring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litteratur</a:t>
            </a:r>
            <a:r>
              <a:rPr lang="en-US" sz="2400" dirty="0" smtClean="0"/>
              <a:t> (</a:t>
            </a:r>
            <a:r>
              <a:rPr lang="en-US" sz="2400" dirty="0" err="1" smtClean="0"/>
              <a:t>böcker</a:t>
            </a:r>
            <a:r>
              <a:rPr lang="en-US" sz="2400" dirty="0" smtClean="0"/>
              <a:t>, </a:t>
            </a:r>
            <a:r>
              <a:rPr lang="en-US" sz="2400" dirty="0" err="1" smtClean="0"/>
              <a:t>rapporter</a:t>
            </a:r>
            <a:r>
              <a:rPr lang="en-US" sz="2400" dirty="0" smtClean="0"/>
              <a:t>, </a:t>
            </a:r>
            <a:r>
              <a:rPr lang="en-US" sz="2400" dirty="0" err="1" smtClean="0"/>
              <a:t>vetenskapliga</a:t>
            </a:r>
            <a:r>
              <a:rPr lang="en-US" sz="2400" dirty="0" smtClean="0"/>
              <a:t> </a:t>
            </a:r>
            <a:r>
              <a:rPr lang="en-US" sz="2400" dirty="0" err="1" smtClean="0"/>
              <a:t>artiklar</a:t>
            </a:r>
            <a:r>
              <a:rPr lang="en-US" sz="2400" dirty="0" smtClean="0"/>
              <a:t>, etc.) </a:t>
            </a:r>
            <a:r>
              <a:rPr lang="en-US" sz="2400" dirty="0" err="1" smtClean="0"/>
              <a:t>som</a:t>
            </a:r>
            <a:r>
              <a:rPr lang="en-US" sz="2400" dirty="0" smtClean="0"/>
              <a:t> </a:t>
            </a:r>
            <a:r>
              <a:rPr lang="en-US" sz="2400" dirty="0" err="1" smtClean="0"/>
              <a:t>tillhandahållits</a:t>
            </a:r>
            <a:r>
              <a:rPr lang="en-US" sz="2400" dirty="0" smtClean="0"/>
              <a:t> under </a:t>
            </a:r>
            <a:r>
              <a:rPr lang="en-US" sz="2400" dirty="0" err="1" smtClean="0"/>
              <a:t>kursens</a:t>
            </a:r>
            <a:r>
              <a:rPr lang="en-US" sz="2400" dirty="0" smtClean="0"/>
              <a:t> </a:t>
            </a:r>
            <a:r>
              <a:rPr lang="en-US" sz="2400" dirty="0" err="1" smtClean="0"/>
              <a:t>gång</a:t>
            </a:r>
            <a:r>
              <a:rPr lang="en-US" sz="2400" dirty="0" smtClean="0"/>
              <a:t>, </a:t>
            </a:r>
            <a:r>
              <a:rPr lang="en-US" sz="2400" dirty="0" err="1" smtClean="0"/>
              <a:t>som</a:t>
            </a:r>
            <a:r>
              <a:rPr lang="en-US" sz="2400" dirty="0" smtClean="0"/>
              <a:t> du </a:t>
            </a:r>
            <a:r>
              <a:rPr lang="en-US" sz="2400" dirty="0" err="1" smtClean="0"/>
              <a:t>hittat</a:t>
            </a:r>
            <a:r>
              <a:rPr lang="en-US" sz="2400" dirty="0" smtClean="0"/>
              <a:t> </a:t>
            </a:r>
            <a:r>
              <a:rPr lang="en-US" sz="2400" dirty="0" err="1" smtClean="0"/>
              <a:t>själv</a:t>
            </a:r>
            <a:r>
              <a:rPr lang="en-US" sz="2400" dirty="0" smtClean="0"/>
              <a:t> </a:t>
            </a:r>
            <a:r>
              <a:rPr lang="en-US" sz="2400" dirty="0" err="1" smtClean="0"/>
              <a:t>eller</a:t>
            </a:r>
            <a:r>
              <a:rPr lang="en-US" sz="2400" dirty="0" smtClean="0"/>
              <a:t> </a:t>
            </a:r>
            <a:r>
              <a:rPr lang="en-US" sz="2400" dirty="0" err="1" smtClean="0"/>
              <a:t>litteratur</a:t>
            </a:r>
            <a:r>
              <a:rPr lang="en-US" sz="2400" dirty="0" smtClean="0"/>
              <a:t> du </a:t>
            </a:r>
            <a:r>
              <a:rPr lang="en-US" sz="2400" dirty="0" err="1" smtClean="0"/>
              <a:t>läst</a:t>
            </a:r>
            <a:r>
              <a:rPr lang="en-US" sz="2400" dirty="0" smtClean="0"/>
              <a:t> </a:t>
            </a:r>
            <a:r>
              <a:rPr lang="en-US" sz="2400" dirty="0" err="1" smtClean="0"/>
              <a:t>tidigare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err="1" smtClean="0"/>
              <a:t>Notera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artikeln</a:t>
            </a:r>
            <a:r>
              <a:rPr lang="en-US" sz="2400" dirty="0" smtClean="0"/>
              <a:t> </a:t>
            </a:r>
            <a:r>
              <a:rPr lang="en-US" sz="2400" dirty="0" err="1" smtClean="0"/>
              <a:t>skall</a:t>
            </a:r>
            <a:r>
              <a:rPr lang="en-US" sz="2400" dirty="0" smtClean="0"/>
              <a:t> </a:t>
            </a:r>
            <a:r>
              <a:rPr lang="en-US" sz="2400" dirty="0" err="1" smtClean="0"/>
              <a:t>skrivas</a:t>
            </a:r>
            <a:r>
              <a:rPr lang="en-US" sz="2400" dirty="0" smtClean="0"/>
              <a:t> </a:t>
            </a:r>
            <a:r>
              <a:rPr lang="en-US" sz="2400" dirty="0" err="1" smtClean="0"/>
              <a:t>på</a:t>
            </a:r>
            <a:r>
              <a:rPr lang="en-US" sz="2400" dirty="0" smtClean="0"/>
              <a:t> </a:t>
            </a:r>
            <a:r>
              <a:rPr lang="en-US" sz="2400" dirty="0" err="1" smtClean="0"/>
              <a:t>engelska</a:t>
            </a:r>
            <a:r>
              <a:rPr lang="en-US" sz="2400" dirty="0" smtClean="0"/>
              <a:t>.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53233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208935" y="5050629"/>
            <a:ext cx="1452525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Start</a:t>
            </a:r>
            <a:endParaRPr lang="sv-SE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35576" y="3331954"/>
            <a:ext cx="1451768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Skriv skiss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2387344" y="1804240"/>
            <a:ext cx="1470866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Lämna till</a:t>
            </a:r>
          </a:p>
          <a:p>
            <a:pPr algn="ctr"/>
            <a:r>
              <a:rPr lang="sv-SE" dirty="0" smtClean="0"/>
              <a:t>lärare o</a:t>
            </a:r>
          </a:p>
          <a:p>
            <a:pPr algn="ctr"/>
            <a:r>
              <a:rPr lang="sv-SE" dirty="0" smtClean="0"/>
              <a:t>3 studenter</a:t>
            </a:r>
            <a:br>
              <a:rPr lang="sv-SE" dirty="0" smtClean="0"/>
            </a:br>
            <a:r>
              <a:rPr lang="sv-SE" dirty="0" smtClean="0">
                <a:solidFill>
                  <a:srgbClr val="660066"/>
                </a:solidFill>
              </a:rPr>
              <a:t>30 </a:t>
            </a:r>
            <a:r>
              <a:rPr lang="sv-SE" dirty="0" err="1" smtClean="0">
                <a:solidFill>
                  <a:srgbClr val="660066"/>
                </a:solidFill>
              </a:rPr>
              <a:t>sept</a:t>
            </a:r>
            <a:endParaRPr lang="sv-SE" dirty="0">
              <a:solidFill>
                <a:srgbClr val="66006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2076" y="1804240"/>
            <a:ext cx="1499512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Delta i artikel-seminarium</a:t>
            </a:r>
            <a:br>
              <a:rPr lang="sv-SE" dirty="0" smtClean="0"/>
            </a:br>
            <a:r>
              <a:rPr lang="sv-SE" dirty="0" smtClean="0">
                <a:solidFill>
                  <a:srgbClr val="660066"/>
                </a:solidFill>
              </a:rPr>
              <a:t>7 okt</a:t>
            </a:r>
            <a:endParaRPr lang="sv-SE" dirty="0">
              <a:solidFill>
                <a:srgbClr val="66006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1588" y="3331954"/>
            <a:ext cx="1470110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Fortsätt skriva baserat på feedback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7366643" y="5050629"/>
            <a:ext cx="1518232" cy="12221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Skicka in till URKUND</a:t>
            </a:r>
          </a:p>
          <a:p>
            <a:pPr algn="ctr"/>
            <a:r>
              <a:rPr lang="sv-SE" dirty="0" smtClean="0">
                <a:solidFill>
                  <a:srgbClr val="660066"/>
                </a:solidFill>
              </a:rPr>
              <a:t>25 okt</a:t>
            </a:r>
            <a:endParaRPr lang="sv-SE" dirty="0">
              <a:solidFill>
                <a:srgbClr val="660066"/>
              </a:solidFill>
            </a:endParaRPr>
          </a:p>
        </p:txBody>
      </p:sp>
      <p:cxnSp>
        <p:nvCxnSpPr>
          <p:cNvPr id="13" name="Curved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1050077" y="4439246"/>
            <a:ext cx="496504" cy="7262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6" idx="1"/>
          </p:cNvCxnSpPr>
          <p:nvPr/>
        </p:nvCxnSpPr>
        <p:spPr>
          <a:xfrm rot="5400000" flipH="1" flipV="1">
            <a:off x="1570491" y="2506296"/>
            <a:ext cx="907823" cy="7258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7" idx="1"/>
          </p:cNvCxnSpPr>
          <p:nvPr/>
        </p:nvCxnSpPr>
        <p:spPr>
          <a:xfrm>
            <a:off x="3858210" y="2415326"/>
            <a:ext cx="127386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8" idx="0"/>
          </p:cNvCxnSpPr>
          <p:nvPr/>
        </p:nvCxnSpPr>
        <p:spPr>
          <a:xfrm rot="16200000" flipH="1">
            <a:off x="6540801" y="2506112"/>
            <a:ext cx="916628" cy="7350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2"/>
            <a:endCxn id="9" idx="0"/>
          </p:cNvCxnSpPr>
          <p:nvPr/>
        </p:nvCxnSpPr>
        <p:spPr>
          <a:xfrm rot="16200000" flipH="1">
            <a:off x="7497949" y="4422819"/>
            <a:ext cx="496504" cy="759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Förutsättningar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Mall från konferens måste användas</a:t>
            </a:r>
          </a:p>
          <a:p>
            <a:r>
              <a:rPr lang="sv-SE" dirty="0" smtClean="0"/>
              <a:t>Max 4 sidor text, referenser får spilla ut över sida 5</a:t>
            </a:r>
          </a:p>
          <a:p>
            <a:pPr lvl="1"/>
            <a:r>
              <a:rPr lang="sv-SE" dirty="0" smtClean="0"/>
              <a:t>Inlämningar över 4 sidor rättas inte! Rättvise-aspekt!</a:t>
            </a:r>
          </a:p>
          <a:p>
            <a:r>
              <a:rPr lang="sv-SE" dirty="0" smtClean="0"/>
              <a:t>Innehållet ska vara metod-diskussion baserat på projektet, inte diskussion om design-resultat</a:t>
            </a:r>
          </a:p>
          <a:p>
            <a:r>
              <a:rPr lang="sv-SE" dirty="0" smtClean="0"/>
              <a:t>Slutlig inlämning genom URKUND till </a:t>
            </a:r>
            <a:r>
              <a:rPr lang="sv-SE" dirty="0" smtClean="0">
                <a:hlinkClick r:id="rId2"/>
              </a:rPr>
              <a:t>kirsten.rassmusgrohn.lu@analys.urkund.se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816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Mallen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Från ACM (Association for </a:t>
            </a:r>
            <a:r>
              <a:rPr lang="sv-SE" dirty="0" err="1" smtClean="0"/>
              <a:t>Computing</a:t>
            </a:r>
            <a:r>
              <a:rPr lang="sv-SE" dirty="0" smtClean="0"/>
              <a:t> </a:t>
            </a:r>
            <a:r>
              <a:rPr lang="sv-SE" dirty="0" err="1" smtClean="0"/>
              <a:t>Machinery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Största konferenserna i världen om interaktion med digital teknik, t ex CHI (över 3000 deltagare)</a:t>
            </a:r>
          </a:p>
          <a:p>
            <a:r>
              <a:rPr lang="sv-SE" dirty="0" smtClean="0"/>
              <a:t>Word-mallen har </a:t>
            </a:r>
            <a:r>
              <a:rPr lang="sv-SE" i="1" dirty="0" smtClean="0"/>
              <a:t>lite</a:t>
            </a:r>
            <a:r>
              <a:rPr lang="sv-SE" dirty="0"/>
              <a:t> </a:t>
            </a:r>
            <a:r>
              <a:rPr lang="sv-SE" dirty="0" smtClean="0"/>
              <a:t>kursspecifik info, plus viss info från originalet</a:t>
            </a:r>
          </a:p>
          <a:p>
            <a:r>
              <a:rPr lang="sv-SE" dirty="0" smtClean="0"/>
              <a:t>Även om man skriver i </a:t>
            </a:r>
            <a:r>
              <a:rPr lang="sv-SE" dirty="0" err="1" smtClean="0"/>
              <a:t>LaTEX</a:t>
            </a:r>
            <a:r>
              <a:rPr lang="sv-SE" dirty="0" smtClean="0"/>
              <a:t> måste man kolla mallen i Word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70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 i artikeln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sz="2400" dirty="0" smtClean="0"/>
              <a:t>Abstract (max 150 ord)</a:t>
            </a:r>
          </a:p>
          <a:p>
            <a:r>
              <a:rPr lang="sv-SE" sz="2400" dirty="0" err="1" smtClean="0"/>
              <a:t>Introduction</a:t>
            </a:r>
            <a:r>
              <a:rPr lang="sv-SE" sz="2400" dirty="0" smtClean="0"/>
              <a:t> – </a:t>
            </a:r>
            <a:r>
              <a:rPr lang="sv-SE" sz="2400" i="1" dirty="0" smtClean="0"/>
              <a:t>kan vara </a:t>
            </a:r>
            <a:r>
              <a:rPr lang="sv-SE" sz="2400" dirty="0" smtClean="0"/>
              <a:t>gemensam med andra i gruppen, beskriver prototypen (max 350 ord + bild)</a:t>
            </a:r>
          </a:p>
          <a:p>
            <a:r>
              <a:rPr lang="sv-SE" sz="2400" dirty="0" err="1" smtClean="0"/>
              <a:t>Methods</a:t>
            </a:r>
            <a:r>
              <a:rPr lang="sv-SE" sz="2400" dirty="0" smtClean="0"/>
              <a:t> – beskriver (kort) de metoder du tänkt beröra (med referenser) och vilka avväganden gruppen gjort när metoderna använts</a:t>
            </a:r>
          </a:p>
          <a:p>
            <a:r>
              <a:rPr lang="sv-SE" sz="2400" dirty="0" err="1" smtClean="0"/>
              <a:t>Discussion</a:t>
            </a:r>
            <a:r>
              <a:rPr lang="sv-SE" sz="2400" dirty="0" smtClean="0"/>
              <a:t> – diskussion om metodernas användning och hur väl de fungerat. Relatera gärna till andra metoder (med referenser).</a:t>
            </a:r>
          </a:p>
          <a:p>
            <a:r>
              <a:rPr lang="sv-SE" sz="2400" dirty="0" err="1" smtClean="0"/>
              <a:t>Conclusion</a:t>
            </a:r>
            <a:r>
              <a:rPr lang="sv-SE" sz="2400" dirty="0" smtClean="0"/>
              <a:t> – sammanfattning av resultaten med avseende på metodanvändning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4403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resurser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artiklar som exempel</a:t>
            </a:r>
            <a:endParaRPr lang="sv-SE" dirty="0"/>
          </a:p>
          <a:p>
            <a:r>
              <a:rPr lang="sv-SE" dirty="0" smtClean="0"/>
              <a:t>Nature abstract</a:t>
            </a:r>
          </a:p>
          <a:p>
            <a:r>
              <a:rPr lang="sv-SE" dirty="0" err="1" smtClean="0"/>
              <a:t>References</a:t>
            </a:r>
            <a:r>
              <a:rPr lang="sv-SE" dirty="0" smtClean="0"/>
              <a:t> (dokument med beskrivning av 2 olika referenssystem)</a:t>
            </a:r>
          </a:p>
          <a:p>
            <a:r>
              <a:rPr lang="sv-SE" dirty="0" smtClean="0"/>
              <a:t>Artikel FAQ (baserad på frågor från förra året, kan fyllas på om fler frågor kommer)</a:t>
            </a: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226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Uppgiften i </a:t>
            </a:r>
            <a:r>
              <a:rPr lang="sv-SE" dirty="0" err="1" smtClean="0"/>
              <a:t>Live@Lund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https://liveatlund.lu.se/departments/ergonomics/MAMN25/MAMN25_2015HT_100_1_NML__1281/Sidor/Individuell-uppgift---konferensartikel.aspx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30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Skriva artikel-skiss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Använd mallen så du vänjer dig vid den!</a:t>
            </a:r>
          </a:p>
          <a:p>
            <a:r>
              <a:rPr lang="sv-SE" dirty="0" smtClean="0"/>
              <a:t>Välj minst en metod som du hittills använt i projektet och skriv framför allt under rubrikerna ”</a:t>
            </a:r>
            <a:r>
              <a:rPr lang="sv-SE" dirty="0" err="1" smtClean="0"/>
              <a:t>methods</a:t>
            </a:r>
            <a:r>
              <a:rPr lang="sv-SE" dirty="0" smtClean="0"/>
              <a:t>” och ”</a:t>
            </a:r>
            <a:r>
              <a:rPr lang="sv-SE" dirty="0" err="1" smtClean="0"/>
              <a:t>discussion</a:t>
            </a:r>
            <a:r>
              <a:rPr lang="sv-SE" dirty="0" smtClean="0"/>
              <a:t>”</a:t>
            </a:r>
          </a:p>
          <a:p>
            <a:endParaRPr lang="sv-SE" dirty="0"/>
          </a:p>
          <a:p>
            <a:r>
              <a:rPr lang="sv-SE" dirty="0" smtClean="0"/>
              <a:t>Skicka in till din handledare (i </a:t>
            </a:r>
            <a:r>
              <a:rPr lang="sv-SE" dirty="0" err="1" smtClean="0"/>
              <a:t>pdf-format</a:t>
            </a:r>
            <a:r>
              <a:rPr lang="sv-SE" dirty="0" smtClean="0"/>
              <a:t>) senast 30 september</a:t>
            </a:r>
          </a:p>
          <a:p>
            <a:r>
              <a:rPr lang="sv-SE" dirty="0" smtClean="0"/>
              <a:t>Vi fördelar sedan artiklarna och anvisar ett rum till den 7 oktober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726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492</Words>
  <Application>Microsoft Macintosh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Individuell uppgift</vt:lpstr>
      <vt:lpstr>Uppgift</vt:lpstr>
      <vt:lpstr>Process</vt:lpstr>
      <vt:lpstr>Förutsättningar</vt:lpstr>
      <vt:lpstr>Mallen</vt:lpstr>
      <vt:lpstr>Innehåll i artikeln</vt:lpstr>
      <vt:lpstr>Fler resurser</vt:lpstr>
      <vt:lpstr>Uppgiften i Live@Lund</vt:lpstr>
      <vt:lpstr>Skriva artikel-skiss</vt:lpstr>
      <vt:lpstr>Artikel-seminarium (obligatoriskt)</vt:lpstr>
      <vt:lpstr>Slutlig inlämning</vt:lpstr>
      <vt:lpstr>Bedömning</vt:lpstr>
      <vt:lpstr>Process</vt:lpstr>
    </vt:vector>
  </TitlesOfParts>
  <Company>Certec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Individuell uppgift</dc:title>
  <dc:creator>Kirre Rassmus Gröhn</dc:creator>
  <cp:lastModifiedBy>Kirre Rassmus Gröhn</cp:lastModifiedBy>
  <cp:revision>8</cp:revision>
  <dcterms:created xsi:type="dcterms:W3CDTF">2015-09-16T09:11:03Z</dcterms:created>
  <dcterms:modified xsi:type="dcterms:W3CDTF">2015-09-16T10:13:55Z</dcterms:modified>
</cp:coreProperties>
</file>