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7"/>
          <p:cNvGrpSpPr/>
          <p:nvPr/>
        </p:nvGrpSpPr>
        <p:grpSpPr>
          <a:xfrm>
            <a:off x="1120680" y="495360"/>
            <a:ext cx="5866560" cy="6171480"/>
            <a:chOff x="1120680" y="495360"/>
            <a:chExt cx="5866560" cy="6171480"/>
          </a:xfrm>
        </p:grpSpPr>
        <p:pic>
          <p:nvPicPr>
            <p:cNvPr id="1" name="Picture 3" descr="D:\Users\Admin\Desktop\NIRScap montage editing start - frame.png"/>
            <p:cNvPicPr/>
            <p:nvPr/>
          </p:nvPicPr>
          <p:blipFill>
            <a:blip r:embed="rId2"/>
            <a:stretch/>
          </p:blipFill>
          <p:spPr>
            <a:xfrm>
              <a:off x="1120680" y="495360"/>
              <a:ext cx="5866560" cy="6060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" name="Group 9"/>
            <p:cNvGrpSpPr/>
            <p:nvPr/>
          </p:nvGrpSpPr>
          <p:grpSpPr>
            <a:xfrm>
              <a:off x="1273320" y="1409760"/>
              <a:ext cx="5562000" cy="5257080"/>
              <a:chOff x="1273320" y="1409760"/>
              <a:chExt cx="5562000" cy="5257080"/>
            </a:xfrm>
          </p:grpSpPr>
          <p:sp>
            <p:nvSpPr>
              <p:cNvPr id="3" name="Oval 10"/>
              <p:cNvSpPr/>
              <p:nvPr/>
            </p:nvSpPr>
            <p:spPr>
              <a:xfrm>
                <a:off x="3902040" y="14097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4" name="Oval 11"/>
              <p:cNvSpPr/>
              <p:nvPr/>
            </p:nvSpPr>
            <p:spPr>
              <a:xfrm>
                <a:off x="1654200" y="20955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5" name="Oval 12"/>
              <p:cNvSpPr/>
              <p:nvPr/>
            </p:nvSpPr>
            <p:spPr>
              <a:xfrm>
                <a:off x="6149880" y="20955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7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6" name="Oval 13"/>
              <p:cNvSpPr/>
              <p:nvPr/>
            </p:nvSpPr>
            <p:spPr>
              <a:xfrm>
                <a:off x="3597120" y="2171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7" name="Oval 14"/>
              <p:cNvSpPr/>
              <p:nvPr/>
            </p:nvSpPr>
            <p:spPr>
              <a:xfrm>
                <a:off x="4206960" y="2171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8" name="Oval 15"/>
              <p:cNvSpPr/>
              <p:nvPr/>
            </p:nvSpPr>
            <p:spPr>
              <a:xfrm>
                <a:off x="2873520" y="2171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9" name="Oval 16"/>
              <p:cNvSpPr/>
              <p:nvPr/>
            </p:nvSpPr>
            <p:spPr>
              <a:xfrm>
                <a:off x="4930920" y="2171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0" name="Oval 17"/>
              <p:cNvSpPr/>
              <p:nvPr/>
            </p:nvSpPr>
            <p:spPr>
              <a:xfrm>
                <a:off x="3254400" y="14860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1" name="Oval 18"/>
              <p:cNvSpPr/>
              <p:nvPr/>
            </p:nvSpPr>
            <p:spPr>
              <a:xfrm>
                <a:off x="4543560" y="14860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2" name="Oval 19"/>
              <p:cNvSpPr/>
              <p:nvPr/>
            </p:nvSpPr>
            <p:spPr>
              <a:xfrm>
                <a:off x="2111400" y="23241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3" name="Oval 20"/>
              <p:cNvSpPr/>
              <p:nvPr/>
            </p:nvSpPr>
            <p:spPr>
              <a:xfrm>
                <a:off x="2987640" y="25146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4" name="Oval 21"/>
              <p:cNvSpPr/>
              <p:nvPr/>
            </p:nvSpPr>
            <p:spPr>
              <a:xfrm>
                <a:off x="3902040" y="25527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5" name="Oval 22"/>
              <p:cNvSpPr/>
              <p:nvPr/>
            </p:nvSpPr>
            <p:spPr>
              <a:xfrm>
                <a:off x="4848120" y="25146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>
                <a:off x="5692680" y="23241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7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7" name="Oval 24"/>
              <p:cNvSpPr/>
              <p:nvPr/>
            </p:nvSpPr>
            <p:spPr>
              <a:xfrm>
                <a:off x="3597120" y="17146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4238640" y="17146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9" name="Oval 26"/>
              <p:cNvSpPr/>
              <p:nvPr/>
            </p:nvSpPr>
            <p:spPr>
              <a:xfrm>
                <a:off x="1730520" y="24764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20" name="Oval 27"/>
              <p:cNvSpPr/>
              <p:nvPr/>
            </p:nvSpPr>
            <p:spPr>
              <a:xfrm>
                <a:off x="2149560" y="2666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21" name="Oval 28"/>
              <p:cNvSpPr/>
              <p:nvPr/>
            </p:nvSpPr>
            <p:spPr>
              <a:xfrm>
                <a:off x="2606760" y="27813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22" name="Oval 29"/>
              <p:cNvSpPr/>
              <p:nvPr/>
            </p:nvSpPr>
            <p:spPr>
              <a:xfrm>
                <a:off x="3127320" y="281952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23" name="Oval 30"/>
              <p:cNvSpPr/>
              <p:nvPr/>
            </p:nvSpPr>
            <p:spPr>
              <a:xfrm>
                <a:off x="3635280" y="28576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7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24" name="Oval 31"/>
              <p:cNvSpPr/>
              <p:nvPr/>
            </p:nvSpPr>
            <p:spPr>
              <a:xfrm>
                <a:off x="4200480" y="28576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25" name="Oval 32"/>
              <p:cNvSpPr/>
              <p:nvPr/>
            </p:nvSpPr>
            <p:spPr>
              <a:xfrm>
                <a:off x="4695840" y="281952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26" name="Oval 33"/>
              <p:cNvSpPr/>
              <p:nvPr/>
            </p:nvSpPr>
            <p:spPr>
              <a:xfrm>
                <a:off x="5178600" y="27813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27" name="Oval 34"/>
              <p:cNvSpPr/>
              <p:nvPr/>
            </p:nvSpPr>
            <p:spPr>
              <a:xfrm>
                <a:off x="6073920" y="24764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28" name="Oval 35"/>
              <p:cNvSpPr/>
              <p:nvPr/>
            </p:nvSpPr>
            <p:spPr>
              <a:xfrm>
                <a:off x="5654520" y="2666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29" name="Oval 36"/>
              <p:cNvSpPr/>
              <p:nvPr/>
            </p:nvSpPr>
            <p:spPr>
              <a:xfrm>
                <a:off x="2581200" y="18669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30" name="Oval 37"/>
              <p:cNvSpPr/>
              <p:nvPr/>
            </p:nvSpPr>
            <p:spPr>
              <a:xfrm>
                <a:off x="3247920" y="20192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31" name="Oval 38"/>
              <p:cNvSpPr/>
              <p:nvPr/>
            </p:nvSpPr>
            <p:spPr>
              <a:xfrm>
                <a:off x="4543560" y="20066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32" name="Oval 39"/>
              <p:cNvSpPr/>
              <p:nvPr/>
            </p:nvSpPr>
            <p:spPr>
              <a:xfrm>
                <a:off x="5261040" y="1847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33" name="Oval 40"/>
              <p:cNvSpPr/>
              <p:nvPr/>
            </p:nvSpPr>
            <p:spPr>
              <a:xfrm>
                <a:off x="2562120" y="24192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34" name="Oval 41"/>
              <p:cNvSpPr/>
              <p:nvPr/>
            </p:nvSpPr>
            <p:spPr>
              <a:xfrm>
                <a:off x="3483000" y="25336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35" name="Oval 42"/>
              <p:cNvSpPr/>
              <p:nvPr/>
            </p:nvSpPr>
            <p:spPr>
              <a:xfrm>
                <a:off x="4390920" y="25336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7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36" name="Oval 43"/>
              <p:cNvSpPr/>
              <p:nvPr/>
            </p:nvSpPr>
            <p:spPr>
              <a:xfrm>
                <a:off x="5261040" y="24192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37" name="Oval 44"/>
              <p:cNvSpPr/>
              <p:nvPr/>
            </p:nvSpPr>
            <p:spPr>
              <a:xfrm>
                <a:off x="1273320" y="27813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38" name="Oval 45"/>
              <p:cNvSpPr/>
              <p:nvPr/>
            </p:nvSpPr>
            <p:spPr>
              <a:xfrm>
                <a:off x="6531120" y="27813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39" name="Oval 46"/>
              <p:cNvSpPr/>
              <p:nvPr/>
            </p:nvSpPr>
            <p:spPr>
              <a:xfrm>
                <a:off x="3902040" y="63626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40" name="Oval 47"/>
              <p:cNvSpPr/>
              <p:nvPr/>
            </p:nvSpPr>
            <p:spPr>
              <a:xfrm>
                <a:off x="4238640" y="55245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41" name="Oval 48"/>
              <p:cNvSpPr/>
              <p:nvPr/>
            </p:nvSpPr>
            <p:spPr>
              <a:xfrm>
                <a:off x="5083200" y="58294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42" name="Oval 49"/>
              <p:cNvSpPr/>
              <p:nvPr/>
            </p:nvSpPr>
            <p:spPr>
              <a:xfrm>
                <a:off x="2771640" y="58294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43" name="Oval 50"/>
              <p:cNvSpPr/>
              <p:nvPr/>
            </p:nvSpPr>
            <p:spPr>
              <a:xfrm>
                <a:off x="3597120" y="55245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44" name="Oval 51"/>
              <p:cNvSpPr/>
              <p:nvPr/>
            </p:nvSpPr>
            <p:spPr>
              <a:xfrm>
                <a:off x="2619360" y="45338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45" name="Oval 52"/>
              <p:cNvSpPr/>
              <p:nvPr/>
            </p:nvSpPr>
            <p:spPr>
              <a:xfrm>
                <a:off x="3152880" y="4457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46" name="Oval 53"/>
              <p:cNvSpPr/>
              <p:nvPr/>
            </p:nvSpPr>
            <p:spPr>
              <a:xfrm>
                <a:off x="3641760" y="4457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47" name="Oval 54"/>
              <p:cNvSpPr/>
              <p:nvPr/>
            </p:nvSpPr>
            <p:spPr>
              <a:xfrm>
                <a:off x="4168800" y="4457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48" name="Oval 55"/>
              <p:cNvSpPr/>
              <p:nvPr/>
            </p:nvSpPr>
            <p:spPr>
              <a:xfrm>
                <a:off x="4695840" y="4457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49" name="Oval 56"/>
              <p:cNvSpPr/>
              <p:nvPr/>
            </p:nvSpPr>
            <p:spPr>
              <a:xfrm>
                <a:off x="5216400" y="45338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50" name="Oval 57"/>
              <p:cNvSpPr/>
              <p:nvPr/>
            </p:nvSpPr>
            <p:spPr>
              <a:xfrm>
                <a:off x="5654520" y="46162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51" name="Oval 58"/>
              <p:cNvSpPr/>
              <p:nvPr/>
            </p:nvSpPr>
            <p:spPr>
              <a:xfrm>
                <a:off x="6130800" y="48387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27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52" name="Oval 59"/>
              <p:cNvSpPr/>
              <p:nvPr/>
            </p:nvSpPr>
            <p:spPr>
              <a:xfrm>
                <a:off x="2187720" y="46162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53" name="Oval 60"/>
              <p:cNvSpPr/>
              <p:nvPr/>
            </p:nvSpPr>
            <p:spPr>
              <a:xfrm>
                <a:off x="1730520" y="48387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54" name="Oval 61"/>
              <p:cNvSpPr/>
              <p:nvPr/>
            </p:nvSpPr>
            <p:spPr>
              <a:xfrm>
                <a:off x="3000240" y="62164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55" name="Oval 62"/>
              <p:cNvSpPr/>
              <p:nvPr/>
            </p:nvSpPr>
            <p:spPr>
              <a:xfrm>
                <a:off x="3502080" y="60832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56" name="Oval 63"/>
              <p:cNvSpPr/>
              <p:nvPr/>
            </p:nvSpPr>
            <p:spPr>
              <a:xfrm>
                <a:off x="4321080" y="60832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57" name="Oval 64"/>
              <p:cNvSpPr/>
              <p:nvPr/>
            </p:nvSpPr>
            <p:spPr>
              <a:xfrm>
                <a:off x="4848120" y="62164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58" name="Oval 65"/>
              <p:cNvSpPr/>
              <p:nvPr/>
            </p:nvSpPr>
            <p:spPr>
              <a:xfrm>
                <a:off x="5845320" y="40006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59" name="Oval 66"/>
              <p:cNvSpPr/>
              <p:nvPr/>
            </p:nvSpPr>
            <p:spPr>
              <a:xfrm>
                <a:off x="2155680" y="54482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60" name="Oval 67"/>
              <p:cNvSpPr/>
              <p:nvPr/>
            </p:nvSpPr>
            <p:spPr>
              <a:xfrm>
                <a:off x="2835360" y="51436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61" name="Oval 68"/>
              <p:cNvSpPr/>
              <p:nvPr/>
            </p:nvSpPr>
            <p:spPr>
              <a:xfrm>
                <a:off x="3635280" y="50673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62" name="Oval 69"/>
              <p:cNvSpPr/>
              <p:nvPr/>
            </p:nvSpPr>
            <p:spPr>
              <a:xfrm>
                <a:off x="4200480" y="50734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63" name="Oval 70"/>
              <p:cNvSpPr/>
              <p:nvPr/>
            </p:nvSpPr>
            <p:spPr>
              <a:xfrm>
                <a:off x="5000760" y="51436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64" name="Oval 71"/>
              <p:cNvSpPr/>
              <p:nvPr/>
            </p:nvSpPr>
            <p:spPr>
              <a:xfrm>
                <a:off x="6105600" y="52959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65" name="Oval 72"/>
              <p:cNvSpPr/>
              <p:nvPr/>
            </p:nvSpPr>
            <p:spPr>
              <a:xfrm>
                <a:off x="1730520" y="52959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66" name="Oval 73"/>
              <p:cNvSpPr/>
              <p:nvPr/>
            </p:nvSpPr>
            <p:spPr>
              <a:xfrm>
                <a:off x="5654520" y="54482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27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67" name="Oval 74"/>
              <p:cNvSpPr/>
              <p:nvPr/>
            </p:nvSpPr>
            <p:spPr>
              <a:xfrm>
                <a:off x="3902040" y="58294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68" name="Oval 75"/>
              <p:cNvSpPr/>
              <p:nvPr/>
            </p:nvSpPr>
            <p:spPr>
              <a:xfrm>
                <a:off x="4651200" y="57531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69" name="Oval 76"/>
              <p:cNvSpPr/>
              <p:nvPr/>
            </p:nvSpPr>
            <p:spPr>
              <a:xfrm>
                <a:off x="5572080" y="58294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70" name="Oval 77"/>
              <p:cNvSpPr/>
              <p:nvPr/>
            </p:nvSpPr>
            <p:spPr>
              <a:xfrm>
                <a:off x="2276640" y="58294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71" name="Oval 78"/>
              <p:cNvSpPr/>
              <p:nvPr/>
            </p:nvSpPr>
            <p:spPr>
              <a:xfrm>
                <a:off x="3247920" y="57531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72" name="Oval 79"/>
              <p:cNvSpPr/>
              <p:nvPr/>
            </p:nvSpPr>
            <p:spPr>
              <a:xfrm>
                <a:off x="3902040" y="47624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73" name="Oval 80"/>
              <p:cNvSpPr/>
              <p:nvPr/>
            </p:nvSpPr>
            <p:spPr>
              <a:xfrm>
                <a:off x="2619360" y="54482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74" name="Oval 81"/>
              <p:cNvSpPr/>
              <p:nvPr/>
            </p:nvSpPr>
            <p:spPr>
              <a:xfrm>
                <a:off x="3279600" y="522612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75" name="Oval 82"/>
              <p:cNvSpPr/>
              <p:nvPr/>
            </p:nvSpPr>
            <p:spPr>
              <a:xfrm>
                <a:off x="3902040" y="52959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76" name="Oval 83"/>
              <p:cNvSpPr/>
              <p:nvPr/>
            </p:nvSpPr>
            <p:spPr>
              <a:xfrm>
                <a:off x="4619520" y="522612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77" name="Oval 84"/>
              <p:cNvSpPr/>
              <p:nvPr/>
            </p:nvSpPr>
            <p:spPr>
              <a:xfrm>
                <a:off x="5203800" y="54482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78" name="Oval 85"/>
              <p:cNvSpPr/>
              <p:nvPr/>
            </p:nvSpPr>
            <p:spPr>
              <a:xfrm>
                <a:off x="2556000" y="3314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79" name="Oval 86"/>
              <p:cNvSpPr/>
              <p:nvPr/>
            </p:nvSpPr>
            <p:spPr>
              <a:xfrm>
                <a:off x="3094200" y="33544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80" name="Oval 87"/>
              <p:cNvSpPr/>
              <p:nvPr/>
            </p:nvSpPr>
            <p:spPr>
              <a:xfrm>
                <a:off x="3635280" y="33908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81" name="Oval 88"/>
              <p:cNvSpPr/>
              <p:nvPr/>
            </p:nvSpPr>
            <p:spPr>
              <a:xfrm>
                <a:off x="4181400" y="33908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82" name="Oval 89"/>
              <p:cNvSpPr/>
              <p:nvPr/>
            </p:nvSpPr>
            <p:spPr>
              <a:xfrm>
                <a:off x="4711680" y="33544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83" name="Oval 90"/>
              <p:cNvSpPr/>
              <p:nvPr/>
            </p:nvSpPr>
            <p:spPr>
              <a:xfrm>
                <a:off x="5261040" y="3314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84" name="Oval 91"/>
              <p:cNvSpPr/>
              <p:nvPr/>
            </p:nvSpPr>
            <p:spPr>
              <a:xfrm>
                <a:off x="5826240" y="32958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85" name="Oval 92"/>
              <p:cNvSpPr/>
              <p:nvPr/>
            </p:nvSpPr>
            <p:spPr>
              <a:xfrm>
                <a:off x="6384960" y="32130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17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86" name="Oval 93"/>
              <p:cNvSpPr/>
              <p:nvPr/>
            </p:nvSpPr>
            <p:spPr>
              <a:xfrm>
                <a:off x="1996920" y="32958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87" name="Oval 94"/>
              <p:cNvSpPr/>
              <p:nvPr/>
            </p:nvSpPr>
            <p:spPr>
              <a:xfrm>
                <a:off x="1457280" y="32130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88" name="Oval 95"/>
              <p:cNvSpPr/>
              <p:nvPr/>
            </p:nvSpPr>
            <p:spPr>
              <a:xfrm>
                <a:off x="3902040" y="19749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GND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89" name="Oval 96"/>
              <p:cNvSpPr/>
              <p:nvPr/>
            </p:nvSpPr>
            <p:spPr>
              <a:xfrm>
                <a:off x="3902040" y="31240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70c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REF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90" name="Oval 97"/>
              <p:cNvSpPr/>
              <p:nvPr/>
            </p:nvSpPr>
            <p:spPr>
              <a:xfrm>
                <a:off x="1971720" y="40258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91" name="Oval 98"/>
              <p:cNvSpPr/>
              <p:nvPr/>
            </p:nvSpPr>
            <p:spPr>
              <a:xfrm>
                <a:off x="2523960" y="39816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92" name="Oval 99"/>
              <p:cNvSpPr/>
              <p:nvPr/>
            </p:nvSpPr>
            <p:spPr>
              <a:xfrm>
                <a:off x="3076560" y="39243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93" name="Oval 100"/>
              <p:cNvSpPr/>
              <p:nvPr/>
            </p:nvSpPr>
            <p:spPr>
              <a:xfrm>
                <a:off x="3654360" y="39243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94" name="Oval 101"/>
              <p:cNvSpPr/>
              <p:nvPr/>
            </p:nvSpPr>
            <p:spPr>
              <a:xfrm>
                <a:off x="4181400" y="39243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17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95" name="Oval 102"/>
              <p:cNvSpPr/>
              <p:nvPr/>
            </p:nvSpPr>
            <p:spPr>
              <a:xfrm>
                <a:off x="4765680" y="39243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96" name="Oval 103"/>
              <p:cNvSpPr/>
              <p:nvPr/>
            </p:nvSpPr>
            <p:spPr>
              <a:xfrm>
                <a:off x="5305320" y="39686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97" name="Oval 104"/>
              <p:cNvSpPr/>
              <p:nvPr/>
            </p:nvSpPr>
            <p:spPr>
              <a:xfrm>
                <a:off x="6531120" y="45338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98" name="Oval 105"/>
              <p:cNvSpPr/>
              <p:nvPr/>
            </p:nvSpPr>
            <p:spPr>
              <a:xfrm>
                <a:off x="1305000" y="45338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17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99" name="Oval 106"/>
              <p:cNvSpPr/>
              <p:nvPr/>
            </p:nvSpPr>
            <p:spPr>
              <a:xfrm>
                <a:off x="3400560" y="31305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00" name="Oval 107"/>
              <p:cNvSpPr/>
              <p:nvPr/>
            </p:nvSpPr>
            <p:spPr>
              <a:xfrm>
                <a:off x="2308320" y="30290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01" name="Oval 108"/>
              <p:cNvSpPr/>
              <p:nvPr/>
            </p:nvSpPr>
            <p:spPr>
              <a:xfrm>
                <a:off x="1800360" y="29084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02" name="Oval 109"/>
              <p:cNvSpPr/>
              <p:nvPr/>
            </p:nvSpPr>
            <p:spPr>
              <a:xfrm>
                <a:off x="2847960" y="30798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03" name="Oval 110"/>
              <p:cNvSpPr/>
              <p:nvPr/>
            </p:nvSpPr>
            <p:spPr>
              <a:xfrm>
                <a:off x="4956120" y="30798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04" name="Oval 111"/>
              <p:cNvSpPr/>
              <p:nvPr/>
            </p:nvSpPr>
            <p:spPr>
              <a:xfrm>
                <a:off x="6067440" y="29084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05" name="Oval 112"/>
              <p:cNvSpPr/>
              <p:nvPr/>
            </p:nvSpPr>
            <p:spPr>
              <a:xfrm>
                <a:off x="5481720" y="29955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06" name="Oval 113"/>
              <p:cNvSpPr/>
              <p:nvPr/>
            </p:nvSpPr>
            <p:spPr>
              <a:xfrm>
                <a:off x="4456080" y="31240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07" name="Oval 114"/>
              <p:cNvSpPr/>
              <p:nvPr/>
            </p:nvSpPr>
            <p:spPr>
              <a:xfrm>
                <a:off x="1666800" y="36482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08" name="Oval 115"/>
              <p:cNvSpPr/>
              <p:nvPr/>
            </p:nvSpPr>
            <p:spPr>
              <a:xfrm>
                <a:off x="2789280" y="36590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09" name="Oval 116"/>
              <p:cNvSpPr/>
              <p:nvPr/>
            </p:nvSpPr>
            <p:spPr>
              <a:xfrm>
                <a:off x="6159600" y="36590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10" name="Oval 117"/>
              <p:cNvSpPr/>
              <p:nvPr/>
            </p:nvSpPr>
            <p:spPr>
              <a:xfrm>
                <a:off x="5033880" y="36590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11" name="Oval 118"/>
              <p:cNvSpPr/>
              <p:nvPr/>
            </p:nvSpPr>
            <p:spPr>
              <a:xfrm>
                <a:off x="3902040" y="36590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12" name="Oval 119"/>
              <p:cNvSpPr/>
              <p:nvPr/>
            </p:nvSpPr>
            <p:spPr>
              <a:xfrm>
                <a:off x="2219400" y="36482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13" name="Oval 120"/>
              <p:cNvSpPr/>
              <p:nvPr/>
            </p:nvSpPr>
            <p:spPr>
              <a:xfrm>
                <a:off x="3349800" y="36482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14" name="Oval 121"/>
              <p:cNvSpPr/>
              <p:nvPr/>
            </p:nvSpPr>
            <p:spPr>
              <a:xfrm>
                <a:off x="4467240" y="36482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17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15" name="Oval 122"/>
              <p:cNvSpPr/>
              <p:nvPr/>
            </p:nvSpPr>
            <p:spPr>
              <a:xfrm>
                <a:off x="5572080" y="36482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16" name="Oval 123"/>
              <p:cNvSpPr/>
              <p:nvPr/>
            </p:nvSpPr>
            <p:spPr>
              <a:xfrm>
                <a:off x="1808280" y="43815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17" name="Oval 124"/>
              <p:cNvSpPr/>
              <p:nvPr/>
            </p:nvSpPr>
            <p:spPr>
              <a:xfrm>
                <a:off x="6045120" y="43815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18" name="Oval 125"/>
              <p:cNvSpPr/>
              <p:nvPr/>
            </p:nvSpPr>
            <p:spPr>
              <a:xfrm>
                <a:off x="5000760" y="42292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22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19" name="Oval 126"/>
              <p:cNvSpPr/>
              <p:nvPr/>
            </p:nvSpPr>
            <p:spPr>
              <a:xfrm>
                <a:off x="2859120" y="42292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20" name="Oval 127"/>
              <p:cNvSpPr/>
              <p:nvPr/>
            </p:nvSpPr>
            <p:spPr>
              <a:xfrm>
                <a:off x="2560680" y="49212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21" name="Oval 128"/>
              <p:cNvSpPr/>
              <p:nvPr/>
            </p:nvSpPr>
            <p:spPr>
              <a:xfrm>
                <a:off x="3414600" y="47624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25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22" name="Oval 129"/>
              <p:cNvSpPr/>
              <p:nvPr/>
            </p:nvSpPr>
            <p:spPr>
              <a:xfrm>
                <a:off x="4406760" y="476244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23" name="Oval 130"/>
              <p:cNvSpPr/>
              <p:nvPr/>
            </p:nvSpPr>
            <p:spPr>
              <a:xfrm>
                <a:off x="5297400" y="492120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27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24" name="Oval 131"/>
              <p:cNvSpPr/>
              <p:nvPr/>
            </p:nvSpPr>
            <p:spPr>
              <a:xfrm>
                <a:off x="3902040" y="41781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ebe60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25" name="Oval 132"/>
              <p:cNvSpPr/>
              <p:nvPr/>
            </p:nvSpPr>
            <p:spPr>
              <a:xfrm>
                <a:off x="2314440" y="42861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18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26" name="Oval 133"/>
              <p:cNvSpPr/>
              <p:nvPr/>
            </p:nvSpPr>
            <p:spPr>
              <a:xfrm>
                <a:off x="5521320" y="42861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27" name="Oval 134"/>
              <p:cNvSpPr/>
              <p:nvPr/>
            </p:nvSpPr>
            <p:spPr>
              <a:xfrm>
                <a:off x="3384720" y="41781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19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28" name="Oval 135"/>
              <p:cNvSpPr/>
              <p:nvPr/>
            </p:nvSpPr>
            <p:spPr>
              <a:xfrm>
                <a:off x="4406760" y="41781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20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29" name="Oval 136"/>
              <p:cNvSpPr/>
              <p:nvPr/>
            </p:nvSpPr>
            <p:spPr>
              <a:xfrm>
                <a:off x="2162160" y="50673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23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30" name="Oval 137"/>
              <p:cNvSpPr/>
              <p:nvPr/>
            </p:nvSpPr>
            <p:spPr>
              <a:xfrm>
                <a:off x="2971800" y="47721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31" name="Oval 138"/>
              <p:cNvSpPr/>
              <p:nvPr/>
            </p:nvSpPr>
            <p:spPr>
              <a:xfrm>
                <a:off x="4818240" y="480996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26</a:t>
                </a:r>
                <a:endParaRPr b="0" lang="en-GB" sz="700" spc="-1" strike="noStrike">
                  <a:latin typeface="Arial"/>
                </a:endParaRPr>
              </a:p>
            </p:txBody>
          </p:sp>
          <p:sp>
            <p:nvSpPr>
              <p:cNvPr id="132" name="Oval 139"/>
              <p:cNvSpPr/>
              <p:nvPr/>
            </p:nvSpPr>
            <p:spPr>
              <a:xfrm>
                <a:off x="5692680" y="5062680"/>
                <a:ext cx="304200" cy="3042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92d050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GB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27</a:t>
                </a:r>
                <a:endParaRPr b="0" lang="en-GB" sz="700" spc="-1" strike="noStrike">
                  <a:latin typeface="Arial"/>
                </a:endParaRPr>
              </a:p>
            </p:txBody>
          </p:sp>
        </p:grpSp>
      </p:grpSp>
      <p:pic>
        <p:nvPicPr>
          <p:cNvPr id="133" name="Picture 1023" descr=""/>
          <p:cNvPicPr/>
          <p:nvPr/>
        </p:nvPicPr>
        <p:blipFill>
          <a:blip r:embed="rId3"/>
          <a:stretch/>
        </p:blipFill>
        <p:spPr>
          <a:xfrm>
            <a:off x="158760" y="152280"/>
            <a:ext cx="1875600" cy="913680"/>
          </a:xfrm>
          <a:prstGeom prst="rect">
            <a:avLst/>
          </a:prstGeom>
          <a:ln w="0">
            <a:noFill/>
          </a:ln>
        </p:spPr>
      </p:pic>
      <p:sp>
        <p:nvSpPr>
          <p:cNvPr id="134" name="TextBox 1024"/>
          <p:cNvSpPr/>
          <p:nvPr/>
        </p:nvSpPr>
        <p:spPr>
          <a:xfrm>
            <a:off x="89640" y="1066680"/>
            <a:ext cx="24019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Optode Montage Setup Template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5" name="TextBox 141"/>
          <p:cNvSpPr/>
          <p:nvPr/>
        </p:nvSpPr>
        <p:spPr>
          <a:xfrm>
            <a:off x="0" y="4815720"/>
            <a:ext cx="22186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KEY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	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36" name="Oval 142"/>
          <p:cNvSpPr/>
          <p:nvPr/>
        </p:nvSpPr>
        <p:spPr>
          <a:xfrm>
            <a:off x="55080" y="5184000"/>
            <a:ext cx="346320" cy="34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000000"/>
                </a:solidFill>
                <a:latin typeface="Calibri"/>
                <a:ea typeface="DejaVu Sans"/>
              </a:rPr>
              <a:t>S 48</a:t>
            </a:r>
            <a:endParaRPr b="0" lang="en-GB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900" spc="-1" strike="noStrike">
              <a:latin typeface="Arial"/>
            </a:endParaRPr>
          </a:p>
        </p:txBody>
      </p:sp>
      <p:sp>
        <p:nvSpPr>
          <p:cNvPr id="137" name="Oval 143"/>
          <p:cNvSpPr/>
          <p:nvPr/>
        </p:nvSpPr>
        <p:spPr>
          <a:xfrm>
            <a:off x="55080" y="5571720"/>
            <a:ext cx="346320" cy="3420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000000"/>
                </a:solidFill>
                <a:latin typeface="Calibri"/>
                <a:ea typeface="DejaVu Sans"/>
              </a:rPr>
              <a:t>D 32</a:t>
            </a:r>
            <a:endParaRPr b="0" lang="en-GB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900" spc="-1" strike="noStrike">
              <a:latin typeface="Arial"/>
            </a:endParaRPr>
          </a:p>
        </p:txBody>
      </p:sp>
      <p:sp>
        <p:nvSpPr>
          <p:cNvPr id="138" name="TextBox 144"/>
          <p:cNvSpPr/>
          <p:nvPr/>
        </p:nvSpPr>
        <p:spPr>
          <a:xfrm>
            <a:off x="351000" y="5235480"/>
            <a:ext cx="1641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=  Source (48)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139" name="TextBox 145"/>
          <p:cNvSpPr/>
          <p:nvPr/>
        </p:nvSpPr>
        <p:spPr>
          <a:xfrm>
            <a:off x="351000" y="5626080"/>
            <a:ext cx="1641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=  Detector (32)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140" name="Oval 146"/>
          <p:cNvSpPr/>
          <p:nvPr/>
        </p:nvSpPr>
        <p:spPr>
          <a:xfrm>
            <a:off x="55080" y="5959800"/>
            <a:ext cx="346320" cy="3420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000000"/>
                </a:solidFill>
                <a:latin typeface="Calibri"/>
                <a:ea typeface="DejaVu Sans"/>
              </a:rPr>
              <a:t>E 32</a:t>
            </a:r>
            <a:endParaRPr b="0" lang="en-GB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900" spc="-1" strike="noStrike">
              <a:latin typeface="Arial"/>
            </a:endParaRPr>
          </a:p>
        </p:txBody>
      </p:sp>
      <p:sp>
        <p:nvSpPr>
          <p:cNvPr id="141" name="TextBox 147"/>
          <p:cNvSpPr/>
          <p:nvPr/>
        </p:nvSpPr>
        <p:spPr>
          <a:xfrm>
            <a:off x="351000" y="6010560"/>
            <a:ext cx="1641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=  EEG (32)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142" name="TextBox 148"/>
          <p:cNvSpPr/>
          <p:nvPr/>
        </p:nvSpPr>
        <p:spPr>
          <a:xfrm>
            <a:off x="0" y="1670040"/>
            <a:ext cx="2094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Channels of interest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3" name="TextBox 149"/>
          <p:cNvSpPr/>
          <p:nvPr/>
        </p:nvSpPr>
        <p:spPr>
          <a:xfrm>
            <a:off x="351000" y="6353640"/>
            <a:ext cx="16412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=  Data ch. of interest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144" name="Straight Connector 150"/>
          <p:cNvSpPr/>
          <p:nvPr/>
        </p:nvSpPr>
        <p:spPr>
          <a:xfrm>
            <a:off x="107640" y="6419520"/>
            <a:ext cx="243000" cy="2109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val 226"/>
          <p:cNvSpPr/>
          <p:nvPr/>
        </p:nvSpPr>
        <p:spPr>
          <a:xfrm>
            <a:off x="3913200" y="141876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82" name="Oval 227"/>
          <p:cNvSpPr/>
          <p:nvPr/>
        </p:nvSpPr>
        <p:spPr>
          <a:xfrm>
            <a:off x="3247560" y="202464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83" name="Oval 228"/>
          <p:cNvSpPr/>
          <p:nvPr/>
        </p:nvSpPr>
        <p:spPr>
          <a:xfrm>
            <a:off x="4542840" y="201276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3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84" name="Oval 229"/>
          <p:cNvSpPr/>
          <p:nvPr/>
        </p:nvSpPr>
        <p:spPr>
          <a:xfrm>
            <a:off x="2992680" y="252612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4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85" name="Oval 230"/>
          <p:cNvSpPr/>
          <p:nvPr/>
        </p:nvSpPr>
        <p:spPr>
          <a:xfrm>
            <a:off x="3902400" y="255852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5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86" name="Oval 231"/>
          <p:cNvSpPr/>
          <p:nvPr/>
        </p:nvSpPr>
        <p:spPr>
          <a:xfrm>
            <a:off x="4847400" y="252612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6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87" name="Oval 232"/>
          <p:cNvSpPr/>
          <p:nvPr/>
        </p:nvSpPr>
        <p:spPr>
          <a:xfrm>
            <a:off x="2319480" y="303084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7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88" name="Oval 233"/>
          <p:cNvSpPr/>
          <p:nvPr/>
        </p:nvSpPr>
        <p:spPr>
          <a:xfrm>
            <a:off x="3411360" y="313236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8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89" name="Oval 234"/>
          <p:cNvSpPr/>
          <p:nvPr/>
        </p:nvSpPr>
        <p:spPr>
          <a:xfrm>
            <a:off x="4465440" y="312552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9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90" name="Oval 235"/>
          <p:cNvSpPr/>
          <p:nvPr/>
        </p:nvSpPr>
        <p:spPr>
          <a:xfrm>
            <a:off x="5497560" y="300420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10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91" name="Oval 236"/>
          <p:cNvSpPr/>
          <p:nvPr/>
        </p:nvSpPr>
        <p:spPr>
          <a:xfrm>
            <a:off x="2803680" y="365760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11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92" name="Oval 237"/>
          <p:cNvSpPr/>
          <p:nvPr/>
        </p:nvSpPr>
        <p:spPr>
          <a:xfrm>
            <a:off x="3916800" y="366660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12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93" name="Oval 238"/>
          <p:cNvSpPr/>
          <p:nvPr/>
        </p:nvSpPr>
        <p:spPr>
          <a:xfrm>
            <a:off x="5038920" y="367776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13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94" name="Oval 239"/>
          <p:cNvSpPr/>
          <p:nvPr/>
        </p:nvSpPr>
        <p:spPr>
          <a:xfrm>
            <a:off x="2324520" y="429768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14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95" name="Oval 240"/>
          <p:cNvSpPr/>
          <p:nvPr/>
        </p:nvSpPr>
        <p:spPr>
          <a:xfrm>
            <a:off x="3400920" y="418032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15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96" name="Oval 241"/>
          <p:cNvSpPr/>
          <p:nvPr/>
        </p:nvSpPr>
        <p:spPr>
          <a:xfrm>
            <a:off x="4422600" y="418140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16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97" name="Oval 242"/>
          <p:cNvSpPr/>
          <p:nvPr/>
        </p:nvSpPr>
        <p:spPr>
          <a:xfrm>
            <a:off x="5529960" y="428580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17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98" name="Oval 243"/>
          <p:cNvSpPr/>
          <p:nvPr/>
        </p:nvSpPr>
        <p:spPr>
          <a:xfrm>
            <a:off x="2990880" y="477216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18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199" name="Oval 244"/>
          <p:cNvSpPr/>
          <p:nvPr/>
        </p:nvSpPr>
        <p:spPr>
          <a:xfrm>
            <a:off x="3909240" y="476532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19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00" name="Oval 245"/>
          <p:cNvSpPr/>
          <p:nvPr/>
        </p:nvSpPr>
        <p:spPr>
          <a:xfrm>
            <a:off x="3299040" y="523224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21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01" name="Oval 246"/>
          <p:cNvSpPr/>
          <p:nvPr/>
        </p:nvSpPr>
        <p:spPr>
          <a:xfrm>
            <a:off x="4626000" y="522648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22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02" name="Oval 247"/>
          <p:cNvSpPr/>
          <p:nvPr/>
        </p:nvSpPr>
        <p:spPr>
          <a:xfrm>
            <a:off x="8470080" y="462780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23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03" name="Oval 248"/>
          <p:cNvSpPr/>
          <p:nvPr/>
        </p:nvSpPr>
        <p:spPr>
          <a:xfrm>
            <a:off x="8470080" y="494388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24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04" name="Oval 249"/>
          <p:cNvSpPr/>
          <p:nvPr/>
        </p:nvSpPr>
        <p:spPr>
          <a:xfrm>
            <a:off x="8765280" y="276012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25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05" name="Oval 250"/>
          <p:cNvSpPr/>
          <p:nvPr/>
        </p:nvSpPr>
        <p:spPr>
          <a:xfrm>
            <a:off x="8762040" y="305208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26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06" name="Oval 251"/>
          <p:cNvSpPr/>
          <p:nvPr/>
        </p:nvSpPr>
        <p:spPr>
          <a:xfrm>
            <a:off x="8766000" y="336060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27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07" name="Oval 252"/>
          <p:cNvSpPr/>
          <p:nvPr/>
        </p:nvSpPr>
        <p:spPr>
          <a:xfrm>
            <a:off x="8766000" y="366984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28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08" name="Oval 253"/>
          <p:cNvSpPr/>
          <p:nvPr/>
        </p:nvSpPr>
        <p:spPr>
          <a:xfrm>
            <a:off x="8768520" y="397476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29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09" name="Oval 254"/>
          <p:cNvSpPr/>
          <p:nvPr/>
        </p:nvSpPr>
        <p:spPr>
          <a:xfrm>
            <a:off x="8772480" y="429732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30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10" name="Oval 255"/>
          <p:cNvSpPr/>
          <p:nvPr/>
        </p:nvSpPr>
        <p:spPr>
          <a:xfrm>
            <a:off x="8768520" y="463068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31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11" name="Oval 256"/>
          <p:cNvSpPr/>
          <p:nvPr/>
        </p:nvSpPr>
        <p:spPr>
          <a:xfrm>
            <a:off x="8772480" y="494352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32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12" name="Oval 257"/>
          <p:cNvSpPr/>
          <p:nvPr/>
        </p:nvSpPr>
        <p:spPr>
          <a:xfrm>
            <a:off x="4823280" y="4815360"/>
            <a:ext cx="291240" cy="29124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D 20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13" name="Oval 188"/>
          <p:cNvSpPr/>
          <p:nvPr/>
        </p:nvSpPr>
        <p:spPr>
          <a:xfrm>
            <a:off x="3902760" y="197460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14" name="Oval 189"/>
          <p:cNvSpPr/>
          <p:nvPr/>
        </p:nvSpPr>
        <p:spPr>
          <a:xfrm>
            <a:off x="3495960" y="25297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15" name="Oval 190"/>
          <p:cNvSpPr/>
          <p:nvPr/>
        </p:nvSpPr>
        <p:spPr>
          <a:xfrm>
            <a:off x="4393080" y="253044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3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16" name="Oval 191"/>
          <p:cNvSpPr/>
          <p:nvPr/>
        </p:nvSpPr>
        <p:spPr>
          <a:xfrm>
            <a:off x="2854080" y="310068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4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17" name="Oval 192"/>
          <p:cNvSpPr/>
          <p:nvPr/>
        </p:nvSpPr>
        <p:spPr>
          <a:xfrm>
            <a:off x="3904560" y="31255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5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18" name="Oval 193"/>
          <p:cNvSpPr/>
          <p:nvPr/>
        </p:nvSpPr>
        <p:spPr>
          <a:xfrm>
            <a:off x="4966560" y="308988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6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19" name="Oval 194"/>
          <p:cNvSpPr/>
          <p:nvPr/>
        </p:nvSpPr>
        <p:spPr>
          <a:xfrm>
            <a:off x="2252520" y="365508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7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20" name="Oval 200"/>
          <p:cNvSpPr/>
          <p:nvPr/>
        </p:nvSpPr>
        <p:spPr>
          <a:xfrm>
            <a:off x="3354840" y="366588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8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21" name="Oval 201"/>
          <p:cNvSpPr/>
          <p:nvPr/>
        </p:nvSpPr>
        <p:spPr>
          <a:xfrm>
            <a:off x="4467960" y="364644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9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22" name="Oval 202"/>
          <p:cNvSpPr/>
          <p:nvPr/>
        </p:nvSpPr>
        <p:spPr>
          <a:xfrm>
            <a:off x="5577480" y="36475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10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23" name="Oval 203"/>
          <p:cNvSpPr/>
          <p:nvPr/>
        </p:nvSpPr>
        <p:spPr>
          <a:xfrm>
            <a:off x="2877480" y="42217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11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24" name="Oval 204"/>
          <p:cNvSpPr/>
          <p:nvPr/>
        </p:nvSpPr>
        <p:spPr>
          <a:xfrm>
            <a:off x="3905280" y="41767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12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25" name="Oval 205"/>
          <p:cNvSpPr/>
          <p:nvPr/>
        </p:nvSpPr>
        <p:spPr>
          <a:xfrm>
            <a:off x="5006160" y="423216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13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26" name="Oval 206"/>
          <p:cNvSpPr/>
          <p:nvPr/>
        </p:nvSpPr>
        <p:spPr>
          <a:xfrm>
            <a:off x="3418920" y="476064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14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27" name="Oval 207"/>
          <p:cNvSpPr/>
          <p:nvPr/>
        </p:nvSpPr>
        <p:spPr>
          <a:xfrm>
            <a:off x="4415400" y="476028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15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28" name="Oval 208"/>
          <p:cNvSpPr/>
          <p:nvPr/>
        </p:nvSpPr>
        <p:spPr>
          <a:xfrm>
            <a:off x="3917160" y="52891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16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29" name="Oval 209"/>
          <p:cNvSpPr/>
          <p:nvPr/>
        </p:nvSpPr>
        <p:spPr>
          <a:xfrm>
            <a:off x="7865280" y="1249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17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30" name="Oval 210"/>
          <p:cNvSpPr/>
          <p:nvPr/>
        </p:nvSpPr>
        <p:spPr>
          <a:xfrm>
            <a:off x="7865280" y="4165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18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31" name="Oval 211"/>
          <p:cNvSpPr/>
          <p:nvPr/>
        </p:nvSpPr>
        <p:spPr>
          <a:xfrm>
            <a:off x="7865280" y="73008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19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32" name="Oval 212"/>
          <p:cNvSpPr/>
          <p:nvPr/>
        </p:nvSpPr>
        <p:spPr>
          <a:xfrm>
            <a:off x="7867800" y="134604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21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33" name="Oval 213"/>
          <p:cNvSpPr/>
          <p:nvPr/>
        </p:nvSpPr>
        <p:spPr>
          <a:xfrm>
            <a:off x="7867800" y="16603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22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34" name="Oval 214"/>
          <p:cNvSpPr/>
          <p:nvPr/>
        </p:nvSpPr>
        <p:spPr>
          <a:xfrm>
            <a:off x="7867800" y="198036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23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35" name="Oval 215"/>
          <p:cNvSpPr/>
          <p:nvPr/>
        </p:nvSpPr>
        <p:spPr>
          <a:xfrm>
            <a:off x="7867800" y="229644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24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36" name="Oval 216"/>
          <p:cNvSpPr/>
          <p:nvPr/>
        </p:nvSpPr>
        <p:spPr>
          <a:xfrm>
            <a:off x="8163000" y="1123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25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37" name="Oval 217"/>
          <p:cNvSpPr/>
          <p:nvPr/>
        </p:nvSpPr>
        <p:spPr>
          <a:xfrm>
            <a:off x="8159760" y="40464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26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38" name="Oval 218"/>
          <p:cNvSpPr/>
          <p:nvPr/>
        </p:nvSpPr>
        <p:spPr>
          <a:xfrm>
            <a:off x="8163720" y="71280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27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39" name="Oval 219"/>
          <p:cNvSpPr/>
          <p:nvPr/>
        </p:nvSpPr>
        <p:spPr>
          <a:xfrm>
            <a:off x="8163720" y="102240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28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40" name="Oval 220"/>
          <p:cNvSpPr/>
          <p:nvPr/>
        </p:nvSpPr>
        <p:spPr>
          <a:xfrm>
            <a:off x="8166240" y="13273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29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41" name="Oval 221"/>
          <p:cNvSpPr/>
          <p:nvPr/>
        </p:nvSpPr>
        <p:spPr>
          <a:xfrm>
            <a:off x="8170200" y="16495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30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42" name="Oval 222"/>
          <p:cNvSpPr/>
          <p:nvPr/>
        </p:nvSpPr>
        <p:spPr>
          <a:xfrm>
            <a:off x="8166240" y="198324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31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43" name="Oval 224"/>
          <p:cNvSpPr/>
          <p:nvPr/>
        </p:nvSpPr>
        <p:spPr>
          <a:xfrm>
            <a:off x="8170200" y="22957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32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44" name="Oval 225"/>
          <p:cNvSpPr/>
          <p:nvPr/>
        </p:nvSpPr>
        <p:spPr>
          <a:xfrm>
            <a:off x="7867800" y="103176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20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45" name="Oval 274"/>
          <p:cNvSpPr/>
          <p:nvPr/>
        </p:nvSpPr>
        <p:spPr>
          <a:xfrm>
            <a:off x="8467560" y="1123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33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46" name="Oval 275"/>
          <p:cNvSpPr/>
          <p:nvPr/>
        </p:nvSpPr>
        <p:spPr>
          <a:xfrm>
            <a:off x="8467560" y="4165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34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47" name="Oval 276"/>
          <p:cNvSpPr/>
          <p:nvPr/>
        </p:nvSpPr>
        <p:spPr>
          <a:xfrm>
            <a:off x="8467560" y="73008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35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48" name="Oval 277"/>
          <p:cNvSpPr/>
          <p:nvPr/>
        </p:nvSpPr>
        <p:spPr>
          <a:xfrm>
            <a:off x="8470080" y="134604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37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49" name="Oval 278"/>
          <p:cNvSpPr/>
          <p:nvPr/>
        </p:nvSpPr>
        <p:spPr>
          <a:xfrm>
            <a:off x="8470080" y="16603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38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50" name="Oval 279"/>
          <p:cNvSpPr/>
          <p:nvPr/>
        </p:nvSpPr>
        <p:spPr>
          <a:xfrm>
            <a:off x="8470080" y="198036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39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51" name="Oval 280"/>
          <p:cNvSpPr/>
          <p:nvPr/>
        </p:nvSpPr>
        <p:spPr>
          <a:xfrm>
            <a:off x="8470080" y="229644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40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52" name="Oval 281"/>
          <p:cNvSpPr/>
          <p:nvPr/>
        </p:nvSpPr>
        <p:spPr>
          <a:xfrm>
            <a:off x="8765280" y="1123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41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53" name="Oval 282"/>
          <p:cNvSpPr/>
          <p:nvPr/>
        </p:nvSpPr>
        <p:spPr>
          <a:xfrm>
            <a:off x="8762040" y="40464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42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54" name="Oval 283"/>
          <p:cNvSpPr/>
          <p:nvPr/>
        </p:nvSpPr>
        <p:spPr>
          <a:xfrm>
            <a:off x="8766000" y="71280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43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55" name="Oval 284"/>
          <p:cNvSpPr/>
          <p:nvPr/>
        </p:nvSpPr>
        <p:spPr>
          <a:xfrm>
            <a:off x="8766000" y="102240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44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56" name="Oval 285"/>
          <p:cNvSpPr/>
          <p:nvPr/>
        </p:nvSpPr>
        <p:spPr>
          <a:xfrm>
            <a:off x="8768520" y="13273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45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57" name="Oval 286"/>
          <p:cNvSpPr/>
          <p:nvPr/>
        </p:nvSpPr>
        <p:spPr>
          <a:xfrm>
            <a:off x="8772480" y="16495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46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58" name="Oval 287"/>
          <p:cNvSpPr/>
          <p:nvPr/>
        </p:nvSpPr>
        <p:spPr>
          <a:xfrm>
            <a:off x="8768520" y="198324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47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59" name="Oval 288"/>
          <p:cNvSpPr/>
          <p:nvPr/>
        </p:nvSpPr>
        <p:spPr>
          <a:xfrm>
            <a:off x="8772480" y="229572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48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60" name="Oval 289"/>
          <p:cNvSpPr/>
          <p:nvPr/>
        </p:nvSpPr>
        <p:spPr>
          <a:xfrm>
            <a:off x="8470080" y="1031760"/>
            <a:ext cx="291240" cy="29124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S 36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61" name="Oval 122"/>
          <p:cNvSpPr/>
          <p:nvPr/>
        </p:nvSpPr>
        <p:spPr>
          <a:xfrm>
            <a:off x="6603840" y="542916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62" name="Oval 123"/>
          <p:cNvSpPr/>
          <p:nvPr/>
        </p:nvSpPr>
        <p:spPr>
          <a:xfrm>
            <a:off x="6913440" y="542916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63" name="Oval 124"/>
          <p:cNvSpPr/>
          <p:nvPr/>
        </p:nvSpPr>
        <p:spPr>
          <a:xfrm>
            <a:off x="7223400" y="542916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3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64" name="Oval 125"/>
          <p:cNvSpPr/>
          <p:nvPr/>
        </p:nvSpPr>
        <p:spPr>
          <a:xfrm>
            <a:off x="7533360" y="542916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4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65" name="Oval 126"/>
          <p:cNvSpPr/>
          <p:nvPr/>
        </p:nvSpPr>
        <p:spPr>
          <a:xfrm>
            <a:off x="7842960" y="542916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5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66" name="Oval 127"/>
          <p:cNvSpPr/>
          <p:nvPr/>
        </p:nvSpPr>
        <p:spPr>
          <a:xfrm>
            <a:off x="8152920" y="542916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6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67" name="Oval 128"/>
          <p:cNvSpPr/>
          <p:nvPr/>
        </p:nvSpPr>
        <p:spPr>
          <a:xfrm>
            <a:off x="8462520" y="542916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7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68" name="Oval 129"/>
          <p:cNvSpPr/>
          <p:nvPr/>
        </p:nvSpPr>
        <p:spPr>
          <a:xfrm>
            <a:off x="8772480" y="542916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8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69" name="Oval 130"/>
          <p:cNvSpPr/>
          <p:nvPr/>
        </p:nvSpPr>
        <p:spPr>
          <a:xfrm>
            <a:off x="6603840" y="57445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9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70" name="Oval 131"/>
          <p:cNvSpPr/>
          <p:nvPr/>
        </p:nvSpPr>
        <p:spPr>
          <a:xfrm>
            <a:off x="6913440" y="57445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10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71" name="Oval 132"/>
          <p:cNvSpPr/>
          <p:nvPr/>
        </p:nvSpPr>
        <p:spPr>
          <a:xfrm>
            <a:off x="7223400" y="57445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11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72" name="Oval 133"/>
          <p:cNvSpPr/>
          <p:nvPr/>
        </p:nvSpPr>
        <p:spPr>
          <a:xfrm>
            <a:off x="7533360" y="57445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12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73" name="Oval 134"/>
          <p:cNvSpPr/>
          <p:nvPr/>
        </p:nvSpPr>
        <p:spPr>
          <a:xfrm>
            <a:off x="7842960" y="57445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13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74" name="Oval 135"/>
          <p:cNvSpPr/>
          <p:nvPr/>
        </p:nvSpPr>
        <p:spPr>
          <a:xfrm>
            <a:off x="8152920" y="57445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14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75" name="Oval 136"/>
          <p:cNvSpPr/>
          <p:nvPr/>
        </p:nvSpPr>
        <p:spPr>
          <a:xfrm>
            <a:off x="8462520" y="57445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15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76" name="Oval 137"/>
          <p:cNvSpPr/>
          <p:nvPr/>
        </p:nvSpPr>
        <p:spPr>
          <a:xfrm>
            <a:off x="8772480" y="57445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16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77" name="Oval 138"/>
          <p:cNvSpPr/>
          <p:nvPr/>
        </p:nvSpPr>
        <p:spPr>
          <a:xfrm>
            <a:off x="6603840" y="605844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17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78" name="Oval 139"/>
          <p:cNvSpPr/>
          <p:nvPr/>
        </p:nvSpPr>
        <p:spPr>
          <a:xfrm>
            <a:off x="6913440" y="605844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18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79" name="Oval 140"/>
          <p:cNvSpPr/>
          <p:nvPr/>
        </p:nvSpPr>
        <p:spPr>
          <a:xfrm>
            <a:off x="7223400" y="605844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19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80" name="Oval 141"/>
          <p:cNvSpPr/>
          <p:nvPr/>
        </p:nvSpPr>
        <p:spPr>
          <a:xfrm>
            <a:off x="7842960" y="605844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21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81" name="Oval 142"/>
          <p:cNvSpPr/>
          <p:nvPr/>
        </p:nvSpPr>
        <p:spPr>
          <a:xfrm>
            <a:off x="8152920" y="605844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22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82" name="Oval 143"/>
          <p:cNvSpPr/>
          <p:nvPr/>
        </p:nvSpPr>
        <p:spPr>
          <a:xfrm>
            <a:off x="8462520" y="605844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23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83" name="Oval 144"/>
          <p:cNvSpPr/>
          <p:nvPr/>
        </p:nvSpPr>
        <p:spPr>
          <a:xfrm>
            <a:off x="8772480" y="605844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24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84" name="Oval 145"/>
          <p:cNvSpPr/>
          <p:nvPr/>
        </p:nvSpPr>
        <p:spPr>
          <a:xfrm>
            <a:off x="6603840" y="63727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25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85" name="Oval 146"/>
          <p:cNvSpPr/>
          <p:nvPr/>
        </p:nvSpPr>
        <p:spPr>
          <a:xfrm>
            <a:off x="6913440" y="63727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26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86" name="Oval 147"/>
          <p:cNvSpPr/>
          <p:nvPr/>
        </p:nvSpPr>
        <p:spPr>
          <a:xfrm>
            <a:off x="7223400" y="63727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27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87" name="Oval 148"/>
          <p:cNvSpPr/>
          <p:nvPr/>
        </p:nvSpPr>
        <p:spPr>
          <a:xfrm>
            <a:off x="7533360" y="63727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28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88" name="Oval 149"/>
          <p:cNvSpPr/>
          <p:nvPr/>
        </p:nvSpPr>
        <p:spPr>
          <a:xfrm>
            <a:off x="7842960" y="63727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29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89" name="Oval 150"/>
          <p:cNvSpPr/>
          <p:nvPr/>
        </p:nvSpPr>
        <p:spPr>
          <a:xfrm>
            <a:off x="8152920" y="63727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30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90" name="Oval 151"/>
          <p:cNvSpPr/>
          <p:nvPr/>
        </p:nvSpPr>
        <p:spPr>
          <a:xfrm>
            <a:off x="8462520" y="63727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31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91" name="Oval 152"/>
          <p:cNvSpPr/>
          <p:nvPr/>
        </p:nvSpPr>
        <p:spPr>
          <a:xfrm>
            <a:off x="8772480" y="637272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32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92" name="Oval 153"/>
          <p:cNvSpPr/>
          <p:nvPr/>
        </p:nvSpPr>
        <p:spPr>
          <a:xfrm>
            <a:off x="7533360" y="6058440"/>
            <a:ext cx="291240" cy="29124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dir="t" rig="threeP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E 20</a:t>
            </a:r>
            <a:endParaRPr b="0" lang="en-GB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800" spc="-1" strike="noStrike">
              <a:latin typeface="Arial"/>
            </a:endParaRPr>
          </a:p>
        </p:txBody>
      </p:sp>
      <p:sp>
        <p:nvSpPr>
          <p:cNvPr id="293" name="Straight Connector 2"/>
          <p:cNvSpPr/>
          <p:nvPr/>
        </p:nvSpPr>
        <p:spPr>
          <a:xfrm>
            <a:off x="4060080" y="1746360"/>
            <a:ext cx="0" cy="14904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Straight Connector 154"/>
          <p:cNvSpPr/>
          <p:nvPr/>
        </p:nvSpPr>
        <p:spPr>
          <a:xfrm>
            <a:off x="95040" y="205596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Straight Connector 155"/>
          <p:cNvSpPr/>
          <p:nvPr/>
        </p:nvSpPr>
        <p:spPr>
          <a:xfrm>
            <a:off x="95040" y="211896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Straight Connector 156"/>
          <p:cNvSpPr/>
          <p:nvPr/>
        </p:nvSpPr>
        <p:spPr>
          <a:xfrm>
            <a:off x="95040" y="218196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Straight Connector 157"/>
          <p:cNvSpPr/>
          <p:nvPr/>
        </p:nvSpPr>
        <p:spPr>
          <a:xfrm>
            <a:off x="95040" y="224496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Straight Connector 158"/>
          <p:cNvSpPr/>
          <p:nvPr/>
        </p:nvSpPr>
        <p:spPr>
          <a:xfrm>
            <a:off x="95040" y="230832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Straight Connector 159"/>
          <p:cNvSpPr/>
          <p:nvPr/>
        </p:nvSpPr>
        <p:spPr>
          <a:xfrm>
            <a:off x="95040" y="237132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Straight Connector 160"/>
          <p:cNvSpPr/>
          <p:nvPr/>
        </p:nvSpPr>
        <p:spPr>
          <a:xfrm>
            <a:off x="95040" y="243432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Straight Connector 161"/>
          <p:cNvSpPr/>
          <p:nvPr/>
        </p:nvSpPr>
        <p:spPr>
          <a:xfrm>
            <a:off x="95040" y="249732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Straight Connector 162"/>
          <p:cNvSpPr/>
          <p:nvPr/>
        </p:nvSpPr>
        <p:spPr>
          <a:xfrm>
            <a:off x="95040" y="256068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Straight Connector 163"/>
          <p:cNvSpPr/>
          <p:nvPr/>
        </p:nvSpPr>
        <p:spPr>
          <a:xfrm>
            <a:off x="95040" y="262368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Straight Connector 164"/>
          <p:cNvSpPr/>
          <p:nvPr/>
        </p:nvSpPr>
        <p:spPr>
          <a:xfrm>
            <a:off x="95040" y="268668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Straight Connector 165"/>
          <p:cNvSpPr/>
          <p:nvPr/>
        </p:nvSpPr>
        <p:spPr>
          <a:xfrm>
            <a:off x="95040" y="274968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Straight Connector 166"/>
          <p:cNvSpPr/>
          <p:nvPr/>
        </p:nvSpPr>
        <p:spPr>
          <a:xfrm>
            <a:off x="95040" y="281304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Straight Connector 167"/>
          <p:cNvSpPr/>
          <p:nvPr/>
        </p:nvSpPr>
        <p:spPr>
          <a:xfrm>
            <a:off x="95040" y="287604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Straight Connector 168"/>
          <p:cNvSpPr/>
          <p:nvPr/>
        </p:nvSpPr>
        <p:spPr>
          <a:xfrm>
            <a:off x="95040" y="293904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Straight Connector 169"/>
          <p:cNvSpPr/>
          <p:nvPr/>
        </p:nvSpPr>
        <p:spPr>
          <a:xfrm>
            <a:off x="95040" y="300204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Straight Connector 170"/>
          <p:cNvSpPr/>
          <p:nvPr/>
        </p:nvSpPr>
        <p:spPr>
          <a:xfrm>
            <a:off x="95040" y="306540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Straight Connector 171"/>
          <p:cNvSpPr/>
          <p:nvPr/>
        </p:nvSpPr>
        <p:spPr>
          <a:xfrm>
            <a:off x="95040" y="312840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Straight Connector 172"/>
          <p:cNvSpPr/>
          <p:nvPr/>
        </p:nvSpPr>
        <p:spPr>
          <a:xfrm>
            <a:off x="95040" y="319140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Straight Connector 173"/>
          <p:cNvSpPr/>
          <p:nvPr/>
        </p:nvSpPr>
        <p:spPr>
          <a:xfrm>
            <a:off x="95040" y="325440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Straight Connector 174"/>
          <p:cNvSpPr/>
          <p:nvPr/>
        </p:nvSpPr>
        <p:spPr>
          <a:xfrm>
            <a:off x="95040" y="331776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Straight Connector 175"/>
          <p:cNvSpPr/>
          <p:nvPr/>
        </p:nvSpPr>
        <p:spPr>
          <a:xfrm>
            <a:off x="95040" y="338076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Straight Connector 176"/>
          <p:cNvSpPr/>
          <p:nvPr/>
        </p:nvSpPr>
        <p:spPr>
          <a:xfrm>
            <a:off x="95040" y="344376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Straight Connector 177"/>
          <p:cNvSpPr/>
          <p:nvPr/>
        </p:nvSpPr>
        <p:spPr>
          <a:xfrm>
            <a:off x="95040" y="350676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Straight Connector 178"/>
          <p:cNvSpPr/>
          <p:nvPr/>
        </p:nvSpPr>
        <p:spPr>
          <a:xfrm>
            <a:off x="95040" y="357012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Straight Connector 179"/>
          <p:cNvSpPr/>
          <p:nvPr/>
        </p:nvSpPr>
        <p:spPr>
          <a:xfrm>
            <a:off x="95040" y="363312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Straight Connector 180"/>
          <p:cNvSpPr/>
          <p:nvPr/>
        </p:nvSpPr>
        <p:spPr>
          <a:xfrm>
            <a:off x="95040" y="369612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Straight Connector 181"/>
          <p:cNvSpPr/>
          <p:nvPr/>
        </p:nvSpPr>
        <p:spPr>
          <a:xfrm>
            <a:off x="95040" y="375912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Straight Connector 182"/>
          <p:cNvSpPr/>
          <p:nvPr/>
        </p:nvSpPr>
        <p:spPr>
          <a:xfrm>
            <a:off x="95040" y="382248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Straight Connector 183"/>
          <p:cNvSpPr/>
          <p:nvPr/>
        </p:nvSpPr>
        <p:spPr>
          <a:xfrm>
            <a:off x="95040" y="388548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Straight Connector 184"/>
          <p:cNvSpPr/>
          <p:nvPr/>
        </p:nvSpPr>
        <p:spPr>
          <a:xfrm>
            <a:off x="95040" y="394848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Straight Connector 273"/>
          <p:cNvSpPr/>
          <p:nvPr/>
        </p:nvSpPr>
        <p:spPr>
          <a:xfrm>
            <a:off x="475920" y="351324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Straight Connector 290"/>
          <p:cNvSpPr/>
          <p:nvPr/>
        </p:nvSpPr>
        <p:spPr>
          <a:xfrm>
            <a:off x="475920" y="357624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Straight Connector 291"/>
          <p:cNvSpPr/>
          <p:nvPr/>
        </p:nvSpPr>
        <p:spPr>
          <a:xfrm>
            <a:off x="475920" y="363924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Straight Connector 292"/>
          <p:cNvSpPr/>
          <p:nvPr/>
        </p:nvSpPr>
        <p:spPr>
          <a:xfrm>
            <a:off x="475920" y="370260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Straight Connector 293"/>
          <p:cNvSpPr/>
          <p:nvPr/>
        </p:nvSpPr>
        <p:spPr>
          <a:xfrm>
            <a:off x="475920" y="376560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Straight Connector 294"/>
          <p:cNvSpPr/>
          <p:nvPr/>
        </p:nvSpPr>
        <p:spPr>
          <a:xfrm>
            <a:off x="475920" y="382860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Straight Connector 295"/>
          <p:cNvSpPr/>
          <p:nvPr/>
        </p:nvSpPr>
        <p:spPr>
          <a:xfrm>
            <a:off x="475920" y="389160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Straight Connector 296"/>
          <p:cNvSpPr/>
          <p:nvPr/>
        </p:nvSpPr>
        <p:spPr>
          <a:xfrm>
            <a:off x="475920" y="3954960"/>
            <a:ext cx="282600" cy="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Straight Connector 3"/>
          <p:cNvSpPr/>
          <p:nvPr/>
        </p:nvSpPr>
        <p:spPr>
          <a:xfrm>
            <a:off x="4060080" y="2328480"/>
            <a:ext cx="0" cy="16488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Straight Connector 4"/>
          <p:cNvSpPr/>
          <p:nvPr/>
        </p:nvSpPr>
        <p:spPr>
          <a:xfrm flipH="1">
            <a:off x="4260960" y="21376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Straight Connector 5"/>
          <p:cNvSpPr/>
          <p:nvPr/>
        </p:nvSpPr>
        <p:spPr>
          <a:xfrm>
            <a:off x="4046760" y="2905200"/>
            <a:ext cx="1440" cy="153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Straight Connector 7"/>
          <p:cNvSpPr/>
          <p:nvPr/>
        </p:nvSpPr>
        <p:spPr>
          <a:xfrm>
            <a:off x="4054680" y="346428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Straight Connector 8"/>
          <p:cNvSpPr/>
          <p:nvPr/>
        </p:nvSpPr>
        <p:spPr>
          <a:xfrm>
            <a:off x="4055040" y="398592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Straight Connector 9"/>
          <p:cNvSpPr/>
          <p:nvPr/>
        </p:nvSpPr>
        <p:spPr>
          <a:xfrm flipH="1">
            <a:off x="3589200" y="213408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Straight Connector 10"/>
          <p:cNvSpPr/>
          <p:nvPr/>
        </p:nvSpPr>
        <p:spPr>
          <a:xfrm flipH="1">
            <a:off x="4624920" y="2360160"/>
            <a:ext cx="31680" cy="12672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Straight Connector 11"/>
          <p:cNvSpPr/>
          <p:nvPr/>
        </p:nvSpPr>
        <p:spPr>
          <a:xfrm>
            <a:off x="4054680" y="454716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Straight Connector 13"/>
          <p:cNvSpPr/>
          <p:nvPr/>
        </p:nvSpPr>
        <p:spPr>
          <a:xfrm>
            <a:off x="3471480" y="2344320"/>
            <a:ext cx="75600" cy="153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Straight Connector 1"/>
          <p:cNvSpPr/>
          <p:nvPr/>
        </p:nvSpPr>
        <p:spPr>
          <a:xfrm>
            <a:off x="4046760" y="2905200"/>
            <a:ext cx="1440" cy="153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Straight Connector 6"/>
          <p:cNvSpPr/>
          <p:nvPr/>
        </p:nvSpPr>
        <p:spPr>
          <a:xfrm>
            <a:off x="3597120" y="2916000"/>
            <a:ext cx="1440" cy="153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Straight Connector 12"/>
          <p:cNvSpPr/>
          <p:nvPr/>
        </p:nvSpPr>
        <p:spPr>
          <a:xfrm>
            <a:off x="4046760" y="2905200"/>
            <a:ext cx="1440" cy="153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Straight Connector 14"/>
          <p:cNvSpPr/>
          <p:nvPr/>
        </p:nvSpPr>
        <p:spPr>
          <a:xfrm>
            <a:off x="3073320" y="2889360"/>
            <a:ext cx="1440" cy="153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Straight Connector 15"/>
          <p:cNvSpPr/>
          <p:nvPr/>
        </p:nvSpPr>
        <p:spPr>
          <a:xfrm>
            <a:off x="4046760" y="2905200"/>
            <a:ext cx="1440" cy="153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Straight Connector 16"/>
          <p:cNvSpPr/>
          <p:nvPr/>
        </p:nvSpPr>
        <p:spPr>
          <a:xfrm>
            <a:off x="4570560" y="2899800"/>
            <a:ext cx="1440" cy="153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Straight Connector 17"/>
          <p:cNvSpPr/>
          <p:nvPr/>
        </p:nvSpPr>
        <p:spPr>
          <a:xfrm>
            <a:off x="4046760" y="2905200"/>
            <a:ext cx="1440" cy="153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Straight Connector 18"/>
          <p:cNvSpPr/>
          <p:nvPr/>
        </p:nvSpPr>
        <p:spPr>
          <a:xfrm>
            <a:off x="5057280" y="2873520"/>
            <a:ext cx="1440" cy="153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Straight Connector 19"/>
          <p:cNvSpPr/>
          <p:nvPr/>
        </p:nvSpPr>
        <p:spPr>
          <a:xfrm>
            <a:off x="4046760" y="2905200"/>
            <a:ext cx="1440" cy="153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Straight Connector 20"/>
          <p:cNvSpPr/>
          <p:nvPr/>
        </p:nvSpPr>
        <p:spPr>
          <a:xfrm>
            <a:off x="4054680" y="346464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Straight Connector 21"/>
          <p:cNvSpPr/>
          <p:nvPr/>
        </p:nvSpPr>
        <p:spPr>
          <a:xfrm>
            <a:off x="4054680" y="346464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Straight Connector 22"/>
          <p:cNvSpPr/>
          <p:nvPr/>
        </p:nvSpPr>
        <p:spPr>
          <a:xfrm>
            <a:off x="4054680" y="346464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Straight Connector 23"/>
          <p:cNvSpPr/>
          <p:nvPr/>
        </p:nvSpPr>
        <p:spPr>
          <a:xfrm>
            <a:off x="4054680" y="346464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Straight Connector 24"/>
          <p:cNvSpPr/>
          <p:nvPr/>
        </p:nvSpPr>
        <p:spPr>
          <a:xfrm>
            <a:off x="4054680" y="346464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Straight Connector 25"/>
          <p:cNvSpPr/>
          <p:nvPr/>
        </p:nvSpPr>
        <p:spPr>
          <a:xfrm>
            <a:off x="4054680" y="346464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Straight Connector 26"/>
          <p:cNvSpPr/>
          <p:nvPr/>
        </p:nvSpPr>
        <p:spPr>
          <a:xfrm>
            <a:off x="5689800" y="339084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Straight Connector 27"/>
          <p:cNvSpPr/>
          <p:nvPr/>
        </p:nvSpPr>
        <p:spPr>
          <a:xfrm>
            <a:off x="5155560" y="342252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Straight Connector 28"/>
          <p:cNvSpPr/>
          <p:nvPr/>
        </p:nvSpPr>
        <p:spPr>
          <a:xfrm>
            <a:off x="4626360" y="344340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Straight Connector 29"/>
          <p:cNvSpPr/>
          <p:nvPr/>
        </p:nvSpPr>
        <p:spPr>
          <a:xfrm>
            <a:off x="3530880" y="346464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Straight Connector 30"/>
          <p:cNvSpPr/>
          <p:nvPr/>
        </p:nvSpPr>
        <p:spPr>
          <a:xfrm>
            <a:off x="2970000" y="343800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Straight Connector 31"/>
          <p:cNvSpPr/>
          <p:nvPr/>
        </p:nvSpPr>
        <p:spPr>
          <a:xfrm>
            <a:off x="2408760" y="3401280"/>
            <a:ext cx="0" cy="1623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Straight Connector 32"/>
          <p:cNvSpPr/>
          <p:nvPr/>
        </p:nvSpPr>
        <p:spPr>
          <a:xfrm>
            <a:off x="4055040" y="398592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Straight Connector 33"/>
          <p:cNvSpPr/>
          <p:nvPr/>
        </p:nvSpPr>
        <p:spPr>
          <a:xfrm>
            <a:off x="4055040" y="398592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Straight Connector 34"/>
          <p:cNvSpPr/>
          <p:nvPr/>
        </p:nvSpPr>
        <p:spPr>
          <a:xfrm>
            <a:off x="4055040" y="398592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Straight Connector 35"/>
          <p:cNvSpPr/>
          <p:nvPr/>
        </p:nvSpPr>
        <p:spPr>
          <a:xfrm>
            <a:off x="4055040" y="398592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Straight Connector 36"/>
          <p:cNvSpPr/>
          <p:nvPr/>
        </p:nvSpPr>
        <p:spPr>
          <a:xfrm>
            <a:off x="4055040" y="398592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Straight Connector 37"/>
          <p:cNvSpPr/>
          <p:nvPr/>
        </p:nvSpPr>
        <p:spPr>
          <a:xfrm>
            <a:off x="4055040" y="398592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Straight Connector 38"/>
          <p:cNvSpPr/>
          <p:nvPr/>
        </p:nvSpPr>
        <p:spPr>
          <a:xfrm>
            <a:off x="5737680" y="404424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Straight Connector 39"/>
          <p:cNvSpPr/>
          <p:nvPr/>
        </p:nvSpPr>
        <p:spPr>
          <a:xfrm>
            <a:off x="5182200" y="403344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Straight Connector 40"/>
          <p:cNvSpPr/>
          <p:nvPr/>
        </p:nvSpPr>
        <p:spPr>
          <a:xfrm>
            <a:off x="4600080" y="398088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Straight Connector 41"/>
          <p:cNvSpPr/>
          <p:nvPr/>
        </p:nvSpPr>
        <p:spPr>
          <a:xfrm>
            <a:off x="3515400" y="398592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Straight Connector 42"/>
          <p:cNvSpPr/>
          <p:nvPr/>
        </p:nvSpPr>
        <p:spPr>
          <a:xfrm>
            <a:off x="2980800" y="402300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Straight Connector 43"/>
          <p:cNvSpPr/>
          <p:nvPr/>
        </p:nvSpPr>
        <p:spPr>
          <a:xfrm>
            <a:off x="2409120" y="406008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Straight Connector 44"/>
          <p:cNvSpPr/>
          <p:nvPr/>
        </p:nvSpPr>
        <p:spPr>
          <a:xfrm>
            <a:off x="4054680" y="454716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Straight Connector 45"/>
          <p:cNvSpPr/>
          <p:nvPr/>
        </p:nvSpPr>
        <p:spPr>
          <a:xfrm>
            <a:off x="4060080" y="512856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Straight Connector 46"/>
          <p:cNvSpPr/>
          <p:nvPr/>
        </p:nvSpPr>
        <p:spPr>
          <a:xfrm>
            <a:off x="4054680" y="454716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Straight Connector 47"/>
          <p:cNvSpPr/>
          <p:nvPr/>
        </p:nvSpPr>
        <p:spPr>
          <a:xfrm>
            <a:off x="4054680" y="454716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Straight Connector 48"/>
          <p:cNvSpPr/>
          <p:nvPr/>
        </p:nvSpPr>
        <p:spPr>
          <a:xfrm>
            <a:off x="4054680" y="454716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Straight Connector 49"/>
          <p:cNvSpPr/>
          <p:nvPr/>
        </p:nvSpPr>
        <p:spPr>
          <a:xfrm>
            <a:off x="4054680" y="454716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Straight Connector 50"/>
          <p:cNvSpPr/>
          <p:nvPr/>
        </p:nvSpPr>
        <p:spPr>
          <a:xfrm>
            <a:off x="5086800" y="460008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Straight Connector 51"/>
          <p:cNvSpPr/>
          <p:nvPr/>
        </p:nvSpPr>
        <p:spPr>
          <a:xfrm>
            <a:off x="4562640" y="454716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Straight Connector 52"/>
          <p:cNvSpPr/>
          <p:nvPr/>
        </p:nvSpPr>
        <p:spPr>
          <a:xfrm>
            <a:off x="3557160" y="454716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Straight Connector 53"/>
          <p:cNvSpPr/>
          <p:nvPr/>
        </p:nvSpPr>
        <p:spPr>
          <a:xfrm>
            <a:off x="3075840" y="457380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Straight Connector 54"/>
          <p:cNvSpPr/>
          <p:nvPr/>
        </p:nvSpPr>
        <p:spPr>
          <a:xfrm>
            <a:off x="4060080" y="512856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Straight Connector 55"/>
          <p:cNvSpPr/>
          <p:nvPr/>
        </p:nvSpPr>
        <p:spPr>
          <a:xfrm>
            <a:off x="4060080" y="5128560"/>
            <a:ext cx="0" cy="16056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Straight Connector 56"/>
          <p:cNvSpPr/>
          <p:nvPr/>
        </p:nvSpPr>
        <p:spPr>
          <a:xfrm>
            <a:off x="4561560" y="5106600"/>
            <a:ext cx="64440" cy="11988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Straight Connector 57"/>
          <p:cNvSpPr/>
          <p:nvPr/>
        </p:nvSpPr>
        <p:spPr>
          <a:xfrm flipH="1">
            <a:off x="3509280" y="5106600"/>
            <a:ext cx="41400" cy="10584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Straight Connector 58"/>
          <p:cNvSpPr/>
          <p:nvPr/>
        </p:nvSpPr>
        <p:spPr>
          <a:xfrm flipH="1">
            <a:off x="3589200" y="213444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Straight Connector 59"/>
          <p:cNvSpPr/>
          <p:nvPr/>
        </p:nvSpPr>
        <p:spPr>
          <a:xfrm flipH="1">
            <a:off x="3589200" y="213444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Straight Connector 60"/>
          <p:cNvSpPr/>
          <p:nvPr/>
        </p:nvSpPr>
        <p:spPr>
          <a:xfrm flipH="1">
            <a:off x="3589200" y="213444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Straight Connector 61"/>
          <p:cNvSpPr/>
          <p:nvPr/>
        </p:nvSpPr>
        <p:spPr>
          <a:xfrm flipH="1">
            <a:off x="3589200" y="213444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Straight Connector 62"/>
          <p:cNvSpPr/>
          <p:nvPr/>
        </p:nvSpPr>
        <p:spPr>
          <a:xfrm flipH="1">
            <a:off x="3589200" y="213444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Straight Connector 63"/>
          <p:cNvSpPr/>
          <p:nvPr/>
        </p:nvSpPr>
        <p:spPr>
          <a:xfrm flipH="1">
            <a:off x="3589200" y="213444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Straight Connector 64"/>
          <p:cNvSpPr/>
          <p:nvPr/>
        </p:nvSpPr>
        <p:spPr>
          <a:xfrm flipH="1">
            <a:off x="3620880" y="540468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Straight Connector 65"/>
          <p:cNvSpPr/>
          <p:nvPr/>
        </p:nvSpPr>
        <p:spPr>
          <a:xfrm flipH="1">
            <a:off x="3656520" y="492336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Straight Connector 66"/>
          <p:cNvSpPr/>
          <p:nvPr/>
        </p:nvSpPr>
        <p:spPr>
          <a:xfrm flipH="1">
            <a:off x="3652560" y="434628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Straight Connector 67"/>
          <p:cNvSpPr/>
          <p:nvPr/>
        </p:nvSpPr>
        <p:spPr>
          <a:xfrm flipH="1">
            <a:off x="3646080" y="378000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Straight Connector 68"/>
          <p:cNvSpPr/>
          <p:nvPr/>
        </p:nvSpPr>
        <p:spPr>
          <a:xfrm flipH="1">
            <a:off x="3651840" y="327204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Straight Connector 69"/>
          <p:cNvSpPr/>
          <p:nvPr/>
        </p:nvSpPr>
        <p:spPr>
          <a:xfrm flipH="1">
            <a:off x="3700440" y="2716200"/>
            <a:ext cx="252720" cy="90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Straight Connector 70"/>
          <p:cNvSpPr/>
          <p:nvPr/>
        </p:nvSpPr>
        <p:spPr>
          <a:xfrm flipH="1">
            <a:off x="4260960" y="21376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Straight Connector 71"/>
          <p:cNvSpPr/>
          <p:nvPr/>
        </p:nvSpPr>
        <p:spPr>
          <a:xfrm flipH="1">
            <a:off x="4260960" y="21376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Straight Connector 72"/>
          <p:cNvSpPr/>
          <p:nvPr/>
        </p:nvSpPr>
        <p:spPr>
          <a:xfrm flipH="1">
            <a:off x="4260960" y="21376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Straight Connector 73"/>
          <p:cNvSpPr/>
          <p:nvPr/>
        </p:nvSpPr>
        <p:spPr>
          <a:xfrm flipH="1">
            <a:off x="4260960" y="21376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Straight Connector 74"/>
          <p:cNvSpPr/>
          <p:nvPr/>
        </p:nvSpPr>
        <p:spPr>
          <a:xfrm flipH="1">
            <a:off x="4260960" y="21376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Straight Connector 75"/>
          <p:cNvSpPr/>
          <p:nvPr/>
        </p:nvSpPr>
        <p:spPr>
          <a:xfrm flipH="1">
            <a:off x="4260960" y="21376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Straight Connector 76"/>
          <p:cNvSpPr/>
          <p:nvPr/>
        </p:nvSpPr>
        <p:spPr>
          <a:xfrm flipH="1">
            <a:off x="4260960" y="21376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Straight Connector 77"/>
          <p:cNvSpPr/>
          <p:nvPr/>
        </p:nvSpPr>
        <p:spPr>
          <a:xfrm flipH="1">
            <a:off x="4287960" y="5407920"/>
            <a:ext cx="284400" cy="1620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Straight Connector 78"/>
          <p:cNvSpPr/>
          <p:nvPr/>
        </p:nvSpPr>
        <p:spPr>
          <a:xfrm flipH="1">
            <a:off x="4199400" y="49208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Straight Connector 79"/>
          <p:cNvSpPr/>
          <p:nvPr/>
        </p:nvSpPr>
        <p:spPr>
          <a:xfrm flipH="1">
            <a:off x="4206600" y="43495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Straight Connector 80"/>
          <p:cNvSpPr/>
          <p:nvPr/>
        </p:nvSpPr>
        <p:spPr>
          <a:xfrm flipH="1">
            <a:off x="4195800" y="325440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Straight Connector 81"/>
          <p:cNvSpPr/>
          <p:nvPr/>
        </p:nvSpPr>
        <p:spPr>
          <a:xfrm flipH="1">
            <a:off x="4193640" y="269856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Straight Connector 82"/>
          <p:cNvSpPr/>
          <p:nvPr/>
        </p:nvSpPr>
        <p:spPr>
          <a:xfrm flipH="1">
            <a:off x="4260960" y="21376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Straight Connector 83"/>
          <p:cNvSpPr/>
          <p:nvPr/>
        </p:nvSpPr>
        <p:spPr>
          <a:xfrm flipH="1">
            <a:off x="4684320" y="268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Straight Connector 84"/>
          <p:cNvSpPr/>
          <p:nvPr/>
        </p:nvSpPr>
        <p:spPr>
          <a:xfrm flipH="1">
            <a:off x="4684320" y="268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Straight Connector 85"/>
          <p:cNvSpPr/>
          <p:nvPr/>
        </p:nvSpPr>
        <p:spPr>
          <a:xfrm flipH="1">
            <a:off x="4684320" y="268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Straight Connector 86"/>
          <p:cNvSpPr/>
          <p:nvPr/>
        </p:nvSpPr>
        <p:spPr>
          <a:xfrm flipH="1">
            <a:off x="4684320" y="268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Straight Connector 87"/>
          <p:cNvSpPr/>
          <p:nvPr/>
        </p:nvSpPr>
        <p:spPr>
          <a:xfrm flipH="1">
            <a:off x="4684320" y="268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Straight Connector 88"/>
          <p:cNvSpPr/>
          <p:nvPr/>
        </p:nvSpPr>
        <p:spPr>
          <a:xfrm flipH="1">
            <a:off x="4673880" y="49474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Straight Connector 89"/>
          <p:cNvSpPr/>
          <p:nvPr/>
        </p:nvSpPr>
        <p:spPr>
          <a:xfrm flipH="1">
            <a:off x="4713840" y="436536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Straight Connector 90"/>
          <p:cNvSpPr/>
          <p:nvPr/>
        </p:nvSpPr>
        <p:spPr>
          <a:xfrm flipH="1">
            <a:off x="4790160" y="37832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Straight Connector 91"/>
          <p:cNvSpPr/>
          <p:nvPr/>
        </p:nvSpPr>
        <p:spPr>
          <a:xfrm flipH="1">
            <a:off x="4750560" y="322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Straight Connector 92"/>
          <p:cNvSpPr/>
          <p:nvPr/>
        </p:nvSpPr>
        <p:spPr>
          <a:xfrm flipH="1">
            <a:off x="4684320" y="268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Straight Connector 93"/>
          <p:cNvSpPr/>
          <p:nvPr/>
        </p:nvSpPr>
        <p:spPr>
          <a:xfrm flipH="1">
            <a:off x="5281560" y="31748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Straight Connector 94"/>
          <p:cNvSpPr/>
          <p:nvPr/>
        </p:nvSpPr>
        <p:spPr>
          <a:xfrm flipH="1">
            <a:off x="5281560" y="31748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Straight Connector 95"/>
          <p:cNvSpPr/>
          <p:nvPr/>
        </p:nvSpPr>
        <p:spPr>
          <a:xfrm flipH="1">
            <a:off x="5281560" y="31748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Straight Connector 96"/>
          <p:cNvSpPr/>
          <p:nvPr/>
        </p:nvSpPr>
        <p:spPr>
          <a:xfrm flipH="1">
            <a:off x="5281560" y="31748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Straight Connector 97"/>
          <p:cNvSpPr/>
          <p:nvPr/>
        </p:nvSpPr>
        <p:spPr>
          <a:xfrm flipH="1">
            <a:off x="2638080" y="31586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Straight Connector 98"/>
          <p:cNvSpPr/>
          <p:nvPr/>
        </p:nvSpPr>
        <p:spPr>
          <a:xfrm flipH="1">
            <a:off x="5313960" y="44236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Straight Connector 99"/>
          <p:cNvSpPr/>
          <p:nvPr/>
        </p:nvSpPr>
        <p:spPr>
          <a:xfrm flipH="1">
            <a:off x="5361480" y="37886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Straight Connector 100"/>
          <p:cNvSpPr/>
          <p:nvPr/>
        </p:nvSpPr>
        <p:spPr>
          <a:xfrm flipH="1">
            <a:off x="5281560" y="31748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Straight Connector 101"/>
          <p:cNvSpPr/>
          <p:nvPr/>
        </p:nvSpPr>
        <p:spPr>
          <a:xfrm flipH="1">
            <a:off x="3279960" y="268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Straight Connector 102"/>
          <p:cNvSpPr/>
          <p:nvPr/>
        </p:nvSpPr>
        <p:spPr>
          <a:xfrm flipH="1">
            <a:off x="3279960" y="268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Straight Connector 103"/>
          <p:cNvSpPr/>
          <p:nvPr/>
        </p:nvSpPr>
        <p:spPr>
          <a:xfrm flipH="1">
            <a:off x="3279960" y="268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Straight Connector 104"/>
          <p:cNvSpPr/>
          <p:nvPr/>
        </p:nvSpPr>
        <p:spPr>
          <a:xfrm flipH="1">
            <a:off x="3279960" y="268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Straight Connector 105"/>
          <p:cNvSpPr/>
          <p:nvPr/>
        </p:nvSpPr>
        <p:spPr>
          <a:xfrm flipH="1">
            <a:off x="3279960" y="2682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Straight Connector 106"/>
          <p:cNvSpPr/>
          <p:nvPr/>
        </p:nvSpPr>
        <p:spPr>
          <a:xfrm flipH="1">
            <a:off x="3232080" y="49525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Straight Connector 107"/>
          <p:cNvSpPr/>
          <p:nvPr/>
        </p:nvSpPr>
        <p:spPr>
          <a:xfrm flipH="1">
            <a:off x="3168720" y="435996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Straight Connector 108"/>
          <p:cNvSpPr/>
          <p:nvPr/>
        </p:nvSpPr>
        <p:spPr>
          <a:xfrm flipH="1">
            <a:off x="3138840" y="37886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Straight Connector 109"/>
          <p:cNvSpPr/>
          <p:nvPr/>
        </p:nvSpPr>
        <p:spPr>
          <a:xfrm flipH="1">
            <a:off x="3195360" y="320688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Straight Connector 110"/>
          <p:cNvSpPr/>
          <p:nvPr/>
        </p:nvSpPr>
        <p:spPr>
          <a:xfrm flipH="1">
            <a:off x="2638080" y="31586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Straight Connector 111"/>
          <p:cNvSpPr/>
          <p:nvPr/>
        </p:nvSpPr>
        <p:spPr>
          <a:xfrm flipH="1">
            <a:off x="2638080" y="315864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Straight Connector 112"/>
          <p:cNvSpPr/>
          <p:nvPr/>
        </p:nvSpPr>
        <p:spPr>
          <a:xfrm flipH="1">
            <a:off x="2615760" y="4428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Straight Connector 113"/>
          <p:cNvSpPr/>
          <p:nvPr/>
        </p:nvSpPr>
        <p:spPr>
          <a:xfrm flipH="1">
            <a:off x="2543760" y="3798720"/>
            <a:ext cx="216000" cy="0"/>
          </a:xfrm>
          <a:prstGeom prst="line">
            <a:avLst/>
          </a:prstGeom>
          <a:ln cap="rnd" w="3810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LibreOffice/7.2.6.2$Linux_X86_64 LibreOffice_project/20$Build-2</Application>
  <AppVersion>15.0000</AppVersion>
  <Words>224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2014-01-24T22:01:16Z</dcterms:created>
  <dc:creator>Admin</dc:creator>
  <dc:description/>
  <dc:language>en-GB</dc:language>
  <cp:lastModifiedBy/>
  <dcterms:modified xsi:type="dcterms:W3CDTF">2022-05-02T13:57:26Z</dcterms:modified>
  <cp:revision>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</vt:i4>
  </property>
</Properties>
</file>