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  <a:srgbClr val="FF0D0D"/>
    <a:srgbClr val="EBE6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807" autoAdjust="0"/>
  </p:normalViewPr>
  <p:slideViewPr>
    <p:cSldViewPr snapToGrid="0">
      <p:cViewPr>
        <p:scale>
          <a:sx n="120" d="100"/>
          <a:sy n="120" d="100"/>
        </p:scale>
        <p:origin x="-480" y="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120775" y="495300"/>
            <a:ext cx="5867400" cy="6172200"/>
            <a:chOff x="1600200" y="381000"/>
            <a:chExt cx="5867400" cy="6172200"/>
          </a:xfrm>
        </p:grpSpPr>
        <p:pic>
          <p:nvPicPr>
            <p:cNvPr id="9" name="Picture 3" descr="D:\Users\Admin\Desktop\NIRScap montage editing start - fra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81000"/>
              <a:ext cx="5867400" cy="60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1752600" y="1295400"/>
              <a:ext cx="5562600" cy="5257800"/>
              <a:chOff x="1752600" y="1295400"/>
              <a:chExt cx="5562600" cy="5257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381500" y="1295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336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294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767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6863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528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4102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73380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2285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908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46710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81500" y="24384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2765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07670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71805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098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289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08610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60680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1480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67995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17525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785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5532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1341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060700" y="1752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727450" y="1905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022850" y="18923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740400" y="17335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4165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96240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87045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4040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7526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0104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381500" y="6248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71805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626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512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07670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9880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32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1211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648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752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69595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341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61035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6670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20980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7980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98145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80060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32765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324600" y="3886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63525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31470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114800" y="4953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679950" y="4959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48005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58495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20980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13410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3815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13080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05155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559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72745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381500" y="46482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9880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75920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81500" y="5181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09905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68325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0353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573462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1148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6609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191124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7404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30555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8643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47650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9367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381500" y="1860550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GND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381500" y="3009900"/>
                <a:ext cx="304800" cy="3048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REF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451100" y="391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003550" y="38671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5560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13385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09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2451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84850" y="38544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01040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78435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879850" y="30162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787650" y="29146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2796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3274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4356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5468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961062" y="2881312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935537" y="30099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146300" y="353377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268662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638925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513387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4381500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6987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8290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9466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0515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287587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6524625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480050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3338512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040061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894137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886324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776912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381500" y="406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79400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00075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863975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886324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641600" y="4953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51225" y="46577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5297487" y="46958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72200" y="494823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24" name="Picture 10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747" y="152400"/>
            <a:ext cx="1876428" cy="914401"/>
          </a:xfrm>
          <a:prstGeom prst="rect">
            <a:avLst/>
          </a:prstGeom>
        </p:spPr>
      </p:pic>
      <p:sp>
        <p:nvSpPr>
          <p:cNvPr id="1025" name="TextBox 1024"/>
          <p:cNvSpPr txBox="1"/>
          <p:nvPr userDrawn="1"/>
        </p:nvSpPr>
        <p:spPr>
          <a:xfrm>
            <a:off x="89744" y="1066801"/>
            <a:ext cx="240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Optode</a:t>
            </a:r>
            <a:r>
              <a:rPr lang="en-US" sz="1200" b="1" dirty="0" smtClean="0"/>
              <a:t> Montage Setup Template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0" y="4815622"/>
            <a:ext cx="2219372" cy="61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KEY	</a:t>
            </a:r>
            <a:endParaRPr lang="en-US" sz="1400" u="sng" dirty="0" smtClean="0"/>
          </a:p>
          <a:p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55209" y="5183908"/>
            <a:ext cx="346982" cy="342588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5208" y="5571858"/>
            <a:ext cx="346985" cy="342591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50928" y="5235466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Source (48)</a:t>
            </a:r>
          </a:p>
          <a:p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50928" y="5626100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Detector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55208" y="5959810"/>
            <a:ext cx="346985" cy="342591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E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50928" y="6010682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EEG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9" name="TextBox 148"/>
          <p:cNvSpPr txBox="1"/>
          <p:nvPr userDrawn="1"/>
        </p:nvSpPr>
        <p:spPr>
          <a:xfrm>
            <a:off x="0" y="1670051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Channels of interest</a:t>
            </a:r>
            <a:endParaRPr lang="en-US" sz="1200" u="sng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350928" y="6353582"/>
            <a:ext cx="164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Data </a:t>
            </a:r>
            <a:r>
              <a:rPr lang="en-US" sz="1200" dirty="0" err="1" smtClean="0"/>
              <a:t>ch.</a:t>
            </a:r>
            <a:r>
              <a:rPr lang="en-US" sz="1200" dirty="0" smtClean="0"/>
              <a:t> </a:t>
            </a:r>
            <a:r>
              <a:rPr lang="en-US" sz="1200" baseline="0" dirty="0" smtClean="0"/>
              <a:t>of interest</a:t>
            </a:r>
            <a:endParaRPr lang="en-US" sz="1200" dirty="0" smtClean="0"/>
          </a:p>
          <a:p>
            <a:endParaRPr lang="en-US" dirty="0"/>
          </a:p>
        </p:txBody>
      </p:sp>
      <p:cxnSp>
        <p:nvCxnSpPr>
          <p:cNvPr id="151" name="Straight Connector 150"/>
          <p:cNvCxnSpPr>
            <a:endCxn id="150" idx="1"/>
          </p:cNvCxnSpPr>
          <p:nvPr userDrawn="1"/>
        </p:nvCxnSpPr>
        <p:spPr>
          <a:xfrm>
            <a:off x="107950" y="6419850"/>
            <a:ext cx="242978" cy="21073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42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3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38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71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310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07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7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78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61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54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37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67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val 226"/>
          <p:cNvSpPr/>
          <p:nvPr/>
        </p:nvSpPr>
        <p:spPr>
          <a:xfrm>
            <a:off x="3408015" y="315217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3395315" y="420088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3000014" y="25267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2802397" y="3674546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2316595" y="303477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2322945" y="428821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2119745" y="233093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1685564" y="36606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5695562" y="234109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6168664" y="367075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5489214" y="299999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536045" y="428586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4850245" y="251739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034395" y="366923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4462895" y="312800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4417665" y="420059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8467681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8467681" y="306418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8467681" y="33776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8470062" y="399362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8470062" y="430794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8470062" y="462793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8470062" y="494396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8765178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8762162" y="30521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8766131" y="336046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8766131" y="36697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8768512" y="397471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8772481" y="429722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8768512" y="46306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8772481" y="49433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8470062" y="367929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3491518" y="254934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3356567" y="364880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2854917" y="30923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2863648" y="42575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2571548" y="243674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2228648" y="365998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809548" y="292190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807167" y="438499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6068017" y="29034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6048967" y="439507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5263168" y="24384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5581448" y="365763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4967099" y="30845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5003598" y="423480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4400348" y="253787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4461467" y="3664417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7865384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7865384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7865384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7867765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7867765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867765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7867765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81628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8159865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8163834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8163834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8166215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8170184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8166215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8170184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7867765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84676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8467681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8467681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8470062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470062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8470062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8470062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8765178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8762162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8766131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8766131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8768512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7" name="Oval 286"/>
          <p:cNvSpPr/>
          <p:nvPr/>
        </p:nvSpPr>
        <p:spPr>
          <a:xfrm>
            <a:off x="8772481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8768512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9" name="Oval 288"/>
          <p:cNvSpPr/>
          <p:nvPr/>
        </p:nvSpPr>
        <p:spPr>
          <a:xfrm>
            <a:off x="8772481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8470062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6037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9135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2337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53319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784301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81528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4626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772481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66037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9135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22337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53319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784301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81528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84626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8772481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6037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135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722337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784301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81528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84626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8772481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6037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9135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722337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753319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784301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1528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84626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8772481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753319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5250" y="19928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250" y="20559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5250" y="21190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5250" y="21821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5250" y="22452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5250" y="23083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5250" y="23714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5250" y="24345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5250" y="24976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5250" y="25607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95250" y="26237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5250" y="26868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5250" y="27499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95250" y="28130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5250" y="28761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95250" y="29392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95250" y="30023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250" y="30654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5250" y="31285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95250" y="31916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95250" y="3254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95250" y="33177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95250" y="33808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95250" y="34439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95250" y="35070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95250" y="35701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95250" y="36332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95250" y="36963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95250" y="37594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95250" y="38225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95250" y="38855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5250" y="3948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2508250" y="2685047"/>
            <a:ext cx="174458" cy="35025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2032000" y="2627487"/>
            <a:ext cx="174458" cy="29986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91" idx="0"/>
          </p:cNvCxnSpPr>
          <p:nvPr/>
        </p:nvCxnSpPr>
        <p:spPr>
          <a:xfrm flipV="1">
            <a:off x="3000967" y="2798527"/>
            <a:ext cx="119891" cy="29381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3594100" y="2804467"/>
            <a:ext cx="53808" cy="32608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413000" y="2476500"/>
            <a:ext cx="133350" cy="3810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2838450" y="2594097"/>
            <a:ext cx="152400" cy="2845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3302000" y="2676237"/>
            <a:ext cx="165100" cy="981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089150" y="3056827"/>
            <a:ext cx="227445" cy="6684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149600" y="3215167"/>
            <a:ext cx="250464" cy="2745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2609850" y="3163957"/>
            <a:ext cx="234950" cy="1104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1857014" y="3195297"/>
            <a:ext cx="89094" cy="47807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30" idx="0"/>
          </p:cNvCxnSpPr>
          <p:nvPr/>
        </p:nvCxnSpPr>
        <p:spPr>
          <a:xfrm flipV="1">
            <a:off x="2948447" y="3374288"/>
            <a:ext cx="61313" cy="30025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94" idx="0"/>
          </p:cNvCxnSpPr>
          <p:nvPr/>
        </p:nvCxnSpPr>
        <p:spPr>
          <a:xfrm flipV="1">
            <a:off x="2374698" y="3321477"/>
            <a:ext cx="79410" cy="33850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90" idx="0"/>
            <a:endCxn id="227" idx="4"/>
          </p:cNvCxnSpPr>
          <p:nvPr/>
        </p:nvCxnSpPr>
        <p:spPr>
          <a:xfrm flipV="1">
            <a:off x="3502617" y="3444275"/>
            <a:ext cx="51448" cy="20453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 flipV="1">
            <a:off x="1873250" y="3968750"/>
            <a:ext cx="67267" cy="41624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194" idx="2"/>
          </p:cNvCxnSpPr>
          <p:nvPr/>
        </p:nvCxnSpPr>
        <p:spPr>
          <a:xfrm>
            <a:off x="1993900" y="3802847"/>
            <a:ext cx="234748" cy="318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endCxn id="190" idx="2"/>
          </p:cNvCxnSpPr>
          <p:nvPr/>
        </p:nvCxnSpPr>
        <p:spPr>
          <a:xfrm flipV="1">
            <a:off x="3086100" y="3794855"/>
            <a:ext cx="270467" cy="13932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2527300" y="3797300"/>
            <a:ext cx="247650" cy="472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232" idx="0"/>
          </p:cNvCxnSpPr>
          <p:nvPr/>
        </p:nvCxnSpPr>
        <p:spPr>
          <a:xfrm>
            <a:off x="2406650" y="3934967"/>
            <a:ext cx="62345" cy="35324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192" idx="0"/>
          </p:cNvCxnSpPr>
          <p:nvPr/>
        </p:nvCxnSpPr>
        <p:spPr>
          <a:xfrm>
            <a:off x="2965450" y="3953607"/>
            <a:ext cx="44248" cy="303959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505200" y="3934147"/>
            <a:ext cx="0" cy="23145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2095500" y="4483100"/>
            <a:ext cx="228600" cy="2848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endCxn id="192" idx="2"/>
          </p:cNvCxnSpPr>
          <p:nvPr/>
        </p:nvCxnSpPr>
        <p:spPr>
          <a:xfrm flipV="1">
            <a:off x="2635250" y="4403616"/>
            <a:ext cx="228398" cy="3136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3155950" y="4362450"/>
            <a:ext cx="228600" cy="1496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476250" y="35134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476250" y="35764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476250" y="36395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476250" y="37026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76250" y="37657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76250" y="38288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76250" y="38919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76250" y="39550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V="1">
            <a:off x="2076450" y="4483100"/>
            <a:ext cx="228600" cy="2848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V="1">
            <a:off x="2616200" y="4403616"/>
            <a:ext cx="228398" cy="3136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 flipV="1">
            <a:off x="5451308" y="2691399"/>
            <a:ext cx="130508" cy="29034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02" idx="1"/>
            <a:endCxn id="235" idx="5"/>
          </p:cNvCxnSpPr>
          <p:nvPr/>
        </p:nvCxnSpPr>
        <p:spPr>
          <a:xfrm flipH="1" flipV="1">
            <a:off x="5944885" y="2590420"/>
            <a:ext cx="165909" cy="35582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flipH="1" flipV="1">
            <a:off x="5013158" y="2804877"/>
            <a:ext cx="119891" cy="29381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241" idx="0"/>
            <a:endCxn id="208" idx="4"/>
          </p:cNvCxnSpPr>
          <p:nvPr/>
        </p:nvCxnSpPr>
        <p:spPr>
          <a:xfrm flipH="1" flipV="1">
            <a:off x="4546398" y="2829979"/>
            <a:ext cx="62547" cy="298029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35" idx="2"/>
          </p:cNvCxnSpPr>
          <p:nvPr/>
        </p:nvCxnSpPr>
        <p:spPr>
          <a:xfrm flipH="1">
            <a:off x="5573864" y="2487147"/>
            <a:ext cx="121698" cy="2546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5143166" y="2609850"/>
            <a:ext cx="114634" cy="1905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208" idx="6"/>
          </p:cNvCxnSpPr>
          <p:nvPr/>
        </p:nvCxnSpPr>
        <p:spPr>
          <a:xfrm flipH="1" flipV="1">
            <a:off x="4692448" y="2683929"/>
            <a:ext cx="139569" cy="500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202" idx="2"/>
          </p:cNvCxnSpPr>
          <p:nvPr/>
        </p:nvCxnSpPr>
        <p:spPr>
          <a:xfrm flipH="1">
            <a:off x="5797551" y="3049516"/>
            <a:ext cx="270466" cy="8103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06" idx="2"/>
          </p:cNvCxnSpPr>
          <p:nvPr/>
        </p:nvCxnSpPr>
        <p:spPr>
          <a:xfrm flipH="1">
            <a:off x="4757751" y="3230616"/>
            <a:ext cx="209348" cy="1583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stCxn id="237" idx="2"/>
          </p:cNvCxnSpPr>
          <p:nvPr/>
        </p:nvCxnSpPr>
        <p:spPr>
          <a:xfrm flipH="1">
            <a:off x="5257467" y="3146043"/>
            <a:ext cx="231747" cy="4800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endCxn id="202" idx="4"/>
          </p:cNvCxnSpPr>
          <p:nvPr/>
        </p:nvCxnSpPr>
        <p:spPr>
          <a:xfrm flipH="1" flipV="1">
            <a:off x="6214067" y="3195566"/>
            <a:ext cx="88335" cy="47145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H="1" flipV="1">
            <a:off x="5140159" y="3372687"/>
            <a:ext cx="35091" cy="29126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205" idx="0"/>
          </p:cNvCxnSpPr>
          <p:nvPr/>
        </p:nvCxnSpPr>
        <p:spPr>
          <a:xfrm flipH="1" flipV="1">
            <a:off x="5679908" y="3327827"/>
            <a:ext cx="47590" cy="329812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endCxn id="241" idx="4"/>
          </p:cNvCxnSpPr>
          <p:nvPr/>
        </p:nvCxnSpPr>
        <p:spPr>
          <a:xfrm flipH="1" flipV="1">
            <a:off x="4608945" y="3420108"/>
            <a:ext cx="22455" cy="23504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03" idx="0"/>
          </p:cNvCxnSpPr>
          <p:nvPr/>
        </p:nvCxnSpPr>
        <p:spPr>
          <a:xfrm flipV="1">
            <a:off x="6195017" y="3962008"/>
            <a:ext cx="113541" cy="43307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H="1">
            <a:off x="5905368" y="3809197"/>
            <a:ext cx="234748" cy="318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H="1" flipV="1">
            <a:off x="4777449" y="3801205"/>
            <a:ext cx="270467" cy="13932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H="1" flipV="1">
            <a:off x="5359066" y="3803650"/>
            <a:ext cx="247650" cy="472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endCxn id="238" idx="0"/>
          </p:cNvCxnSpPr>
          <p:nvPr/>
        </p:nvCxnSpPr>
        <p:spPr>
          <a:xfrm flipH="1">
            <a:off x="5682095" y="3960367"/>
            <a:ext cx="45272" cy="32550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endCxn id="207" idx="0"/>
          </p:cNvCxnSpPr>
          <p:nvPr/>
        </p:nvCxnSpPr>
        <p:spPr>
          <a:xfrm flipH="1">
            <a:off x="5149648" y="3959957"/>
            <a:ext cx="18918" cy="274849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4584366" y="3946847"/>
            <a:ext cx="0" cy="23145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H="1" flipV="1">
            <a:off x="4749466" y="4368800"/>
            <a:ext cx="228600" cy="1496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H="1" flipV="1">
            <a:off x="5828966" y="4489450"/>
            <a:ext cx="228600" cy="2848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 flipV="1">
            <a:off x="5289418" y="4409966"/>
            <a:ext cx="228398" cy="3136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75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(4:3)</PresentationFormat>
  <Paragraphs>112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AEwald</cp:lastModifiedBy>
  <cp:revision>34</cp:revision>
  <dcterms:created xsi:type="dcterms:W3CDTF">2014-01-24T22:01:16Z</dcterms:created>
  <dcterms:modified xsi:type="dcterms:W3CDTF">2015-01-22T18:45:22Z</dcterms:modified>
</cp:coreProperties>
</file>